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 id="2147483653" r:id="rId2"/>
  </p:sldMasterIdLst>
  <p:notesMasterIdLst>
    <p:notesMasterId r:id="rId9"/>
  </p:notesMasterIdLst>
  <p:handoutMasterIdLst>
    <p:handoutMasterId r:id="rId10"/>
  </p:handoutMasterIdLst>
  <p:sldIdLst>
    <p:sldId id="272" r:id="rId3"/>
    <p:sldId id="259" r:id="rId4"/>
    <p:sldId id="277" r:id="rId5"/>
    <p:sldId id="278" r:id="rId6"/>
    <p:sldId id="280" r:id="rId7"/>
    <p:sldId id="279" r:id="rId8"/>
  </p:sldIdLst>
  <p:sldSz cx="12801600" cy="9601200" type="A3"/>
  <p:notesSz cx="14597063" cy="21107400"/>
  <p:defaultTextStyle>
    <a:defPPr>
      <a:defRPr lang="ja-JP"/>
    </a:defPPr>
    <a:lvl1pPr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1pPr>
    <a:lvl2pPr marL="4572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2pPr>
    <a:lvl3pPr marL="9144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3pPr>
    <a:lvl4pPr marL="13716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4pPr>
    <a:lvl5pPr marL="18288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5pPr>
    <a:lvl6pPr marL="22860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6pPr>
    <a:lvl7pPr marL="27432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7pPr>
    <a:lvl8pPr marL="32004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8pPr>
    <a:lvl9pPr marL="36576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9pPr>
  </p:defaultTextStyle>
  <p:extLst>
    <p:ext uri="{521415D9-36F7-43E2-AB2F-B90AF26B5E84}">
      <p14:sectionLst xmlns:p14="http://schemas.microsoft.com/office/powerpoint/2010/main">
        <p14:section name="アブストラクトページ（プライマリークラス）" id="{05F68B40-4021-4FFA-A734-7816717BBE8C}">
          <p14:sldIdLst>
            <p14:sldId id="272"/>
          </p14:sldIdLst>
        </p14:section>
        <p14:section name="モデル図ページ（プライマリークラス）" id="{8B2B3982-7BAC-4EE5-974E-E0EE0719EC85}">
          <p14:sldIdLst>
            <p14:sldId id="259"/>
            <p14:sldId id="277"/>
            <p14:sldId id="278"/>
            <p14:sldId id="280"/>
            <p14:sldId id="279"/>
          </p14:sldIdLst>
        </p14:section>
      </p14:sectionLst>
    </p:ext>
    <p:ext uri="{EFAFB233-063F-42B5-8137-9DF3F51BA10A}">
      <p15:sldGuideLst xmlns:p15="http://schemas.microsoft.com/office/powerpoint/2012/main">
        <p15:guide id="1" orient="horz" pos="3024">
          <p15:clr>
            <a:srgbClr val="A4A3A4"/>
          </p15:clr>
        </p15:guide>
        <p15:guide id="2" pos="403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F0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167" autoAdjust="0"/>
    <p:restoredTop sz="95889" autoAdjust="0"/>
  </p:normalViewPr>
  <p:slideViewPr>
    <p:cSldViewPr showGuides="1">
      <p:cViewPr varScale="1">
        <p:scale>
          <a:sx n="82" d="100"/>
          <a:sy n="82" d="100"/>
        </p:scale>
        <p:origin x="1830" y="108"/>
      </p:cViewPr>
      <p:guideLst>
        <p:guide orient="horz" pos="3024"/>
        <p:guide pos="403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A59DA592-5F88-E54B-954E-C3C136F3960C}"/>
              </a:ext>
            </a:extLst>
          </p:cNvPr>
          <p:cNvSpPr>
            <a:spLocks noGrp="1" noChangeArrowheads="1"/>
          </p:cNvSpPr>
          <p:nvPr>
            <p:ph type="hdr" sz="quarter"/>
          </p:nvPr>
        </p:nvSpPr>
        <p:spPr bwMode="auto">
          <a:xfrm>
            <a:off x="0" y="0"/>
            <a:ext cx="6324600" cy="1055688"/>
          </a:xfrm>
          <a:prstGeom prst="rect">
            <a:avLst/>
          </a:prstGeom>
          <a:noFill/>
          <a:ln w="9525">
            <a:noFill/>
            <a:miter lim="800000"/>
            <a:headEnd/>
            <a:tailEnd/>
          </a:ln>
          <a:effectLst/>
        </p:spPr>
        <p:txBody>
          <a:bodyPr vert="horz" wrap="square" lIns="196900" tIns="98450" rIns="196900" bIns="98450" numCol="1" anchor="t" anchorCtr="0" compatLnSpc="1">
            <a:prstTxWarp prst="textNoShape">
              <a:avLst/>
            </a:prstTxWarp>
          </a:bodyPr>
          <a:lstStyle>
            <a:lvl1pPr defTabSz="1968500">
              <a:defRPr sz="2600">
                <a:ea typeface="ＭＳ Ｐゴシック" pitchFamily="50" charset="-128"/>
              </a:defRPr>
            </a:lvl1pPr>
          </a:lstStyle>
          <a:p>
            <a:pPr>
              <a:defRPr/>
            </a:pPr>
            <a:endParaRPr lang="en-US" altLang="ja-JP"/>
          </a:p>
        </p:txBody>
      </p:sp>
      <p:sp>
        <p:nvSpPr>
          <p:cNvPr id="5123" name="Rectangle 3">
            <a:extLst>
              <a:ext uri="{FF2B5EF4-FFF2-40B4-BE49-F238E27FC236}">
                <a16:creationId xmlns:a16="http://schemas.microsoft.com/office/drawing/2014/main" id="{BD05C139-080E-2548-AEA9-AF5A6E6E659D}"/>
              </a:ext>
            </a:extLst>
          </p:cNvPr>
          <p:cNvSpPr>
            <a:spLocks noGrp="1" noChangeArrowheads="1"/>
          </p:cNvSpPr>
          <p:nvPr>
            <p:ph type="dt" sz="quarter" idx="1"/>
          </p:nvPr>
        </p:nvSpPr>
        <p:spPr bwMode="auto">
          <a:xfrm>
            <a:off x="8272463" y="0"/>
            <a:ext cx="6324600" cy="1055688"/>
          </a:xfrm>
          <a:prstGeom prst="rect">
            <a:avLst/>
          </a:prstGeom>
          <a:noFill/>
          <a:ln w="9525">
            <a:noFill/>
            <a:miter lim="800000"/>
            <a:headEnd/>
            <a:tailEnd/>
          </a:ln>
          <a:effectLst/>
        </p:spPr>
        <p:txBody>
          <a:bodyPr vert="horz" wrap="square" lIns="196900" tIns="98450" rIns="196900" bIns="98450" numCol="1" anchor="t" anchorCtr="0" compatLnSpc="1">
            <a:prstTxWarp prst="textNoShape">
              <a:avLst/>
            </a:prstTxWarp>
          </a:bodyPr>
          <a:lstStyle>
            <a:lvl1pPr algn="r" defTabSz="1968500">
              <a:defRPr sz="2600">
                <a:ea typeface="ＭＳ Ｐゴシック" pitchFamily="50" charset="-128"/>
              </a:defRPr>
            </a:lvl1pPr>
          </a:lstStyle>
          <a:p>
            <a:pPr>
              <a:defRPr/>
            </a:pPr>
            <a:endParaRPr lang="en-US" altLang="ja-JP"/>
          </a:p>
        </p:txBody>
      </p:sp>
      <p:sp>
        <p:nvSpPr>
          <p:cNvPr id="5124" name="Rectangle 4">
            <a:extLst>
              <a:ext uri="{FF2B5EF4-FFF2-40B4-BE49-F238E27FC236}">
                <a16:creationId xmlns:a16="http://schemas.microsoft.com/office/drawing/2014/main" id="{D3027D88-FF63-544E-B8F1-CD9CD49FE1BC}"/>
              </a:ext>
            </a:extLst>
          </p:cNvPr>
          <p:cNvSpPr>
            <a:spLocks noGrp="1" noChangeArrowheads="1"/>
          </p:cNvSpPr>
          <p:nvPr>
            <p:ph type="ftr" sz="quarter" idx="2"/>
          </p:nvPr>
        </p:nvSpPr>
        <p:spPr bwMode="auto">
          <a:xfrm>
            <a:off x="0" y="20051713"/>
            <a:ext cx="6324600" cy="1055687"/>
          </a:xfrm>
          <a:prstGeom prst="rect">
            <a:avLst/>
          </a:prstGeom>
          <a:noFill/>
          <a:ln w="9525">
            <a:noFill/>
            <a:miter lim="800000"/>
            <a:headEnd/>
            <a:tailEnd/>
          </a:ln>
          <a:effectLst/>
        </p:spPr>
        <p:txBody>
          <a:bodyPr vert="horz" wrap="square" lIns="196900" tIns="98450" rIns="196900" bIns="98450" numCol="1" anchor="b" anchorCtr="0" compatLnSpc="1">
            <a:prstTxWarp prst="textNoShape">
              <a:avLst/>
            </a:prstTxWarp>
          </a:bodyPr>
          <a:lstStyle>
            <a:lvl1pPr defTabSz="1968500">
              <a:defRPr sz="2600">
                <a:ea typeface="ＭＳ Ｐゴシック" pitchFamily="50" charset="-128"/>
              </a:defRPr>
            </a:lvl1pPr>
          </a:lstStyle>
          <a:p>
            <a:pPr>
              <a:defRPr/>
            </a:pPr>
            <a:endParaRPr lang="en-US" altLang="ja-JP"/>
          </a:p>
        </p:txBody>
      </p:sp>
      <p:sp>
        <p:nvSpPr>
          <p:cNvPr id="5125" name="Rectangle 5">
            <a:extLst>
              <a:ext uri="{FF2B5EF4-FFF2-40B4-BE49-F238E27FC236}">
                <a16:creationId xmlns:a16="http://schemas.microsoft.com/office/drawing/2014/main" id="{25E8D4B3-1F5B-9044-B886-14F6FE333E98}"/>
              </a:ext>
            </a:extLst>
          </p:cNvPr>
          <p:cNvSpPr>
            <a:spLocks noGrp="1" noChangeArrowheads="1"/>
          </p:cNvSpPr>
          <p:nvPr>
            <p:ph type="sldNum" sz="quarter" idx="3"/>
          </p:nvPr>
        </p:nvSpPr>
        <p:spPr bwMode="auto">
          <a:xfrm>
            <a:off x="8272463" y="20051713"/>
            <a:ext cx="6324600" cy="1055687"/>
          </a:xfrm>
          <a:prstGeom prst="rect">
            <a:avLst/>
          </a:prstGeom>
          <a:noFill/>
          <a:ln w="9525">
            <a:noFill/>
            <a:miter lim="800000"/>
            <a:headEnd/>
            <a:tailEnd/>
          </a:ln>
          <a:effectLst/>
        </p:spPr>
        <p:txBody>
          <a:bodyPr vert="horz" wrap="square" lIns="196900" tIns="98450" rIns="196900" bIns="98450" numCol="1" anchor="b" anchorCtr="0" compatLnSpc="1">
            <a:prstTxWarp prst="textNoShape">
              <a:avLst/>
            </a:prstTxWarp>
          </a:bodyPr>
          <a:lstStyle>
            <a:lvl1pPr algn="r" defTabSz="1968500">
              <a:defRPr sz="2600"/>
            </a:lvl1pPr>
          </a:lstStyle>
          <a:p>
            <a:fld id="{1EFC8496-1004-0F49-ADCE-70E852CADCBA}" type="slidenum">
              <a:rPr lang="en-US" altLang="ja-JP"/>
              <a:pPr/>
              <a:t>‹#›</a:t>
            </a:fld>
            <a:endParaRPr lang="en-US" altLang="ja-JP"/>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825C1222-AA60-AB4C-BA33-9EB6EC90F970}"/>
              </a:ext>
            </a:extLst>
          </p:cNvPr>
          <p:cNvSpPr>
            <a:spLocks noGrp="1" noChangeArrowheads="1"/>
          </p:cNvSpPr>
          <p:nvPr>
            <p:ph type="hdr" sz="quarter"/>
          </p:nvPr>
        </p:nvSpPr>
        <p:spPr bwMode="auto">
          <a:xfrm>
            <a:off x="0" y="0"/>
            <a:ext cx="6326188" cy="10556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ＭＳ Ｐゴシック" pitchFamily="50" charset="-128"/>
              </a:defRPr>
            </a:lvl1pPr>
          </a:lstStyle>
          <a:p>
            <a:pPr>
              <a:defRPr/>
            </a:pPr>
            <a:endParaRPr lang="en-US" altLang="ja-JP"/>
          </a:p>
        </p:txBody>
      </p:sp>
      <p:sp>
        <p:nvSpPr>
          <p:cNvPr id="6147" name="Rectangle 3">
            <a:extLst>
              <a:ext uri="{FF2B5EF4-FFF2-40B4-BE49-F238E27FC236}">
                <a16:creationId xmlns:a16="http://schemas.microsoft.com/office/drawing/2014/main" id="{5D335703-604D-8840-B55C-E70670A6FC28}"/>
              </a:ext>
            </a:extLst>
          </p:cNvPr>
          <p:cNvSpPr>
            <a:spLocks noGrp="1" noChangeArrowheads="1"/>
          </p:cNvSpPr>
          <p:nvPr>
            <p:ph type="dt" idx="1"/>
          </p:nvPr>
        </p:nvSpPr>
        <p:spPr bwMode="auto">
          <a:xfrm>
            <a:off x="8267700" y="0"/>
            <a:ext cx="6326188" cy="10556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ＭＳ Ｐゴシック" pitchFamily="50" charset="-128"/>
              </a:defRPr>
            </a:lvl1pPr>
          </a:lstStyle>
          <a:p>
            <a:pPr>
              <a:defRPr/>
            </a:pPr>
            <a:endParaRPr lang="en-US" altLang="ja-JP"/>
          </a:p>
        </p:txBody>
      </p:sp>
      <p:sp>
        <p:nvSpPr>
          <p:cNvPr id="4100" name="Rectangle 4">
            <a:extLst>
              <a:ext uri="{FF2B5EF4-FFF2-40B4-BE49-F238E27FC236}">
                <a16:creationId xmlns:a16="http://schemas.microsoft.com/office/drawing/2014/main" id="{8FE3D853-B0C1-1A42-B2E2-6DB951ED3511}"/>
              </a:ext>
            </a:extLst>
          </p:cNvPr>
          <p:cNvSpPr>
            <a:spLocks noGrp="1" noRot="1" noChangeAspect="1" noChangeArrowheads="1" noTextEdit="1"/>
          </p:cNvSpPr>
          <p:nvPr>
            <p:ph type="sldImg" idx="2"/>
          </p:nvPr>
        </p:nvSpPr>
        <p:spPr bwMode="auto">
          <a:xfrm>
            <a:off x="2022475" y="1582738"/>
            <a:ext cx="10553700" cy="79152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AC885E8F-8EB1-E24A-B86E-C9C053B954D7}"/>
              </a:ext>
            </a:extLst>
          </p:cNvPr>
          <p:cNvSpPr>
            <a:spLocks noGrp="1" noChangeArrowheads="1"/>
          </p:cNvSpPr>
          <p:nvPr>
            <p:ph type="body" sz="quarter" idx="3"/>
          </p:nvPr>
        </p:nvSpPr>
        <p:spPr bwMode="auto">
          <a:xfrm>
            <a:off x="1460500" y="10026650"/>
            <a:ext cx="11677650" cy="94980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6150" name="Rectangle 6">
            <a:extLst>
              <a:ext uri="{FF2B5EF4-FFF2-40B4-BE49-F238E27FC236}">
                <a16:creationId xmlns:a16="http://schemas.microsoft.com/office/drawing/2014/main" id="{68145291-64F3-C949-83D1-094C2285CB0B}"/>
              </a:ext>
            </a:extLst>
          </p:cNvPr>
          <p:cNvSpPr>
            <a:spLocks noGrp="1" noChangeArrowheads="1"/>
          </p:cNvSpPr>
          <p:nvPr>
            <p:ph type="ftr" sz="quarter" idx="4"/>
          </p:nvPr>
        </p:nvSpPr>
        <p:spPr bwMode="auto">
          <a:xfrm>
            <a:off x="0" y="20048538"/>
            <a:ext cx="6326188" cy="10556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ＭＳ Ｐゴシック" pitchFamily="50" charset="-128"/>
              </a:defRPr>
            </a:lvl1pPr>
          </a:lstStyle>
          <a:p>
            <a:pPr>
              <a:defRPr/>
            </a:pPr>
            <a:endParaRPr lang="en-US" altLang="ja-JP"/>
          </a:p>
        </p:txBody>
      </p:sp>
      <p:sp>
        <p:nvSpPr>
          <p:cNvPr id="6151" name="Rectangle 7">
            <a:extLst>
              <a:ext uri="{FF2B5EF4-FFF2-40B4-BE49-F238E27FC236}">
                <a16:creationId xmlns:a16="http://schemas.microsoft.com/office/drawing/2014/main" id="{8E39246C-E20F-E04F-A03D-FD095DC1D539}"/>
              </a:ext>
            </a:extLst>
          </p:cNvPr>
          <p:cNvSpPr>
            <a:spLocks noGrp="1" noChangeArrowheads="1"/>
          </p:cNvSpPr>
          <p:nvPr>
            <p:ph type="sldNum" sz="quarter" idx="5"/>
          </p:nvPr>
        </p:nvSpPr>
        <p:spPr bwMode="auto">
          <a:xfrm>
            <a:off x="8267700" y="20048538"/>
            <a:ext cx="6326188" cy="10556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0DB0DEA4-E0F6-FD42-B43D-9FF702984A75}" type="slidenum">
              <a:rPr lang="en-US" altLang="ja-JP"/>
              <a:pPr/>
              <a:t>‹#›</a:t>
            </a:fld>
            <a:endParaRPr lang="en-US" altLang="ja-JP"/>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C4EA5150-586A-DE41-805B-38D9E0F3D42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fld id="{C5DB9EE4-A8CE-D847-B8E4-F9D0D400AE19}" type="slidenum">
              <a:rPr lang="en-US" altLang="ja-JP" sz="1200"/>
              <a:pPr eaLnBrk="1" hangingPunct="1"/>
              <a:t>1</a:t>
            </a:fld>
            <a:endParaRPr lang="en-US" altLang="ja-JP" sz="1200"/>
          </a:p>
        </p:txBody>
      </p:sp>
      <p:sp>
        <p:nvSpPr>
          <p:cNvPr id="6147" name="Rectangle 2">
            <a:extLst>
              <a:ext uri="{FF2B5EF4-FFF2-40B4-BE49-F238E27FC236}">
                <a16:creationId xmlns:a16="http://schemas.microsoft.com/office/drawing/2014/main" id="{336F07C8-6D1D-1E4C-9B1F-D478F3909BFF}"/>
              </a:ext>
            </a:extLst>
          </p:cNvPr>
          <p:cNvSpPr>
            <a:spLocks noGrp="1" noRot="1" noChangeAspect="1" noChangeArrowheads="1" noTextEdit="1"/>
          </p:cNvSpPr>
          <p:nvPr>
            <p:ph type="sldImg"/>
          </p:nvPr>
        </p:nvSpPr>
        <p:spPr>
          <a:ln/>
        </p:spPr>
      </p:sp>
      <p:sp>
        <p:nvSpPr>
          <p:cNvPr id="6148" name="Rectangle 3">
            <a:extLst>
              <a:ext uri="{FF2B5EF4-FFF2-40B4-BE49-F238E27FC236}">
                <a16:creationId xmlns:a16="http://schemas.microsoft.com/office/drawing/2014/main" id="{3582A002-5E19-4742-B355-FC9795D99C3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a:p>
        </p:txBody>
      </p:sp>
    </p:spTree>
    <p:extLst>
      <p:ext uri="{BB962C8B-B14F-4D97-AF65-F5344CB8AC3E}">
        <p14:creationId xmlns:p14="http://schemas.microsoft.com/office/powerpoint/2010/main" val="17525724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アブストラクトページ用（プライマリークラ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49852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1C593D-50EE-492C-BF62-7061D8451F9F}"/>
              </a:ext>
            </a:extLst>
          </p:cNvPr>
          <p:cNvSpPr>
            <a:spLocks noGrp="1"/>
          </p:cNvSpPr>
          <p:nvPr>
            <p:ph type="title"/>
          </p:nvPr>
        </p:nvSpPr>
        <p:spPr/>
        <p:txBody>
          <a:bodyPr/>
          <a:lstStyle/>
          <a:p>
            <a:r>
              <a:rPr kumimoji="1" lang="ja-JP" altLang="en-US"/>
              <a:t>マスター タイトルの書式設定</a:t>
            </a:r>
          </a:p>
        </p:txBody>
      </p:sp>
    </p:spTree>
    <p:extLst>
      <p:ext uri="{BB962C8B-B14F-4D97-AF65-F5344CB8AC3E}">
        <p14:creationId xmlns:p14="http://schemas.microsoft.com/office/powerpoint/2010/main" val="1771528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2227AF-C1D2-4D5B-BB89-3FC06B4051D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C9BB6EF-1BBD-44F7-8105-357758AD351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215177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378825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6505887"/>
      </p:ext>
    </p:extLst>
  </p:cSld>
  <p:clrMap bg1="lt1" tx1="dk1" bg2="lt2" tx2="dk2" accent1="accent1" accent2="accent2" accent3="accent3" accent4="accent4" accent5="accent5" accent6="accent6" hlink="hlink" folHlink="folHlink"/>
  <p:sldLayoutIdLst>
    <p:sldLayoutId id="2147483666" r:id="rId1"/>
  </p:sldLayoutIdLst>
  <p:txStyles>
    <p:titleStyle>
      <a:lvl1pPr algn="l" defTabSz="774222" rtl="0" eaLnBrk="1" latinLnBrk="0" hangingPunct="1">
        <a:lnSpc>
          <a:spcPct val="90000"/>
        </a:lnSpc>
        <a:spcBef>
          <a:spcPct val="0"/>
        </a:spcBef>
        <a:buNone/>
        <a:defRPr kumimoji="1" sz="3725" kern="1200">
          <a:solidFill>
            <a:schemeClr val="tx1"/>
          </a:solidFill>
          <a:latin typeface="+mj-lt"/>
          <a:ea typeface="+mj-ea"/>
          <a:cs typeface="+mj-cs"/>
        </a:defRPr>
      </a:lvl1pPr>
    </p:titleStyle>
    <p:bodyStyle>
      <a:lvl1pPr marL="193556" indent="-193556" algn="l" defTabSz="774222" rtl="0" eaLnBrk="1" latinLnBrk="0" hangingPunct="1">
        <a:lnSpc>
          <a:spcPct val="90000"/>
        </a:lnSpc>
        <a:spcBef>
          <a:spcPts val="847"/>
        </a:spcBef>
        <a:buFont typeface="Arial" panose="020B0604020202020204" pitchFamily="34" charset="0"/>
        <a:buChar char="•"/>
        <a:defRPr kumimoji="1" sz="2371" kern="1200">
          <a:solidFill>
            <a:schemeClr val="tx1"/>
          </a:solidFill>
          <a:latin typeface="+mn-lt"/>
          <a:ea typeface="+mn-ea"/>
          <a:cs typeface="+mn-cs"/>
        </a:defRPr>
      </a:lvl1pPr>
      <a:lvl2pPr marL="580667" indent="-193556" algn="l" defTabSz="774222" rtl="0" eaLnBrk="1" latinLnBrk="0" hangingPunct="1">
        <a:lnSpc>
          <a:spcPct val="90000"/>
        </a:lnSpc>
        <a:spcBef>
          <a:spcPts val="423"/>
        </a:spcBef>
        <a:buFont typeface="Arial" panose="020B0604020202020204" pitchFamily="34" charset="0"/>
        <a:buChar char="•"/>
        <a:defRPr kumimoji="1" sz="2032" kern="1200">
          <a:solidFill>
            <a:schemeClr val="tx1"/>
          </a:solidFill>
          <a:latin typeface="+mn-lt"/>
          <a:ea typeface="+mn-ea"/>
          <a:cs typeface="+mn-cs"/>
        </a:defRPr>
      </a:lvl2pPr>
      <a:lvl3pPr marL="967778" indent="-193556" algn="l" defTabSz="774222" rtl="0" eaLnBrk="1" latinLnBrk="0" hangingPunct="1">
        <a:lnSpc>
          <a:spcPct val="90000"/>
        </a:lnSpc>
        <a:spcBef>
          <a:spcPts val="423"/>
        </a:spcBef>
        <a:buFont typeface="Arial" panose="020B0604020202020204" pitchFamily="34" charset="0"/>
        <a:buChar char="•"/>
        <a:defRPr kumimoji="1" sz="1693" kern="1200">
          <a:solidFill>
            <a:schemeClr val="tx1"/>
          </a:solidFill>
          <a:latin typeface="+mn-lt"/>
          <a:ea typeface="+mn-ea"/>
          <a:cs typeface="+mn-cs"/>
        </a:defRPr>
      </a:lvl3pPr>
      <a:lvl4pPr marL="1354889"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4pPr>
      <a:lvl5pPr marL="1742001"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5pPr>
      <a:lvl6pPr marL="2129112"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6pPr>
      <a:lvl7pPr marL="2516223"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7pPr>
      <a:lvl8pPr marL="2903334"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8pPr>
      <a:lvl9pPr marL="3290446"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9pPr>
    </p:bodyStyle>
    <p:otherStyle>
      <a:defPPr>
        <a:defRPr lang="ja-JP"/>
      </a:defPPr>
      <a:lvl1pPr marL="0" algn="l" defTabSz="774222" rtl="0" eaLnBrk="1" latinLnBrk="0" hangingPunct="1">
        <a:defRPr kumimoji="1" sz="1524" kern="1200">
          <a:solidFill>
            <a:schemeClr val="tx1"/>
          </a:solidFill>
          <a:latin typeface="+mn-lt"/>
          <a:ea typeface="+mn-ea"/>
          <a:cs typeface="+mn-cs"/>
        </a:defRPr>
      </a:lvl1pPr>
      <a:lvl2pPr marL="387111" algn="l" defTabSz="774222" rtl="0" eaLnBrk="1" latinLnBrk="0" hangingPunct="1">
        <a:defRPr kumimoji="1" sz="1524" kern="1200">
          <a:solidFill>
            <a:schemeClr val="tx1"/>
          </a:solidFill>
          <a:latin typeface="+mn-lt"/>
          <a:ea typeface="+mn-ea"/>
          <a:cs typeface="+mn-cs"/>
        </a:defRPr>
      </a:lvl2pPr>
      <a:lvl3pPr marL="774222" algn="l" defTabSz="774222" rtl="0" eaLnBrk="1" latinLnBrk="0" hangingPunct="1">
        <a:defRPr kumimoji="1" sz="1524" kern="1200">
          <a:solidFill>
            <a:schemeClr val="tx1"/>
          </a:solidFill>
          <a:latin typeface="+mn-lt"/>
          <a:ea typeface="+mn-ea"/>
          <a:cs typeface="+mn-cs"/>
        </a:defRPr>
      </a:lvl3pPr>
      <a:lvl4pPr marL="1161334" algn="l" defTabSz="774222" rtl="0" eaLnBrk="1" latinLnBrk="0" hangingPunct="1">
        <a:defRPr kumimoji="1" sz="1524" kern="1200">
          <a:solidFill>
            <a:schemeClr val="tx1"/>
          </a:solidFill>
          <a:latin typeface="+mn-lt"/>
          <a:ea typeface="+mn-ea"/>
          <a:cs typeface="+mn-cs"/>
        </a:defRPr>
      </a:lvl4pPr>
      <a:lvl5pPr marL="1548445" algn="l" defTabSz="774222" rtl="0" eaLnBrk="1" latinLnBrk="0" hangingPunct="1">
        <a:defRPr kumimoji="1" sz="1524" kern="1200">
          <a:solidFill>
            <a:schemeClr val="tx1"/>
          </a:solidFill>
          <a:latin typeface="+mn-lt"/>
          <a:ea typeface="+mn-ea"/>
          <a:cs typeface="+mn-cs"/>
        </a:defRPr>
      </a:lvl5pPr>
      <a:lvl6pPr marL="1935556" algn="l" defTabSz="774222" rtl="0" eaLnBrk="1" latinLnBrk="0" hangingPunct="1">
        <a:defRPr kumimoji="1" sz="1524" kern="1200">
          <a:solidFill>
            <a:schemeClr val="tx1"/>
          </a:solidFill>
          <a:latin typeface="+mn-lt"/>
          <a:ea typeface="+mn-ea"/>
          <a:cs typeface="+mn-cs"/>
        </a:defRPr>
      </a:lvl6pPr>
      <a:lvl7pPr marL="2322667" algn="l" defTabSz="774222" rtl="0" eaLnBrk="1" latinLnBrk="0" hangingPunct="1">
        <a:defRPr kumimoji="1" sz="1524" kern="1200">
          <a:solidFill>
            <a:schemeClr val="tx1"/>
          </a:solidFill>
          <a:latin typeface="+mn-lt"/>
          <a:ea typeface="+mn-ea"/>
          <a:cs typeface="+mn-cs"/>
        </a:defRPr>
      </a:lvl7pPr>
      <a:lvl8pPr marL="2709779" algn="l" defTabSz="774222" rtl="0" eaLnBrk="1" latinLnBrk="0" hangingPunct="1">
        <a:defRPr kumimoji="1" sz="1524" kern="1200">
          <a:solidFill>
            <a:schemeClr val="tx1"/>
          </a:solidFill>
          <a:latin typeface="+mn-lt"/>
          <a:ea typeface="+mn-ea"/>
          <a:cs typeface="+mn-cs"/>
        </a:defRPr>
      </a:lvl8pPr>
      <a:lvl9pPr marL="3096890" algn="l" defTabSz="774222" rtl="0" eaLnBrk="1" latinLnBrk="0" hangingPunct="1">
        <a:defRPr kumimoji="1" sz="1524"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1FD3455A-94BB-4384-9D81-3373DDA6E786}"/>
              </a:ext>
            </a:extLst>
          </p:cNvPr>
          <p:cNvSpPr>
            <a:spLocks noGrp="1"/>
          </p:cNvSpPr>
          <p:nvPr>
            <p:ph type="title"/>
          </p:nvPr>
        </p:nvSpPr>
        <p:spPr>
          <a:xfrm>
            <a:off x="879475" y="511175"/>
            <a:ext cx="11042650" cy="833041"/>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AD97918-B164-4912-9485-26849240275E}"/>
              </a:ext>
            </a:extLst>
          </p:cNvPr>
          <p:cNvSpPr>
            <a:spLocks noGrp="1"/>
          </p:cNvSpPr>
          <p:nvPr>
            <p:ph type="body" idx="1"/>
          </p:nvPr>
        </p:nvSpPr>
        <p:spPr>
          <a:xfrm>
            <a:off x="879475" y="1272208"/>
            <a:ext cx="11042650" cy="8064896"/>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3799147502"/>
      </p:ext>
    </p:extLst>
  </p:cSld>
  <p:clrMap bg1="lt1" tx1="dk1" bg2="lt2" tx2="dk2" accent1="accent1" accent2="accent2" accent3="accent3" accent4="accent4" accent5="accent5" accent6="accent6" hlink="hlink" folHlink="folHlink"/>
  <p:sldLayoutIdLst>
    <p:sldLayoutId id="2147483659" r:id="rId1"/>
    <p:sldLayoutId id="2147483655" r:id="rId2"/>
    <p:sldLayoutId id="2147483660" r:id="rId3"/>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5">
            <a:extLst>
              <a:ext uri="{FF2B5EF4-FFF2-40B4-BE49-F238E27FC236}">
                <a16:creationId xmlns:a16="http://schemas.microsoft.com/office/drawing/2014/main" id="{D5D88259-ED24-BD49-9587-FD79AC5A0267}"/>
              </a:ext>
            </a:extLst>
          </p:cNvPr>
          <p:cNvSpPr>
            <a:spLocks noChangeArrowheads="1"/>
          </p:cNvSpPr>
          <p:nvPr/>
        </p:nvSpPr>
        <p:spPr bwMode="auto">
          <a:xfrm>
            <a:off x="1144215" y="1128192"/>
            <a:ext cx="721097"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ja-JP" sz="2400" dirty="0">
                <a:latin typeface="ＭＳ Ｐゴシック" panose="020B0600070205080204" pitchFamily="34" charset="-128"/>
              </a:rPr>
              <a:t>113</a:t>
            </a:r>
          </a:p>
        </p:txBody>
      </p:sp>
      <p:sp>
        <p:nvSpPr>
          <p:cNvPr id="3077" name="Rectangle 15">
            <a:extLst>
              <a:ext uri="{FF2B5EF4-FFF2-40B4-BE49-F238E27FC236}">
                <a16:creationId xmlns:a16="http://schemas.microsoft.com/office/drawing/2014/main" id="{28DDC781-0083-4B44-A3FB-9FF0E3B74E13}"/>
              </a:ext>
            </a:extLst>
          </p:cNvPr>
          <p:cNvSpPr>
            <a:spLocks noChangeArrowheads="1"/>
          </p:cNvSpPr>
          <p:nvPr/>
        </p:nvSpPr>
        <p:spPr bwMode="auto">
          <a:xfrm>
            <a:off x="6330876" y="1168957"/>
            <a:ext cx="4462412"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ja-JP" altLang="en-US" sz="2400" dirty="0">
                <a:latin typeface="ＭＳ Ｐゴシック" panose="020B0600070205080204" pitchFamily="34" charset="-128"/>
              </a:rPr>
              <a:t>一関工業高等専門学校</a:t>
            </a:r>
          </a:p>
        </p:txBody>
      </p:sp>
      <p:sp>
        <p:nvSpPr>
          <p:cNvPr id="3079" name="Rectangle 17">
            <a:extLst>
              <a:ext uri="{FF2B5EF4-FFF2-40B4-BE49-F238E27FC236}">
                <a16:creationId xmlns:a16="http://schemas.microsoft.com/office/drawing/2014/main" id="{5382B293-F7D3-6840-BDDD-720EDDF9DFA7}"/>
              </a:ext>
            </a:extLst>
          </p:cNvPr>
          <p:cNvSpPr>
            <a:spLocks noChangeArrowheads="1"/>
          </p:cNvSpPr>
          <p:nvPr/>
        </p:nvSpPr>
        <p:spPr bwMode="auto">
          <a:xfrm>
            <a:off x="6328791" y="336104"/>
            <a:ext cx="1728191"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ja-JP" altLang="en-US" sz="2400" dirty="0">
                <a:latin typeface="ＭＳ Ｐゴシック" panose="020B0600070205080204" pitchFamily="34" charset="-128"/>
              </a:rPr>
              <a:t>東北</a:t>
            </a:r>
            <a:endParaRPr lang="ja-JP" altLang="en-US" sz="2400" dirty="0"/>
          </a:p>
        </p:txBody>
      </p:sp>
      <p:sp>
        <p:nvSpPr>
          <p:cNvPr id="3081" name="Rectangle 19">
            <a:extLst>
              <a:ext uri="{FF2B5EF4-FFF2-40B4-BE49-F238E27FC236}">
                <a16:creationId xmlns:a16="http://schemas.microsoft.com/office/drawing/2014/main" id="{A4EA8F5C-B909-8246-862C-8481017987DD}"/>
              </a:ext>
            </a:extLst>
          </p:cNvPr>
          <p:cNvSpPr>
            <a:spLocks noChangeArrowheads="1"/>
          </p:cNvSpPr>
          <p:nvPr/>
        </p:nvSpPr>
        <p:spPr bwMode="auto">
          <a:xfrm>
            <a:off x="8489032" y="336104"/>
            <a:ext cx="2303462"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ja-JP" altLang="en-US" sz="2400" dirty="0">
                <a:latin typeface="ＭＳ Ｐゴシック" panose="020B0600070205080204" pitchFamily="34" charset="-128"/>
              </a:rPr>
              <a:t>岩手県一関市</a:t>
            </a:r>
            <a:endParaRPr lang="ja-JP" altLang="en-US" sz="2400" dirty="0"/>
          </a:p>
        </p:txBody>
      </p:sp>
      <p:sp>
        <p:nvSpPr>
          <p:cNvPr id="3082" name="Rectangle 20">
            <a:extLst>
              <a:ext uri="{FF2B5EF4-FFF2-40B4-BE49-F238E27FC236}">
                <a16:creationId xmlns:a16="http://schemas.microsoft.com/office/drawing/2014/main" id="{88BB8863-1101-664A-A3BB-4EDEC868681D}"/>
              </a:ext>
            </a:extLst>
          </p:cNvPr>
          <p:cNvSpPr>
            <a:spLocks noChangeArrowheads="1"/>
          </p:cNvSpPr>
          <p:nvPr/>
        </p:nvSpPr>
        <p:spPr bwMode="auto">
          <a:xfrm>
            <a:off x="3017144" y="1200200"/>
            <a:ext cx="2015504"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ja-JP" sz="2800" b="1" dirty="0" err="1">
                <a:solidFill>
                  <a:prstClr val="black"/>
                </a:solidFill>
                <a:latin typeface="HG丸ｺﾞｼｯｸM-PRO" panose="020F0600000000000000" pitchFamily="50" charset="-128"/>
                <a:ea typeface="HG丸ｺﾞｼｯｸM-PRO" panose="020F0600000000000000" pitchFamily="50" charset="-128"/>
              </a:rPr>
              <a:t>teamNITIC</a:t>
            </a:r>
            <a:endParaRPr lang="en-US" altLang="ja-JP" sz="4000" b="1" dirty="0"/>
          </a:p>
        </p:txBody>
      </p:sp>
      <p:sp>
        <p:nvSpPr>
          <p:cNvPr id="10" name="Rectangle 4">
            <a:extLst>
              <a:ext uri="{FF2B5EF4-FFF2-40B4-BE49-F238E27FC236}">
                <a16:creationId xmlns:a16="http://schemas.microsoft.com/office/drawing/2014/main" id="{3A027A30-C9DB-489E-84A9-224A19E472A9}"/>
              </a:ext>
            </a:extLst>
          </p:cNvPr>
          <p:cNvSpPr>
            <a:spLocks noChangeArrowheads="1"/>
          </p:cNvSpPr>
          <p:nvPr/>
        </p:nvSpPr>
        <p:spPr bwMode="auto">
          <a:xfrm>
            <a:off x="6400800" y="1839142"/>
            <a:ext cx="6189062" cy="7497962"/>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08376" tIns="54188" rIns="108376" bIns="54188"/>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ja-JP" altLang="en-US" sz="2000" b="1" dirty="0"/>
              <a:t>モデルの構成</a:t>
            </a:r>
            <a:endParaRPr lang="en-US" altLang="ja-JP" sz="2000" b="1" dirty="0"/>
          </a:p>
          <a:p>
            <a:pPr marL="0" lvl="0" indent="0" defTabSz="914400" eaLnBrk="1" hangingPunct="1">
              <a:lnSpc>
                <a:spcPct val="80000"/>
              </a:lnSpc>
              <a:spcBef>
                <a:spcPts val="600"/>
              </a:spcBef>
            </a:pPr>
            <a:r>
              <a:rPr lang="ja-JP" altLang="en-US" sz="1800" dirty="0">
                <a:solidFill>
                  <a:prstClr val="black"/>
                </a:solidFill>
                <a:latin typeface="HG丸ｺﾞｼｯｸM-PRO" panose="020F0600000000000000" pitchFamily="50" charset="-128"/>
                <a:ea typeface="HG丸ｺﾞｼｯｸM-PRO" panose="020F0600000000000000" pitchFamily="50" charset="-128"/>
              </a:rPr>
              <a:t>各ページが何について書いているかを書く。</a:t>
            </a:r>
          </a:p>
          <a:p>
            <a:pPr marL="0" lvl="0" indent="0" defTabSz="914400" eaLnBrk="1" hangingPunct="1">
              <a:lnSpc>
                <a:spcPct val="80000"/>
              </a:lnSpc>
              <a:spcBef>
                <a:spcPts val="600"/>
              </a:spcBef>
            </a:pPr>
            <a:r>
              <a:rPr lang="ja-JP" altLang="en-US" sz="1800" dirty="0">
                <a:solidFill>
                  <a:prstClr val="black"/>
                </a:solidFill>
                <a:latin typeface="HG丸ｺﾞｼｯｸM-PRO" panose="020F0600000000000000" pitchFamily="50" charset="-128"/>
                <a:ea typeface="HG丸ｺﾞｼｯｸM-PRO" panose="020F0600000000000000" pitchFamily="50" charset="-128"/>
              </a:rPr>
              <a:t>１：機能モデル（ユースケース図、ユースケース記述、部品候補リスト）</a:t>
            </a:r>
          </a:p>
          <a:p>
            <a:pPr marL="0" lvl="0" indent="0" defTabSz="914400" eaLnBrk="1" hangingPunct="1">
              <a:lnSpc>
                <a:spcPct val="80000"/>
              </a:lnSpc>
              <a:spcBef>
                <a:spcPts val="600"/>
              </a:spcBef>
            </a:pPr>
            <a:r>
              <a:rPr lang="ja-JP" altLang="en-US" sz="1800" dirty="0">
                <a:solidFill>
                  <a:prstClr val="black"/>
                </a:solidFill>
                <a:latin typeface="HG丸ｺﾞｼｯｸM-PRO" panose="020F0600000000000000" pitchFamily="50" charset="-128"/>
                <a:ea typeface="HG丸ｺﾞｼｯｸM-PRO" panose="020F0600000000000000" pitchFamily="50" charset="-128"/>
              </a:rPr>
              <a:t>２：構造モデル（クラス図、オブジェクト図）</a:t>
            </a:r>
          </a:p>
          <a:p>
            <a:pPr marL="0" lvl="0" indent="0" defTabSz="914400" eaLnBrk="1" hangingPunct="1">
              <a:lnSpc>
                <a:spcPct val="80000"/>
              </a:lnSpc>
              <a:spcBef>
                <a:spcPts val="600"/>
              </a:spcBef>
            </a:pPr>
            <a:r>
              <a:rPr lang="ja-JP" altLang="en-US" sz="1800" dirty="0">
                <a:solidFill>
                  <a:prstClr val="black"/>
                </a:solidFill>
                <a:latin typeface="HG丸ｺﾞｼｯｸM-PRO" panose="020F0600000000000000" pitchFamily="50" charset="-128"/>
                <a:ea typeface="HG丸ｺﾞｼｯｸM-PRO" panose="020F0600000000000000" pitchFamily="50" charset="-128"/>
              </a:rPr>
              <a:t>３、４：立ち振る舞いモデル（シーケンス図）</a:t>
            </a:r>
          </a:p>
          <a:p>
            <a:pPr marL="0" lvl="0" indent="0" defTabSz="914400" eaLnBrk="1" hangingPunct="1">
              <a:lnSpc>
                <a:spcPct val="80000"/>
              </a:lnSpc>
              <a:spcBef>
                <a:spcPts val="600"/>
              </a:spcBef>
            </a:pPr>
            <a:r>
              <a:rPr lang="ja-JP" altLang="en-US" sz="1800" dirty="0">
                <a:solidFill>
                  <a:prstClr val="black"/>
                </a:solidFill>
                <a:latin typeface="HG丸ｺﾞｼｯｸM-PRO" panose="020F0600000000000000" pitchFamily="50" charset="-128"/>
                <a:ea typeface="HG丸ｺﾞｼｯｸM-PRO" panose="020F0600000000000000" pitchFamily="50" charset="-128"/>
              </a:rPr>
              <a:t>５：工夫点</a:t>
            </a:r>
          </a:p>
          <a:p>
            <a:pPr marL="0" lvl="0" indent="0" defTabSz="914400" eaLnBrk="1" hangingPunct="1">
              <a:lnSpc>
                <a:spcPct val="80000"/>
              </a:lnSpc>
              <a:spcBef>
                <a:spcPts val="600"/>
              </a:spcBef>
            </a:pPr>
            <a:endParaRPr lang="ja-JP" altLang="en-US" sz="1800" dirty="0">
              <a:solidFill>
                <a:prstClr val="black"/>
              </a:solidFill>
              <a:latin typeface="HG丸ｺﾞｼｯｸM-PRO" panose="020F0600000000000000" pitchFamily="50" charset="-128"/>
              <a:ea typeface="HG丸ｺﾞｼｯｸM-PRO" panose="020F0600000000000000" pitchFamily="50" charset="-128"/>
            </a:endParaRPr>
          </a:p>
          <a:p>
            <a:pPr marL="0" lvl="0" indent="0" defTabSz="914400" eaLnBrk="1" hangingPunct="1">
              <a:lnSpc>
                <a:spcPct val="80000"/>
              </a:lnSpc>
              <a:spcBef>
                <a:spcPts val="600"/>
              </a:spcBef>
            </a:pPr>
            <a:r>
              <a:rPr lang="ja-JP" altLang="en-US" sz="1800" dirty="0">
                <a:solidFill>
                  <a:prstClr val="black"/>
                </a:solidFill>
                <a:latin typeface="HG丸ｺﾞｼｯｸM-PRO" panose="020F0600000000000000" pitchFamily="50" charset="-128"/>
                <a:ea typeface="HG丸ｺﾞｼｯｸM-PRO" panose="020F0600000000000000" pitchFamily="50" charset="-128"/>
              </a:rPr>
              <a:t>また、それぞれのページについての簡単な解説</a:t>
            </a:r>
          </a:p>
          <a:p>
            <a:pPr marL="0" lvl="0" indent="0" defTabSz="914400" eaLnBrk="1" hangingPunct="1">
              <a:lnSpc>
                <a:spcPct val="80000"/>
              </a:lnSpc>
              <a:spcBef>
                <a:spcPts val="600"/>
              </a:spcBef>
            </a:pPr>
            <a:endParaRPr lang="en-US" altLang="ja-JP" dirty="0">
              <a:solidFill>
                <a:prstClr val="black"/>
              </a:solidFill>
              <a:latin typeface="HG丸ｺﾞｼｯｸM-PRO" panose="020F0600000000000000" pitchFamily="50" charset="-128"/>
              <a:ea typeface="HG丸ｺﾞｼｯｸM-PRO" panose="020F0600000000000000" pitchFamily="50" charset="-128"/>
            </a:endParaRPr>
          </a:p>
        </p:txBody>
      </p:sp>
      <p:sp>
        <p:nvSpPr>
          <p:cNvPr id="11" name="Rectangle 3">
            <a:extLst>
              <a:ext uri="{FF2B5EF4-FFF2-40B4-BE49-F238E27FC236}">
                <a16:creationId xmlns:a16="http://schemas.microsoft.com/office/drawing/2014/main" id="{1AB85E6D-E200-4D0E-A670-B9BEB009D762}"/>
              </a:ext>
            </a:extLst>
          </p:cNvPr>
          <p:cNvSpPr>
            <a:spLocks noChangeArrowheads="1"/>
          </p:cNvSpPr>
          <p:nvPr/>
        </p:nvSpPr>
        <p:spPr bwMode="auto">
          <a:xfrm>
            <a:off x="208112" y="1839142"/>
            <a:ext cx="5976664" cy="3420000"/>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08376" tIns="54188" rIns="108376" bIns="54188"/>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ja-JP" altLang="en-US" sz="2000" b="1" dirty="0"/>
              <a:t>チーム紹介、目標、意気込み</a:t>
            </a:r>
            <a:endParaRPr lang="ja-JP" altLang="en-US" sz="2000" dirty="0"/>
          </a:p>
          <a:p>
            <a:pPr marL="0" indent="0"/>
            <a:r>
              <a:rPr lang="ja-JP" altLang="en-US" sz="1800" dirty="0">
                <a:latin typeface="HG丸ｺﾞｼｯｸM-PRO" panose="020F0600000000000000" pitchFamily="50" charset="-128"/>
                <a:ea typeface="HG丸ｺﾞｼｯｸM-PRO" panose="020F0600000000000000" pitchFamily="50" charset="-128"/>
              </a:rPr>
              <a:t>私達</a:t>
            </a:r>
            <a:r>
              <a:rPr lang="en-US" altLang="ja-JP" sz="1800" dirty="0" err="1">
                <a:latin typeface="HG丸ｺﾞｼｯｸM-PRO" panose="020F0600000000000000" pitchFamily="50" charset="-128"/>
                <a:ea typeface="HG丸ｺﾞｼｯｸM-PRO" panose="020F0600000000000000" pitchFamily="50" charset="-128"/>
              </a:rPr>
              <a:t>teamNITIC</a:t>
            </a:r>
            <a:r>
              <a:rPr lang="ja-JP" altLang="en-US" sz="1800" dirty="0">
                <a:latin typeface="HG丸ｺﾞｼｯｸM-PRO" panose="020F0600000000000000" pitchFamily="50" charset="-128"/>
                <a:ea typeface="HG丸ｺﾞｼｯｸM-PRO" panose="020F0600000000000000" pitchFamily="50" charset="-128"/>
              </a:rPr>
              <a:t>は一関高専の二年生一人、四年生一人、五年生六人で構成されており、一関高専としての参加は二年目ですが、メンバーは一新され、みなが初挑戦となる出場です。</a:t>
            </a:r>
          </a:p>
          <a:p>
            <a:pPr marL="0" indent="0"/>
            <a:r>
              <a:rPr lang="ja-JP" altLang="en-US" sz="1800" dirty="0">
                <a:latin typeface="HG丸ｺﾞｼｯｸM-PRO" panose="020F0600000000000000" pitchFamily="50" charset="-128"/>
                <a:ea typeface="HG丸ｺﾞｼｯｸM-PRO" panose="020F0600000000000000" pitchFamily="50" charset="-128"/>
              </a:rPr>
              <a:t>高専で学習したモデリングやプログラミングを用いコースの完走と課題のクリアを行い全国大会へ出場し、表彰台に立つことが目標です。</a:t>
            </a:r>
          </a:p>
          <a:p>
            <a:pPr marL="0" indent="0"/>
            <a:r>
              <a:rPr lang="ja-JP" altLang="en-US" sz="1800" dirty="0">
                <a:latin typeface="HG丸ｺﾞｼｯｸM-PRO" panose="020F0600000000000000" pitchFamily="50" charset="-128"/>
                <a:ea typeface="HG丸ｺﾞｼｯｸM-PRO" panose="020F0600000000000000" pitchFamily="50" charset="-128"/>
              </a:rPr>
              <a:t>年齢が離れていて、今回が初対面となるメンバーも多くいるので、技術的なスキルの向上だけでなく、協同した作業や積極的なコミュニケーションを取ることにより社会性や協調性の向上にもつながるようにしたいです。</a:t>
            </a:r>
          </a:p>
          <a:p>
            <a:pPr marL="0" indent="0"/>
            <a:endParaRPr lang="ja-JP" altLang="en-US" sz="1800" dirty="0">
              <a:latin typeface="HG丸ｺﾞｼｯｸM-PRO" panose="020F0600000000000000" pitchFamily="50" charset="-128"/>
              <a:ea typeface="HG丸ｺﾞｼｯｸM-PRO" panose="020F0600000000000000" pitchFamily="50" charset="-128"/>
            </a:endParaRPr>
          </a:p>
        </p:txBody>
      </p:sp>
      <p:sp>
        <p:nvSpPr>
          <p:cNvPr id="12" name="Rectangle 3">
            <a:extLst>
              <a:ext uri="{FF2B5EF4-FFF2-40B4-BE49-F238E27FC236}">
                <a16:creationId xmlns:a16="http://schemas.microsoft.com/office/drawing/2014/main" id="{687A221C-737B-4A73-B53A-5BB71A1A9081}"/>
              </a:ext>
            </a:extLst>
          </p:cNvPr>
          <p:cNvSpPr>
            <a:spLocks noChangeArrowheads="1"/>
          </p:cNvSpPr>
          <p:nvPr/>
        </p:nvSpPr>
        <p:spPr bwMode="auto">
          <a:xfrm>
            <a:off x="211738" y="5436692"/>
            <a:ext cx="5973038" cy="3900412"/>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08376" tIns="54188" rIns="108376" bIns="54188"/>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marL="0" indent="0" defTabSz="774222" eaLnBrk="1" hangingPunct="1">
              <a:lnSpc>
                <a:spcPct val="80000"/>
              </a:lnSpc>
              <a:spcBef>
                <a:spcPct val="20000"/>
              </a:spcBef>
            </a:pPr>
            <a:r>
              <a:rPr lang="ja-JP" altLang="en-US" sz="2000" b="1" dirty="0"/>
              <a:t>モデルの概要</a:t>
            </a:r>
            <a:endParaRPr lang="en-US" altLang="ja-JP" sz="2000" b="1" dirty="0"/>
          </a:p>
          <a:p>
            <a:pPr marL="0" indent="0" defTabSz="774222" eaLnBrk="1" hangingPunct="1">
              <a:lnSpc>
                <a:spcPct val="80000"/>
              </a:lnSpc>
              <a:spcBef>
                <a:spcPct val="20000"/>
              </a:spcBef>
            </a:pPr>
            <a:endParaRPr lang="ja-JP" altLang="en-US" sz="1947" b="1" dirty="0">
              <a:solidFill>
                <a:srgbClr val="FF0000"/>
              </a:solidFill>
            </a:endParaRPr>
          </a:p>
          <a:p>
            <a:r>
              <a:rPr lang="ja-JP" altLang="ja-JP" sz="1800" dirty="0">
                <a:latin typeface="HG丸ｺﾞｼｯｸM-PRO" panose="020F0600000000000000" pitchFamily="50" charset="-128"/>
                <a:ea typeface="HG丸ｺﾞｼｯｸM-PRO" panose="020F0600000000000000" pitchFamily="50" charset="-128"/>
              </a:rPr>
              <a:t>要求：どのような事が難しいか、どのようにコースを分</a:t>
            </a:r>
            <a:r>
              <a:rPr lang="ja-JP" altLang="en-US" sz="1800" dirty="0">
                <a:latin typeface="HG丸ｺﾞｼｯｸM-PRO" panose="020F0600000000000000" pitchFamily="50" charset="-128"/>
                <a:ea typeface="HG丸ｺﾞｼｯｸM-PRO" panose="020F0600000000000000" pitchFamily="50" charset="-128"/>
              </a:rPr>
              <a:t>　</a:t>
            </a:r>
            <a:endParaRPr lang="en-US" altLang="ja-JP" sz="1800" dirty="0">
              <a:latin typeface="HG丸ｺﾞｼｯｸM-PRO" panose="020F0600000000000000" pitchFamily="50" charset="-128"/>
              <a:ea typeface="HG丸ｺﾞｼｯｸM-PRO" panose="020F0600000000000000" pitchFamily="50" charset="-128"/>
            </a:endParaRPr>
          </a:p>
          <a:p>
            <a:r>
              <a:rPr lang="ja-JP" altLang="en-US" sz="1800" dirty="0">
                <a:latin typeface="HG丸ｺﾞｼｯｸM-PRO" panose="020F0600000000000000" pitchFamily="50" charset="-128"/>
                <a:ea typeface="HG丸ｺﾞｼｯｸM-PRO" panose="020F0600000000000000" pitchFamily="50" charset="-128"/>
              </a:rPr>
              <a:t>　　　</a:t>
            </a:r>
            <a:r>
              <a:rPr lang="ja-JP" altLang="ja-JP" sz="1800" dirty="0" err="1">
                <a:latin typeface="HG丸ｺﾞｼｯｸM-PRO" panose="020F0600000000000000" pitchFamily="50" charset="-128"/>
                <a:ea typeface="HG丸ｺﾞｼｯｸM-PRO" panose="020F0600000000000000" pitchFamily="50" charset="-128"/>
              </a:rPr>
              <a:t>析したか</a:t>
            </a:r>
            <a:r>
              <a:rPr lang="ja-JP" altLang="ja-JP" sz="1800" dirty="0">
                <a:latin typeface="HG丸ｺﾞｼｯｸM-PRO" panose="020F0600000000000000" pitchFamily="50" charset="-128"/>
                <a:ea typeface="HG丸ｺﾞｼｯｸM-PRO" panose="020F0600000000000000" pitchFamily="50" charset="-128"/>
              </a:rPr>
              <a:t>、それらの解決にどのような要求が得ら</a:t>
            </a:r>
            <a:endParaRPr lang="en-US" altLang="ja-JP" sz="1800" dirty="0">
              <a:latin typeface="HG丸ｺﾞｼｯｸM-PRO" panose="020F0600000000000000" pitchFamily="50" charset="-128"/>
              <a:ea typeface="HG丸ｺﾞｼｯｸM-PRO" panose="020F0600000000000000" pitchFamily="50" charset="-128"/>
            </a:endParaRPr>
          </a:p>
          <a:p>
            <a:r>
              <a:rPr lang="ja-JP" altLang="en-US" sz="1800" dirty="0">
                <a:latin typeface="HG丸ｺﾞｼｯｸM-PRO" panose="020F0600000000000000" pitchFamily="50" charset="-128"/>
                <a:ea typeface="HG丸ｺﾞｼｯｸM-PRO" panose="020F0600000000000000" pitchFamily="50" charset="-128"/>
              </a:rPr>
              <a:t>　　　</a:t>
            </a:r>
            <a:r>
              <a:rPr lang="ja-JP" altLang="ja-JP" sz="1800" dirty="0" err="1">
                <a:latin typeface="HG丸ｺﾞｼｯｸM-PRO" panose="020F0600000000000000" pitchFamily="50" charset="-128"/>
                <a:ea typeface="HG丸ｺﾞｼｯｸM-PRO" panose="020F0600000000000000" pitchFamily="50" charset="-128"/>
              </a:rPr>
              <a:t>れたかを</a:t>
            </a:r>
            <a:r>
              <a:rPr lang="ja-JP" altLang="ja-JP" sz="1800" dirty="0">
                <a:latin typeface="HG丸ｺﾞｼｯｸM-PRO" panose="020F0600000000000000" pitchFamily="50" charset="-128"/>
                <a:ea typeface="HG丸ｺﾞｼｯｸM-PRO" panose="020F0600000000000000" pitchFamily="50" charset="-128"/>
              </a:rPr>
              <a:t>書</a:t>
            </a:r>
            <a:r>
              <a:rPr lang="ja-JP" altLang="en-US" sz="1800" dirty="0">
                <a:latin typeface="HG丸ｺﾞｼｯｸM-PRO" panose="020F0600000000000000" pitchFamily="50" charset="-128"/>
                <a:ea typeface="HG丸ｺﾞｼｯｸM-PRO" panose="020F0600000000000000" pitchFamily="50" charset="-128"/>
              </a:rPr>
              <a:t>く。</a:t>
            </a:r>
            <a:r>
              <a:rPr lang="ja-JP" altLang="ja-JP" sz="1800" dirty="0">
                <a:latin typeface="HG丸ｺﾞｼｯｸM-PRO" panose="020F0600000000000000" pitchFamily="50" charset="-128"/>
                <a:ea typeface="HG丸ｺﾞｼｯｸM-PRO" panose="020F0600000000000000" pitchFamily="50" charset="-128"/>
              </a:rPr>
              <a:t>コード班に書いてもらう？</a:t>
            </a:r>
            <a:endParaRPr lang="en-US" altLang="ja-JP" sz="1800" dirty="0">
              <a:latin typeface="HG丸ｺﾞｼｯｸM-PRO" panose="020F0600000000000000" pitchFamily="50" charset="-128"/>
              <a:ea typeface="HG丸ｺﾞｼｯｸM-PRO" panose="020F0600000000000000" pitchFamily="50" charset="-128"/>
            </a:endParaRPr>
          </a:p>
          <a:p>
            <a:endParaRPr lang="ja-JP" altLang="ja-JP" sz="1800" dirty="0">
              <a:latin typeface="HG丸ｺﾞｼｯｸM-PRO" panose="020F0600000000000000" pitchFamily="50" charset="-128"/>
              <a:ea typeface="HG丸ｺﾞｼｯｸM-PRO" panose="020F0600000000000000" pitchFamily="50" charset="-128"/>
            </a:endParaRPr>
          </a:p>
          <a:p>
            <a:r>
              <a:rPr lang="ja-JP" altLang="ja-JP" sz="1800" dirty="0">
                <a:latin typeface="HG丸ｺﾞｼｯｸM-PRO" panose="020F0600000000000000" pitchFamily="50" charset="-128"/>
                <a:ea typeface="HG丸ｺﾞｼｯｸM-PRO" panose="020F0600000000000000" pitchFamily="50" charset="-128"/>
              </a:rPr>
              <a:t>分析：要求を解決するためにどのような方式を取ったか</a:t>
            </a:r>
            <a:endParaRPr lang="en-US" altLang="ja-JP" sz="1800" dirty="0">
              <a:latin typeface="HG丸ｺﾞｼｯｸM-PRO" panose="020F0600000000000000" pitchFamily="50" charset="-128"/>
              <a:ea typeface="HG丸ｺﾞｼｯｸM-PRO" panose="020F0600000000000000" pitchFamily="50" charset="-128"/>
            </a:endParaRPr>
          </a:p>
          <a:p>
            <a:r>
              <a:rPr lang="ja-JP" altLang="en-US" sz="1800" dirty="0">
                <a:latin typeface="HG丸ｺﾞｼｯｸM-PRO" panose="020F0600000000000000" pitchFamily="50" charset="-128"/>
                <a:ea typeface="HG丸ｺﾞｼｯｸM-PRO" panose="020F0600000000000000" pitchFamily="50" charset="-128"/>
              </a:rPr>
              <a:t>　　　</a:t>
            </a:r>
            <a:r>
              <a:rPr lang="ja-JP" altLang="ja-JP" sz="1800" dirty="0">
                <a:latin typeface="HG丸ｺﾞｼｯｸM-PRO" panose="020F0600000000000000" pitchFamily="50" charset="-128"/>
                <a:ea typeface="HG丸ｺﾞｼｯｸM-PRO" panose="020F0600000000000000" pitchFamily="50" charset="-128"/>
              </a:rPr>
              <a:t>をなるべく具体的に書く。従来の方法や他チーム</a:t>
            </a:r>
            <a:endParaRPr lang="en-US" altLang="ja-JP" sz="1800" dirty="0">
              <a:latin typeface="HG丸ｺﾞｼｯｸM-PRO" panose="020F0600000000000000" pitchFamily="50" charset="-128"/>
              <a:ea typeface="HG丸ｺﾞｼｯｸM-PRO" panose="020F0600000000000000" pitchFamily="50" charset="-128"/>
            </a:endParaRPr>
          </a:p>
          <a:p>
            <a:r>
              <a:rPr lang="ja-JP" altLang="en-US" sz="1800" dirty="0">
                <a:latin typeface="HG丸ｺﾞｼｯｸM-PRO" panose="020F0600000000000000" pitchFamily="50" charset="-128"/>
                <a:ea typeface="HG丸ｺﾞｼｯｸM-PRO" panose="020F0600000000000000" pitchFamily="50" charset="-128"/>
              </a:rPr>
              <a:t>　　　</a:t>
            </a:r>
            <a:r>
              <a:rPr lang="ja-JP" altLang="ja-JP" sz="1800" dirty="0">
                <a:latin typeface="HG丸ｺﾞｼｯｸM-PRO" panose="020F0600000000000000" pitchFamily="50" charset="-128"/>
                <a:ea typeface="HG丸ｺﾞｼｯｸM-PRO" panose="020F0600000000000000" pitchFamily="50" charset="-128"/>
              </a:rPr>
              <a:t>との明確な差別化をここで測る。</a:t>
            </a:r>
            <a:endParaRPr lang="en-US" altLang="ja-JP" sz="1800" dirty="0">
              <a:latin typeface="HG丸ｺﾞｼｯｸM-PRO" panose="020F0600000000000000" pitchFamily="50" charset="-128"/>
              <a:ea typeface="HG丸ｺﾞｼｯｸM-PRO" panose="020F0600000000000000" pitchFamily="50" charset="-128"/>
            </a:endParaRPr>
          </a:p>
          <a:p>
            <a:endParaRPr lang="ja-JP" altLang="ja-JP" sz="1800" dirty="0">
              <a:latin typeface="HG丸ｺﾞｼｯｸM-PRO" panose="020F0600000000000000" pitchFamily="50" charset="-128"/>
              <a:ea typeface="HG丸ｺﾞｼｯｸM-PRO" panose="020F0600000000000000" pitchFamily="50" charset="-128"/>
            </a:endParaRPr>
          </a:p>
          <a:p>
            <a:r>
              <a:rPr lang="ja-JP" altLang="ja-JP" sz="1800" dirty="0">
                <a:latin typeface="HG丸ｺﾞｼｯｸM-PRO" panose="020F0600000000000000" pitchFamily="50" charset="-128"/>
                <a:ea typeface="HG丸ｺﾞｼｯｸM-PRO" panose="020F0600000000000000" pitchFamily="50" charset="-128"/>
              </a:rPr>
              <a:t>設計：構造や振る舞いを文字だけで、結果・効果・価値</a:t>
            </a:r>
            <a:endParaRPr lang="en-US" altLang="ja-JP" sz="1800" dirty="0">
              <a:latin typeface="HG丸ｺﾞｼｯｸM-PRO" panose="020F0600000000000000" pitchFamily="50" charset="-128"/>
              <a:ea typeface="HG丸ｺﾞｼｯｸM-PRO" panose="020F0600000000000000" pitchFamily="50" charset="-128"/>
            </a:endParaRPr>
          </a:p>
          <a:p>
            <a:r>
              <a:rPr lang="ja-JP" altLang="en-US" sz="1800" dirty="0">
                <a:latin typeface="HG丸ｺﾞｼｯｸM-PRO" panose="020F0600000000000000" pitchFamily="50" charset="-128"/>
                <a:ea typeface="HG丸ｺﾞｼｯｸM-PRO" panose="020F0600000000000000" pitchFamily="50" charset="-128"/>
              </a:rPr>
              <a:t>　　　</a:t>
            </a:r>
            <a:r>
              <a:rPr lang="ja-JP" altLang="ja-JP" sz="1800" dirty="0">
                <a:latin typeface="HG丸ｺﾞｼｯｸM-PRO" panose="020F0600000000000000" pitchFamily="50" charset="-128"/>
                <a:ea typeface="HG丸ｺﾞｼｯｸM-PRO" panose="020F0600000000000000" pitchFamily="50" charset="-128"/>
              </a:rPr>
              <a:t>などを表す。図を見なくてもこれらを簡単に表現</a:t>
            </a:r>
            <a:r>
              <a:rPr lang="ja-JP" altLang="en-US" sz="1800" dirty="0">
                <a:latin typeface="HG丸ｺﾞｼｯｸM-PRO" panose="020F0600000000000000" pitchFamily="50" charset="-128"/>
                <a:ea typeface="HG丸ｺﾞｼｯｸM-PRO" panose="020F0600000000000000" pitchFamily="50" charset="-128"/>
              </a:rPr>
              <a:t>　　</a:t>
            </a:r>
            <a:endParaRPr lang="en-US" altLang="ja-JP" sz="1800" dirty="0">
              <a:latin typeface="HG丸ｺﾞｼｯｸM-PRO" panose="020F0600000000000000" pitchFamily="50" charset="-128"/>
              <a:ea typeface="HG丸ｺﾞｼｯｸM-PRO" panose="020F0600000000000000" pitchFamily="50" charset="-128"/>
            </a:endParaRPr>
          </a:p>
          <a:p>
            <a:r>
              <a:rPr lang="ja-JP" altLang="en-US" sz="1800" dirty="0">
                <a:latin typeface="HG丸ｺﾞｼｯｸM-PRO" panose="020F0600000000000000" pitchFamily="50" charset="-128"/>
                <a:ea typeface="HG丸ｺﾞｼｯｸM-PRO" panose="020F0600000000000000" pitchFamily="50" charset="-128"/>
              </a:rPr>
              <a:t>　　　</a:t>
            </a:r>
            <a:r>
              <a:rPr lang="ja-JP" altLang="ja-JP" sz="1800" dirty="0">
                <a:latin typeface="HG丸ｺﾞｼｯｸM-PRO" panose="020F0600000000000000" pitchFamily="50" charset="-128"/>
                <a:ea typeface="HG丸ｺﾞｼｯｸM-PRO" panose="020F0600000000000000" pitchFamily="50" charset="-128"/>
              </a:rPr>
              <a:t>する。</a:t>
            </a:r>
            <a:endParaRPr lang="ja-JP" altLang="en-US" sz="1800"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ts val="600"/>
              </a:spcBef>
            </a:pPr>
            <a:endParaRPr lang="ja-JP" altLang="en-US"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ct val="20000"/>
              </a:spcBef>
            </a:pPr>
            <a:endParaRPr lang="en-US" altLang="ja-JP" sz="1800"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ct val="20000"/>
              </a:spcBef>
            </a:pPr>
            <a:endParaRPr lang="en-US" altLang="ja-JP" sz="1800" dirty="0">
              <a:latin typeface="HG丸ｺﾞｼｯｸM-PRO" panose="020F0600000000000000" pitchFamily="50" charset="-128"/>
              <a:ea typeface="HG丸ｺﾞｼｯｸM-PRO" panose="020F0600000000000000" pitchFamily="50" charset="-128"/>
            </a:endParaRPr>
          </a:p>
        </p:txBody>
      </p:sp>
      <p:sp>
        <p:nvSpPr>
          <p:cNvPr id="13" name="正方形/長方形 12">
            <a:extLst>
              <a:ext uri="{FF2B5EF4-FFF2-40B4-BE49-F238E27FC236}">
                <a16:creationId xmlns:a16="http://schemas.microsoft.com/office/drawing/2014/main" id="{EC828B48-58A1-4C4F-B98A-A4EC1AF68793}"/>
              </a:ext>
            </a:extLst>
          </p:cNvPr>
          <p:cNvSpPr/>
          <p:nvPr/>
        </p:nvSpPr>
        <p:spPr>
          <a:xfrm>
            <a:off x="208112" y="1839142"/>
            <a:ext cx="5973038" cy="3420000"/>
          </a:xfrm>
          <a:prstGeom prst="rect">
            <a:avLst/>
          </a:prstGeom>
          <a:noFill/>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id="{6088756F-4A8A-44A9-9D87-C7BAA54221B5}"/>
              </a:ext>
            </a:extLst>
          </p:cNvPr>
          <p:cNvSpPr/>
          <p:nvPr/>
        </p:nvSpPr>
        <p:spPr>
          <a:xfrm>
            <a:off x="208112" y="5436692"/>
            <a:ext cx="5973038" cy="3900412"/>
          </a:xfrm>
          <a:prstGeom prst="rect">
            <a:avLst/>
          </a:prstGeom>
          <a:noFill/>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id="{74B1B5A3-3FF1-4094-B4EF-920002D0C743}"/>
              </a:ext>
            </a:extLst>
          </p:cNvPr>
          <p:cNvSpPr/>
          <p:nvPr/>
        </p:nvSpPr>
        <p:spPr>
          <a:xfrm>
            <a:off x="6404426" y="1861206"/>
            <a:ext cx="6185436" cy="7475897"/>
          </a:xfrm>
          <a:prstGeom prst="rect">
            <a:avLst/>
          </a:prstGeom>
          <a:noFill/>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Tree>
    <p:extLst>
      <p:ext uri="{BB962C8B-B14F-4D97-AF65-F5344CB8AC3E}">
        <p14:creationId xmlns:p14="http://schemas.microsoft.com/office/powerpoint/2010/main" val="28844450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四角形: 角を丸くする 14">
            <a:extLst>
              <a:ext uri="{FF2B5EF4-FFF2-40B4-BE49-F238E27FC236}">
                <a16:creationId xmlns:a16="http://schemas.microsoft.com/office/drawing/2014/main" id="{A9B96D26-795E-44A3-9A17-D2913FF49DAB}"/>
              </a:ext>
            </a:extLst>
          </p:cNvPr>
          <p:cNvSpPr/>
          <p:nvPr/>
        </p:nvSpPr>
        <p:spPr>
          <a:xfrm>
            <a:off x="7670181" y="695896"/>
            <a:ext cx="2520000" cy="1152297"/>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4" name="四角形: 角を丸くする 13">
            <a:extLst>
              <a:ext uri="{FF2B5EF4-FFF2-40B4-BE49-F238E27FC236}">
                <a16:creationId xmlns:a16="http://schemas.microsoft.com/office/drawing/2014/main" id="{5DFFF80D-32F6-4641-A456-86DEF48B839E}"/>
              </a:ext>
            </a:extLst>
          </p:cNvPr>
          <p:cNvSpPr/>
          <p:nvPr/>
        </p:nvSpPr>
        <p:spPr>
          <a:xfrm>
            <a:off x="5150181" y="695896"/>
            <a:ext cx="2520000" cy="1080368"/>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3" name="四角形: 角を丸くする 12">
            <a:extLst>
              <a:ext uri="{FF2B5EF4-FFF2-40B4-BE49-F238E27FC236}">
                <a16:creationId xmlns:a16="http://schemas.microsoft.com/office/drawing/2014/main" id="{84934B8C-C644-49A7-8C50-B417AAAD4BD4}"/>
              </a:ext>
            </a:extLst>
          </p:cNvPr>
          <p:cNvSpPr/>
          <p:nvPr/>
        </p:nvSpPr>
        <p:spPr>
          <a:xfrm>
            <a:off x="2626849" y="695896"/>
            <a:ext cx="2520000" cy="1368400"/>
          </a:xfrm>
          <a:prstGeom prst="roundRect">
            <a:avLst>
              <a:gd name="adj" fmla="val 13495"/>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2" name="四角形: 角を丸くする 11">
            <a:extLst>
              <a:ext uri="{FF2B5EF4-FFF2-40B4-BE49-F238E27FC236}">
                <a16:creationId xmlns:a16="http://schemas.microsoft.com/office/drawing/2014/main" id="{AFFC4548-7F1A-4F38-96A5-7A693D93CF9B}"/>
              </a:ext>
            </a:extLst>
          </p:cNvPr>
          <p:cNvSpPr/>
          <p:nvPr/>
        </p:nvSpPr>
        <p:spPr>
          <a:xfrm>
            <a:off x="100800" y="480120"/>
            <a:ext cx="2520000" cy="1224384"/>
          </a:xfrm>
          <a:prstGeom prst="roundRect">
            <a:avLst>
              <a:gd name="adj" fmla="val 13842"/>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4CF528F6-0D59-4A16-899E-E9075561CAD3}"/>
              </a:ext>
            </a:extLst>
          </p:cNvPr>
          <p:cNvSpPr/>
          <p:nvPr/>
        </p:nvSpPr>
        <p:spPr>
          <a:xfrm>
            <a:off x="100800" y="1092312"/>
            <a:ext cx="12600000" cy="8352000"/>
          </a:xfrm>
          <a:prstGeom prst="rect">
            <a:avLst/>
          </a:prstGeom>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3" name="テキスト ボックス 2">
            <a:extLst>
              <a:ext uri="{FF2B5EF4-FFF2-40B4-BE49-F238E27FC236}">
                <a16:creationId xmlns:a16="http://schemas.microsoft.com/office/drawing/2014/main" id="{4A839BC4-54BA-4246-90D0-1001B466FC18}"/>
              </a:ext>
            </a:extLst>
          </p:cNvPr>
          <p:cNvSpPr txBox="1"/>
          <p:nvPr/>
        </p:nvSpPr>
        <p:spPr>
          <a:xfrm>
            <a:off x="284707" y="604595"/>
            <a:ext cx="2122161"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75000"/>
                  </a:schemeClr>
                </a:solidFill>
                <a:latin typeface="HG創英角ｺﾞｼｯｸUB" panose="020B0909000000000000" pitchFamily="49" charset="-128"/>
                <a:ea typeface="HG創英角ｺﾞｼｯｸUB" panose="020B0909000000000000" pitchFamily="49" charset="-128"/>
              </a:rPr>
              <a:t>１</a:t>
            </a:r>
            <a:r>
              <a:rPr lang="en-US" altLang="ja-JP" sz="2200" b="1" dirty="0">
                <a:solidFill>
                  <a:schemeClr val="accent6">
                    <a:lumMod val="75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75000"/>
                  </a:schemeClr>
                </a:solidFill>
                <a:latin typeface="HG創英角ｺﾞｼｯｸUB" panose="020B0909000000000000" pitchFamily="49" charset="-128"/>
                <a:ea typeface="HG創英角ｺﾞｼｯｸUB" panose="020B0909000000000000" pitchFamily="49" charset="-128"/>
              </a:rPr>
              <a:t>機能モデル</a:t>
            </a:r>
            <a:endParaRPr lang="en-US" altLang="ja-JP" sz="2200" dirty="0">
              <a:solidFill>
                <a:schemeClr val="accent6">
                  <a:lumMod val="75000"/>
                </a:schemeClr>
              </a:solidFill>
              <a:latin typeface="HG創英角ｺﾞｼｯｸUB" panose="020B0909000000000000" pitchFamily="49" charset="-128"/>
              <a:ea typeface="HG創英角ｺﾞｼｯｸUB" panose="020B0909000000000000" pitchFamily="49" charset="-128"/>
            </a:endParaRPr>
          </a:p>
        </p:txBody>
      </p:sp>
      <p:sp>
        <p:nvSpPr>
          <p:cNvPr id="9" name="テキスト ボックス 8">
            <a:extLst>
              <a:ext uri="{FF2B5EF4-FFF2-40B4-BE49-F238E27FC236}">
                <a16:creationId xmlns:a16="http://schemas.microsoft.com/office/drawing/2014/main" id="{27FC2256-755B-4562-8E23-88557EE81276}"/>
              </a:ext>
            </a:extLst>
          </p:cNvPr>
          <p:cNvSpPr txBox="1"/>
          <p:nvPr/>
        </p:nvSpPr>
        <p:spPr>
          <a:xfrm>
            <a:off x="2887906" y="734907"/>
            <a:ext cx="200204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２</a:t>
            </a:r>
            <a:r>
              <a:rPr lang="en-US" altLang="ja-JP" sz="2200" b="1"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構造モデル</a:t>
            </a:r>
            <a:endParaRPr lang="en-US" altLang="ja-JP"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endParaRPr>
          </a:p>
        </p:txBody>
      </p:sp>
      <p:sp>
        <p:nvSpPr>
          <p:cNvPr id="10" name="テキスト ボックス 9">
            <a:extLst>
              <a:ext uri="{FF2B5EF4-FFF2-40B4-BE49-F238E27FC236}">
                <a16:creationId xmlns:a16="http://schemas.microsoft.com/office/drawing/2014/main" id="{6B6DE600-02D5-4297-AB70-824D28CEE6FA}"/>
              </a:ext>
            </a:extLst>
          </p:cNvPr>
          <p:cNvSpPr txBox="1"/>
          <p:nvPr/>
        </p:nvSpPr>
        <p:spPr>
          <a:xfrm>
            <a:off x="5159562" y="739023"/>
            <a:ext cx="2577483" cy="44627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３</a:t>
            </a:r>
            <a:r>
              <a:rPr lang="en-US" altLang="ja-JP" sz="2200" b="1"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振る舞いモデル</a:t>
            </a:r>
            <a:endParaRPr lang="en-US" altLang="ja-JP"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endParaRPr>
          </a:p>
        </p:txBody>
      </p:sp>
      <p:sp>
        <p:nvSpPr>
          <p:cNvPr id="16" name="テキスト ボックス 15">
            <a:extLst>
              <a:ext uri="{FF2B5EF4-FFF2-40B4-BE49-F238E27FC236}">
                <a16:creationId xmlns:a16="http://schemas.microsoft.com/office/drawing/2014/main" id="{B2857B95-E44E-4693-9BF6-518968E8AB21}"/>
              </a:ext>
            </a:extLst>
          </p:cNvPr>
          <p:cNvSpPr txBox="1"/>
          <p:nvPr/>
        </p:nvSpPr>
        <p:spPr>
          <a:xfrm>
            <a:off x="8207348" y="729467"/>
            <a:ext cx="144566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４</a:t>
            </a:r>
            <a:r>
              <a:rPr lang="en-US" altLang="ja-JP" sz="2200" b="1"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工夫点</a:t>
            </a:r>
            <a:endParaRPr lang="en-US" altLang="ja-JP"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endParaRPr>
          </a:p>
        </p:txBody>
      </p:sp>
      <p:sp>
        <p:nvSpPr>
          <p:cNvPr id="4" name="正方形/長方形 3">
            <a:extLst>
              <a:ext uri="{FF2B5EF4-FFF2-40B4-BE49-F238E27FC236}">
                <a16:creationId xmlns:a16="http://schemas.microsoft.com/office/drawing/2014/main" id="{3680C864-60B8-4F14-9653-302A07051B92}"/>
              </a:ext>
            </a:extLst>
          </p:cNvPr>
          <p:cNvSpPr/>
          <p:nvPr/>
        </p:nvSpPr>
        <p:spPr>
          <a:xfrm>
            <a:off x="116230" y="1204744"/>
            <a:ext cx="2340000" cy="720000"/>
          </a:xfrm>
          <a:prstGeom prst="rect">
            <a:avLst/>
          </a:prstGeom>
          <a:ln>
            <a:noFill/>
          </a:ln>
        </p:spPr>
        <p:style>
          <a:lnRef idx="3">
            <a:schemeClr val="lt1"/>
          </a:lnRef>
          <a:fillRef idx="1">
            <a:schemeClr val="accent6"/>
          </a:fillRef>
          <a:effectRef idx="1">
            <a:schemeClr val="accent6"/>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86E542D6-2597-4479-8069-7E76879CA3E5}"/>
              </a:ext>
            </a:extLst>
          </p:cNvPr>
          <p:cNvSpPr txBox="1"/>
          <p:nvPr/>
        </p:nvSpPr>
        <p:spPr>
          <a:xfrm>
            <a:off x="208112" y="1378547"/>
            <a:ext cx="1935588" cy="400110"/>
          </a:xfrm>
          <a:prstGeom prst="rect">
            <a:avLst/>
          </a:prstGeom>
          <a:noFill/>
        </p:spPr>
        <p:txBody>
          <a:bodyPr wrap="square" rtlCol="0">
            <a:spAutoFit/>
          </a:bodyPr>
          <a:lstStyle/>
          <a:p>
            <a:r>
              <a:rPr kumimoji="1" lang="ja-JP" altLang="en-US" sz="2000" dirty="0">
                <a:solidFill>
                  <a:schemeClr val="bg1"/>
                </a:solidFill>
                <a:latin typeface="HG創英角ｺﾞｼｯｸUB" panose="020B0909000000000000" pitchFamily="49" charset="-128"/>
                <a:ea typeface="HG創英角ｺﾞｼｯｸUB" panose="020B0909000000000000" pitchFamily="49" charset="-128"/>
              </a:rPr>
              <a:t>１</a:t>
            </a:r>
            <a:r>
              <a:rPr kumimoji="1" lang="en-US" altLang="ja-JP" sz="2000" dirty="0">
                <a:solidFill>
                  <a:schemeClr val="bg1"/>
                </a:solidFill>
                <a:latin typeface="HG創英角ｺﾞｼｯｸUB" panose="020B0909000000000000" pitchFamily="49" charset="-128"/>
                <a:ea typeface="HG創英角ｺﾞｼｯｸUB" panose="020B0909000000000000" pitchFamily="49" charset="-128"/>
              </a:rPr>
              <a:t>.</a:t>
            </a:r>
            <a:r>
              <a:rPr kumimoji="1" lang="ja-JP" altLang="en-US" sz="2000" dirty="0">
                <a:solidFill>
                  <a:schemeClr val="bg1"/>
                </a:solidFill>
                <a:latin typeface="HG創英角ｺﾞｼｯｸUB" panose="020B0909000000000000" pitchFamily="49" charset="-128"/>
                <a:ea typeface="HG創英角ｺﾞｼｯｸUB" panose="020B0909000000000000" pitchFamily="49" charset="-128"/>
              </a:rPr>
              <a:t>機能モデル</a:t>
            </a:r>
          </a:p>
        </p:txBody>
      </p:sp>
      <p:sp>
        <p:nvSpPr>
          <p:cNvPr id="2" name="テキスト ボックス 1">
            <a:extLst>
              <a:ext uri="{FF2B5EF4-FFF2-40B4-BE49-F238E27FC236}">
                <a16:creationId xmlns:a16="http://schemas.microsoft.com/office/drawing/2014/main" id="{EC410CCE-6466-4DD2-B5D6-BA237A4B025B}"/>
              </a:ext>
            </a:extLst>
          </p:cNvPr>
          <p:cNvSpPr txBox="1"/>
          <p:nvPr/>
        </p:nvSpPr>
        <p:spPr>
          <a:xfrm>
            <a:off x="284707" y="2278376"/>
            <a:ext cx="4104456" cy="584775"/>
          </a:xfrm>
          <a:prstGeom prst="rect">
            <a:avLst/>
          </a:prstGeom>
          <a:noFill/>
        </p:spPr>
        <p:txBody>
          <a:bodyPr wrap="square" rtlCol="0">
            <a:spAutoFit/>
          </a:bodyPr>
          <a:lstStyle/>
          <a:p>
            <a:r>
              <a:rPr kumimoji="1" lang="ja-JP" altLang="en-US" dirty="0">
                <a:latin typeface="HG丸ｺﾞｼｯｸM-PRO" panose="020F0600000000000000" pitchFamily="50" charset="-128"/>
                <a:ea typeface="HG丸ｺﾞｼｯｸM-PRO" panose="020F0600000000000000" pitchFamily="50" charset="-128"/>
              </a:rPr>
              <a:t>スターターにコースを完走する機能を提供</a:t>
            </a:r>
            <a:br>
              <a:rPr kumimoji="1" lang="en-US" altLang="ja-JP" dirty="0">
                <a:latin typeface="HG丸ｺﾞｼｯｸM-PRO" panose="020F0600000000000000" pitchFamily="50" charset="-128"/>
                <a:ea typeface="HG丸ｺﾞｼｯｸM-PRO" panose="020F0600000000000000" pitchFamily="50" charset="-128"/>
              </a:rPr>
            </a:br>
            <a:r>
              <a:rPr kumimoji="1" lang="ja-JP" altLang="en-US" dirty="0">
                <a:latin typeface="HG丸ｺﾞｼｯｸM-PRO" panose="020F0600000000000000" pitchFamily="50" charset="-128"/>
                <a:ea typeface="HG丸ｺﾞｼｯｸM-PRO" panose="020F0600000000000000" pitchFamily="50" charset="-128"/>
              </a:rPr>
              <a:t>図</a:t>
            </a:r>
            <a:r>
              <a:rPr kumimoji="1" lang="en-US" altLang="ja-JP" dirty="0">
                <a:latin typeface="HG丸ｺﾞｼｯｸM-PRO" panose="020F0600000000000000" pitchFamily="50" charset="-128"/>
                <a:ea typeface="HG丸ｺﾞｼｯｸM-PRO" panose="020F0600000000000000" pitchFamily="50" charset="-128"/>
              </a:rPr>
              <a:t>1</a:t>
            </a:r>
            <a:r>
              <a:rPr kumimoji="1" lang="ja-JP" altLang="en-US" dirty="0">
                <a:latin typeface="HG丸ｺﾞｼｯｸM-PRO" panose="020F0600000000000000" pitchFamily="50" charset="-128"/>
                <a:ea typeface="HG丸ｺﾞｼｯｸM-PRO" panose="020F0600000000000000" pitchFamily="50" charset="-128"/>
              </a:rPr>
              <a:t> ユースケース図で示す</a:t>
            </a:r>
          </a:p>
        </p:txBody>
      </p:sp>
      <p:sp>
        <p:nvSpPr>
          <p:cNvPr id="5" name="テキスト ボックス 4">
            <a:extLst>
              <a:ext uri="{FF2B5EF4-FFF2-40B4-BE49-F238E27FC236}">
                <a16:creationId xmlns:a16="http://schemas.microsoft.com/office/drawing/2014/main" id="{39B023B9-74EB-485E-B7A9-2E7916E6C963}"/>
              </a:ext>
            </a:extLst>
          </p:cNvPr>
          <p:cNvSpPr txBox="1"/>
          <p:nvPr/>
        </p:nvSpPr>
        <p:spPr>
          <a:xfrm>
            <a:off x="180711" y="5077073"/>
            <a:ext cx="4938737" cy="584775"/>
          </a:xfrm>
          <a:prstGeom prst="rect">
            <a:avLst/>
          </a:prstGeom>
          <a:noFill/>
        </p:spPr>
        <p:txBody>
          <a:bodyPr wrap="square" rtlCol="0">
            <a:spAutoFit/>
          </a:bodyPr>
          <a:lstStyle/>
          <a:p>
            <a:r>
              <a:rPr kumimoji="1" lang="ja-JP" altLang="en-US" dirty="0">
                <a:latin typeface="HG丸ｺﾞｼｯｸM-PRO" panose="020F0600000000000000" pitchFamily="50" charset="-128"/>
                <a:ea typeface="HG丸ｺﾞｼｯｸM-PRO" panose="020F0600000000000000" pitchFamily="50" charset="-128"/>
              </a:rPr>
              <a:t>機能を実現するための方法を</a:t>
            </a:r>
            <a:r>
              <a:rPr lang="ja-JP" altLang="en-US" dirty="0">
                <a:latin typeface="HG丸ｺﾞｼｯｸM-PRO" panose="020F0600000000000000" pitchFamily="50" charset="-128"/>
                <a:ea typeface="HG丸ｺﾞｼｯｸM-PRO" panose="020F0600000000000000" pitchFamily="50" charset="-128"/>
              </a:rPr>
              <a:t>表</a:t>
            </a:r>
            <a:r>
              <a:rPr lang="en-US" altLang="ja-JP" dirty="0">
                <a:latin typeface="HG丸ｺﾞｼｯｸM-PRO" panose="020F0600000000000000" pitchFamily="50" charset="-128"/>
                <a:ea typeface="HG丸ｺﾞｼｯｸM-PRO" panose="020F0600000000000000" pitchFamily="50" charset="-128"/>
              </a:rPr>
              <a:t>1</a:t>
            </a:r>
            <a:r>
              <a:rPr kumimoji="1" lang="ja-JP" altLang="en-US" dirty="0">
                <a:latin typeface="HG丸ｺﾞｼｯｸM-PRO" panose="020F0600000000000000" pitchFamily="50" charset="-128"/>
                <a:ea typeface="HG丸ｺﾞｼｯｸM-PRO" panose="020F0600000000000000" pitchFamily="50" charset="-128"/>
              </a:rPr>
              <a:t> ユースケース記述、</a:t>
            </a:r>
            <a:br>
              <a:rPr kumimoji="1" lang="en-US" altLang="ja-JP" dirty="0">
                <a:latin typeface="HG丸ｺﾞｼｯｸM-PRO" panose="020F0600000000000000" pitchFamily="50" charset="-128"/>
                <a:ea typeface="HG丸ｺﾞｼｯｸM-PRO" panose="020F0600000000000000" pitchFamily="50" charset="-128"/>
              </a:rPr>
            </a:br>
            <a:r>
              <a:rPr kumimoji="1" lang="ja-JP" altLang="en-US" dirty="0">
                <a:latin typeface="HG丸ｺﾞｼｯｸM-PRO" panose="020F0600000000000000" pitchFamily="50" charset="-128"/>
                <a:ea typeface="HG丸ｺﾞｼｯｸM-PRO" panose="020F0600000000000000" pitchFamily="50" charset="-128"/>
              </a:rPr>
              <a:t>処理順序を図</a:t>
            </a:r>
            <a:r>
              <a:rPr kumimoji="1" lang="en-US" altLang="ja-JP" dirty="0">
                <a:latin typeface="HG丸ｺﾞｼｯｸM-PRO" panose="020F0600000000000000" pitchFamily="50" charset="-128"/>
                <a:ea typeface="HG丸ｺﾞｼｯｸM-PRO" panose="020F0600000000000000" pitchFamily="50" charset="-128"/>
              </a:rPr>
              <a:t>2</a:t>
            </a:r>
            <a:r>
              <a:rPr kumimoji="1" lang="ja-JP" altLang="en-US" dirty="0">
                <a:latin typeface="HG丸ｺﾞｼｯｸM-PRO" panose="020F0600000000000000" pitchFamily="50" charset="-128"/>
                <a:ea typeface="HG丸ｺﾞｼｯｸM-PRO" panose="020F0600000000000000" pitchFamily="50" charset="-128"/>
              </a:rPr>
              <a:t> アクティビティ図で示す</a:t>
            </a:r>
          </a:p>
        </p:txBody>
      </p:sp>
      <p:sp>
        <p:nvSpPr>
          <p:cNvPr id="20" name="テキスト ボックス 19">
            <a:extLst>
              <a:ext uri="{FF2B5EF4-FFF2-40B4-BE49-F238E27FC236}">
                <a16:creationId xmlns:a16="http://schemas.microsoft.com/office/drawing/2014/main" id="{E041338E-FEE7-4A28-B566-D22B2CCA4CC2}"/>
              </a:ext>
            </a:extLst>
          </p:cNvPr>
          <p:cNvSpPr txBox="1"/>
          <p:nvPr/>
        </p:nvSpPr>
        <p:spPr>
          <a:xfrm>
            <a:off x="284707" y="4376670"/>
            <a:ext cx="4862141" cy="338554"/>
          </a:xfrm>
          <a:prstGeom prst="rect">
            <a:avLst/>
          </a:prstGeom>
          <a:noFill/>
        </p:spPr>
        <p:txBody>
          <a:bodyPr wrap="square" rtlCol="0">
            <a:spAutoFit/>
          </a:bodyPr>
          <a:lstStyle/>
          <a:p>
            <a:pPr algn="ctr"/>
            <a:r>
              <a:rPr kumimoji="1" lang="ja-JP" altLang="en-US" dirty="0">
                <a:latin typeface="HG丸ｺﾞｼｯｸM-PRO" panose="020F0600000000000000" pitchFamily="50" charset="-128"/>
                <a:ea typeface="HG丸ｺﾞｼｯｸM-PRO" panose="020F0600000000000000" pitchFamily="50" charset="-128"/>
              </a:rPr>
              <a:t>図</a:t>
            </a:r>
            <a:r>
              <a:rPr kumimoji="1" lang="en-US" altLang="ja-JP" dirty="0">
                <a:latin typeface="HG丸ｺﾞｼｯｸM-PRO" panose="020F0600000000000000" pitchFamily="50" charset="-128"/>
                <a:ea typeface="HG丸ｺﾞｼｯｸM-PRO" panose="020F0600000000000000" pitchFamily="50" charset="-128"/>
              </a:rPr>
              <a:t>1 </a:t>
            </a:r>
            <a:r>
              <a:rPr kumimoji="1" lang="ja-JP" altLang="en-US" dirty="0">
                <a:latin typeface="HG丸ｺﾞｼｯｸM-PRO" panose="020F0600000000000000" pitchFamily="50" charset="-128"/>
                <a:ea typeface="HG丸ｺﾞｼｯｸM-PRO" panose="020F0600000000000000" pitchFamily="50" charset="-128"/>
              </a:rPr>
              <a:t>ユースケース図</a:t>
            </a:r>
          </a:p>
        </p:txBody>
      </p:sp>
      <p:sp>
        <p:nvSpPr>
          <p:cNvPr id="21" name="テキスト ボックス 20">
            <a:extLst>
              <a:ext uri="{FF2B5EF4-FFF2-40B4-BE49-F238E27FC236}">
                <a16:creationId xmlns:a16="http://schemas.microsoft.com/office/drawing/2014/main" id="{20C8F207-6E49-4BF0-874F-9E2251FDBE27}"/>
              </a:ext>
            </a:extLst>
          </p:cNvPr>
          <p:cNvSpPr txBox="1"/>
          <p:nvPr/>
        </p:nvSpPr>
        <p:spPr>
          <a:xfrm>
            <a:off x="219008" y="5799845"/>
            <a:ext cx="4862141" cy="338554"/>
          </a:xfrm>
          <a:prstGeom prst="rect">
            <a:avLst/>
          </a:prstGeom>
          <a:noFill/>
        </p:spPr>
        <p:txBody>
          <a:bodyPr wrap="square" rtlCol="0">
            <a:spAutoFit/>
          </a:bodyPr>
          <a:lstStyle/>
          <a:p>
            <a:pPr algn="ctr"/>
            <a:r>
              <a:rPr kumimoji="1" lang="ja-JP" altLang="en-US" dirty="0">
                <a:latin typeface="HG丸ｺﾞｼｯｸM-PRO" panose="020F0600000000000000" pitchFamily="50" charset="-128"/>
                <a:ea typeface="HG丸ｺﾞｼｯｸM-PRO" panose="020F0600000000000000" pitchFamily="50" charset="-128"/>
              </a:rPr>
              <a:t>表</a:t>
            </a:r>
            <a:r>
              <a:rPr kumimoji="1" lang="en-US" altLang="ja-JP" dirty="0">
                <a:latin typeface="HG丸ｺﾞｼｯｸM-PRO" panose="020F0600000000000000" pitchFamily="50" charset="-128"/>
                <a:ea typeface="HG丸ｺﾞｼｯｸM-PRO" panose="020F0600000000000000" pitchFamily="50" charset="-128"/>
              </a:rPr>
              <a:t>1 </a:t>
            </a:r>
            <a:r>
              <a:rPr kumimoji="1" lang="ja-JP" altLang="en-US" dirty="0">
                <a:latin typeface="HG丸ｺﾞｼｯｸM-PRO" panose="020F0600000000000000" pitchFamily="50" charset="-128"/>
                <a:ea typeface="HG丸ｺﾞｼｯｸM-PRO" panose="020F0600000000000000" pitchFamily="50" charset="-128"/>
              </a:rPr>
              <a:t>ユースケース記述</a:t>
            </a:r>
          </a:p>
        </p:txBody>
      </p:sp>
      <p:cxnSp>
        <p:nvCxnSpPr>
          <p:cNvPr id="25" name="直線コネクタ 24">
            <a:extLst>
              <a:ext uri="{FF2B5EF4-FFF2-40B4-BE49-F238E27FC236}">
                <a16:creationId xmlns:a16="http://schemas.microsoft.com/office/drawing/2014/main" id="{AF2DCC8C-2365-43AB-9E17-176AA07FFDED}"/>
              </a:ext>
            </a:extLst>
          </p:cNvPr>
          <p:cNvCxnSpPr/>
          <p:nvPr/>
        </p:nvCxnSpPr>
        <p:spPr>
          <a:xfrm>
            <a:off x="283248" y="2278376"/>
            <a:ext cx="4863600"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27" name="テキスト ボックス 26">
            <a:extLst>
              <a:ext uri="{FF2B5EF4-FFF2-40B4-BE49-F238E27FC236}">
                <a16:creationId xmlns:a16="http://schemas.microsoft.com/office/drawing/2014/main" id="{85955608-DD65-46B1-83AA-2FE595727633}"/>
              </a:ext>
            </a:extLst>
          </p:cNvPr>
          <p:cNvSpPr txBox="1"/>
          <p:nvPr/>
        </p:nvSpPr>
        <p:spPr>
          <a:xfrm>
            <a:off x="174883" y="1942592"/>
            <a:ext cx="2002046" cy="338554"/>
          </a:xfrm>
          <a:prstGeom prst="rect">
            <a:avLst/>
          </a:prstGeom>
          <a:noFill/>
        </p:spPr>
        <p:txBody>
          <a:bodyPr wrap="square" rtlCol="0">
            <a:spAutoFit/>
          </a:bodyPr>
          <a:lstStyle/>
          <a:p>
            <a:r>
              <a:rPr lang="ja-JP" altLang="en-US" b="1" dirty="0">
                <a:latin typeface="HG丸ｺﾞｼｯｸM-PRO" panose="020F0600000000000000" pitchFamily="50" charset="-128"/>
                <a:ea typeface="HG丸ｺﾞｼｯｸM-PRO" panose="020F0600000000000000" pitchFamily="50" charset="-128"/>
              </a:rPr>
              <a:t>１．提供する機能</a:t>
            </a:r>
            <a:endParaRPr kumimoji="1" lang="ja-JP" altLang="en-US" dirty="0"/>
          </a:p>
        </p:txBody>
      </p:sp>
      <p:sp>
        <p:nvSpPr>
          <p:cNvPr id="28" name="テキスト ボックス 27">
            <a:extLst>
              <a:ext uri="{FF2B5EF4-FFF2-40B4-BE49-F238E27FC236}">
                <a16:creationId xmlns:a16="http://schemas.microsoft.com/office/drawing/2014/main" id="{BC656E32-26A4-4666-809A-9F95C9E4C140}"/>
              </a:ext>
            </a:extLst>
          </p:cNvPr>
          <p:cNvSpPr txBox="1"/>
          <p:nvPr/>
        </p:nvSpPr>
        <p:spPr>
          <a:xfrm>
            <a:off x="195927" y="4670447"/>
            <a:ext cx="2033121" cy="338554"/>
          </a:xfrm>
          <a:prstGeom prst="rect">
            <a:avLst/>
          </a:prstGeom>
          <a:noFill/>
        </p:spPr>
        <p:txBody>
          <a:bodyPr wrap="square" rtlCol="0">
            <a:spAutoFit/>
          </a:bodyPr>
          <a:lstStyle/>
          <a:p>
            <a:r>
              <a:rPr lang="ja-JP" altLang="en-US" b="1" dirty="0">
                <a:latin typeface="HG丸ｺﾞｼｯｸM-PRO" panose="020F0600000000000000" pitchFamily="50" charset="-128"/>
                <a:ea typeface="HG丸ｺﾞｼｯｸM-PRO" panose="020F0600000000000000" pitchFamily="50" charset="-128"/>
              </a:rPr>
              <a:t>２．機能要件</a:t>
            </a:r>
            <a:endParaRPr kumimoji="1" lang="ja-JP" altLang="en-US" dirty="0"/>
          </a:p>
        </p:txBody>
      </p:sp>
      <p:cxnSp>
        <p:nvCxnSpPr>
          <p:cNvPr id="29" name="直線コネクタ 28">
            <a:extLst>
              <a:ext uri="{FF2B5EF4-FFF2-40B4-BE49-F238E27FC236}">
                <a16:creationId xmlns:a16="http://schemas.microsoft.com/office/drawing/2014/main" id="{5912503A-9432-4EF7-8DAE-A3C6B8B3A324}"/>
              </a:ext>
            </a:extLst>
          </p:cNvPr>
          <p:cNvCxnSpPr/>
          <p:nvPr/>
        </p:nvCxnSpPr>
        <p:spPr>
          <a:xfrm>
            <a:off x="283248" y="5001377"/>
            <a:ext cx="4863600"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92360BFF-2588-4E81-B66C-FF63D724B698}"/>
              </a:ext>
            </a:extLst>
          </p:cNvPr>
          <p:cNvCxnSpPr>
            <a:cxnSpLocks/>
          </p:cNvCxnSpPr>
          <p:nvPr/>
        </p:nvCxnSpPr>
        <p:spPr>
          <a:xfrm>
            <a:off x="5392688" y="1924744"/>
            <a:ext cx="0" cy="7361851"/>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pic>
        <p:nvPicPr>
          <p:cNvPr id="24" name="図 23">
            <a:extLst>
              <a:ext uri="{FF2B5EF4-FFF2-40B4-BE49-F238E27FC236}">
                <a16:creationId xmlns:a16="http://schemas.microsoft.com/office/drawing/2014/main" id="{C1A9FACB-7A24-494F-A4DA-383CC5F6041B}"/>
              </a:ext>
            </a:extLst>
          </p:cNvPr>
          <p:cNvPicPr>
            <a:picLocks noChangeAspect="1"/>
          </p:cNvPicPr>
          <p:nvPr/>
        </p:nvPicPr>
        <p:blipFill>
          <a:blip r:embed="rId2"/>
          <a:stretch>
            <a:fillRect/>
          </a:stretch>
        </p:blipFill>
        <p:spPr>
          <a:xfrm>
            <a:off x="634297" y="2907409"/>
            <a:ext cx="3973005" cy="1507577"/>
          </a:xfrm>
          <a:prstGeom prst="rect">
            <a:avLst/>
          </a:prstGeom>
        </p:spPr>
      </p:pic>
      <p:pic>
        <p:nvPicPr>
          <p:cNvPr id="32" name="図 31">
            <a:extLst>
              <a:ext uri="{FF2B5EF4-FFF2-40B4-BE49-F238E27FC236}">
                <a16:creationId xmlns:a16="http://schemas.microsoft.com/office/drawing/2014/main" id="{F63ADD04-970A-409E-A2E4-637EED385938}"/>
              </a:ext>
            </a:extLst>
          </p:cNvPr>
          <p:cNvPicPr>
            <a:picLocks noChangeAspect="1"/>
          </p:cNvPicPr>
          <p:nvPr/>
        </p:nvPicPr>
        <p:blipFill>
          <a:blip r:embed="rId3"/>
          <a:stretch>
            <a:fillRect/>
          </a:stretch>
        </p:blipFill>
        <p:spPr>
          <a:xfrm>
            <a:off x="240865" y="6127511"/>
            <a:ext cx="4948365" cy="2715707"/>
          </a:xfrm>
          <a:prstGeom prst="rect">
            <a:avLst/>
          </a:prstGeom>
        </p:spPr>
      </p:pic>
      <p:sp>
        <p:nvSpPr>
          <p:cNvPr id="26" name="正方形/長方形 25">
            <a:extLst>
              <a:ext uri="{FF2B5EF4-FFF2-40B4-BE49-F238E27FC236}">
                <a16:creationId xmlns:a16="http://schemas.microsoft.com/office/drawing/2014/main" id="{6CDEC34F-F9C8-4157-BB03-DEA8317C6FCC}"/>
              </a:ext>
            </a:extLst>
          </p:cNvPr>
          <p:cNvSpPr/>
          <p:nvPr/>
        </p:nvSpPr>
        <p:spPr>
          <a:xfrm>
            <a:off x="5536704" y="1942592"/>
            <a:ext cx="7024030" cy="69006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アクティビティ図</a:t>
            </a:r>
          </a:p>
        </p:txBody>
      </p:sp>
      <p:sp>
        <p:nvSpPr>
          <p:cNvPr id="34" name="テキスト ボックス 33">
            <a:extLst>
              <a:ext uri="{FF2B5EF4-FFF2-40B4-BE49-F238E27FC236}">
                <a16:creationId xmlns:a16="http://schemas.microsoft.com/office/drawing/2014/main" id="{FFC225C8-9D29-4C84-9EB7-F9E4E88B728A}"/>
              </a:ext>
            </a:extLst>
          </p:cNvPr>
          <p:cNvSpPr txBox="1"/>
          <p:nvPr/>
        </p:nvSpPr>
        <p:spPr>
          <a:xfrm>
            <a:off x="6499110" y="8944669"/>
            <a:ext cx="4862141" cy="338554"/>
          </a:xfrm>
          <a:prstGeom prst="rect">
            <a:avLst/>
          </a:prstGeom>
          <a:noFill/>
        </p:spPr>
        <p:txBody>
          <a:bodyPr wrap="square" rtlCol="0">
            <a:spAutoFit/>
          </a:bodyPr>
          <a:lstStyle/>
          <a:p>
            <a:pPr algn="ctr"/>
            <a:r>
              <a:rPr lang="ja-JP" altLang="en-US" dirty="0">
                <a:latin typeface="HG丸ｺﾞｼｯｸM-PRO" panose="020F0600000000000000" pitchFamily="50" charset="-128"/>
                <a:ea typeface="HG丸ｺﾞｼｯｸM-PRO" panose="020F0600000000000000" pitchFamily="50" charset="-128"/>
              </a:rPr>
              <a:t>図</a:t>
            </a:r>
            <a:r>
              <a:rPr lang="en-US" altLang="ja-JP" dirty="0">
                <a:latin typeface="HG丸ｺﾞｼｯｸM-PRO" panose="020F0600000000000000" pitchFamily="50" charset="-128"/>
                <a:ea typeface="HG丸ｺﾞｼｯｸM-PRO" panose="020F0600000000000000" pitchFamily="50" charset="-128"/>
              </a:rPr>
              <a:t>2 </a:t>
            </a:r>
            <a:r>
              <a:rPr lang="ja-JP" altLang="en-US" dirty="0">
                <a:latin typeface="HG丸ｺﾞｼｯｸM-PRO" panose="020F0600000000000000" pitchFamily="50" charset="-128"/>
                <a:ea typeface="HG丸ｺﾞｼｯｸM-PRO" panose="020F0600000000000000" pitchFamily="50" charset="-128"/>
              </a:rPr>
              <a:t>アクティビティ図</a:t>
            </a:r>
            <a:endParaRPr kumimoji="1" lang="ja-JP" altLang="en-US" dirty="0">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482023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四角形: 角を丸くする 14">
            <a:extLst>
              <a:ext uri="{FF2B5EF4-FFF2-40B4-BE49-F238E27FC236}">
                <a16:creationId xmlns:a16="http://schemas.microsoft.com/office/drawing/2014/main" id="{A9B96D26-795E-44A3-9A17-D2913FF49DAB}"/>
              </a:ext>
            </a:extLst>
          </p:cNvPr>
          <p:cNvSpPr/>
          <p:nvPr/>
        </p:nvSpPr>
        <p:spPr>
          <a:xfrm>
            <a:off x="7670181" y="695896"/>
            <a:ext cx="2520000" cy="1152297"/>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4" name="四角形: 角を丸くする 13">
            <a:extLst>
              <a:ext uri="{FF2B5EF4-FFF2-40B4-BE49-F238E27FC236}">
                <a16:creationId xmlns:a16="http://schemas.microsoft.com/office/drawing/2014/main" id="{5DFFF80D-32F6-4641-A456-86DEF48B839E}"/>
              </a:ext>
            </a:extLst>
          </p:cNvPr>
          <p:cNvSpPr/>
          <p:nvPr/>
        </p:nvSpPr>
        <p:spPr>
          <a:xfrm>
            <a:off x="5150181" y="695896"/>
            <a:ext cx="2520000" cy="1080368"/>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3" name="四角形: 角を丸くする 12">
            <a:extLst>
              <a:ext uri="{FF2B5EF4-FFF2-40B4-BE49-F238E27FC236}">
                <a16:creationId xmlns:a16="http://schemas.microsoft.com/office/drawing/2014/main" id="{84934B8C-C644-49A7-8C50-B417AAAD4BD4}"/>
              </a:ext>
            </a:extLst>
          </p:cNvPr>
          <p:cNvSpPr/>
          <p:nvPr/>
        </p:nvSpPr>
        <p:spPr>
          <a:xfrm>
            <a:off x="95655" y="698856"/>
            <a:ext cx="2520000" cy="1368400"/>
          </a:xfrm>
          <a:prstGeom prst="roundRect">
            <a:avLst>
              <a:gd name="adj" fmla="val 13495"/>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2" name="四角形: 角を丸くする 11">
            <a:extLst>
              <a:ext uri="{FF2B5EF4-FFF2-40B4-BE49-F238E27FC236}">
                <a16:creationId xmlns:a16="http://schemas.microsoft.com/office/drawing/2014/main" id="{AFFC4548-7F1A-4F38-96A5-7A693D93CF9B}"/>
              </a:ext>
            </a:extLst>
          </p:cNvPr>
          <p:cNvSpPr/>
          <p:nvPr/>
        </p:nvSpPr>
        <p:spPr>
          <a:xfrm>
            <a:off x="2622918" y="480120"/>
            <a:ext cx="2520000" cy="1224384"/>
          </a:xfrm>
          <a:prstGeom prst="roundRect">
            <a:avLst>
              <a:gd name="adj" fmla="val 13842"/>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4CF528F6-0D59-4A16-899E-E9075561CAD3}"/>
              </a:ext>
            </a:extLst>
          </p:cNvPr>
          <p:cNvSpPr/>
          <p:nvPr/>
        </p:nvSpPr>
        <p:spPr>
          <a:xfrm>
            <a:off x="100800" y="1195550"/>
            <a:ext cx="12600000" cy="8352000"/>
          </a:xfrm>
          <a:prstGeom prst="rect">
            <a:avLst/>
          </a:prstGeom>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3" name="テキスト ボックス 2">
            <a:extLst>
              <a:ext uri="{FF2B5EF4-FFF2-40B4-BE49-F238E27FC236}">
                <a16:creationId xmlns:a16="http://schemas.microsoft.com/office/drawing/2014/main" id="{4A839BC4-54BA-4246-90D0-1001B466FC18}"/>
              </a:ext>
            </a:extLst>
          </p:cNvPr>
          <p:cNvSpPr txBox="1"/>
          <p:nvPr/>
        </p:nvSpPr>
        <p:spPr>
          <a:xfrm>
            <a:off x="320252" y="730280"/>
            <a:ext cx="2122161"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１</a:t>
            </a:r>
            <a:r>
              <a:rPr lang="en-US" altLang="ja-JP" sz="2200" b="1"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機能モデル</a:t>
            </a:r>
            <a:endParaRPr lang="en-US" altLang="ja-JP"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endParaRPr>
          </a:p>
        </p:txBody>
      </p:sp>
      <p:sp>
        <p:nvSpPr>
          <p:cNvPr id="9" name="テキスト ボックス 8">
            <a:extLst>
              <a:ext uri="{FF2B5EF4-FFF2-40B4-BE49-F238E27FC236}">
                <a16:creationId xmlns:a16="http://schemas.microsoft.com/office/drawing/2014/main" id="{27FC2256-755B-4562-8E23-88557EE81276}"/>
              </a:ext>
            </a:extLst>
          </p:cNvPr>
          <p:cNvSpPr txBox="1"/>
          <p:nvPr/>
        </p:nvSpPr>
        <p:spPr>
          <a:xfrm>
            <a:off x="2840252" y="640606"/>
            <a:ext cx="200204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75000"/>
                  </a:schemeClr>
                </a:solidFill>
                <a:latin typeface="HG創英角ｺﾞｼｯｸUB" panose="020B0909000000000000" pitchFamily="49" charset="-128"/>
                <a:ea typeface="HG創英角ｺﾞｼｯｸUB" panose="020B0909000000000000" pitchFamily="49" charset="-128"/>
              </a:rPr>
              <a:t>２</a:t>
            </a:r>
            <a:r>
              <a:rPr lang="en-US" altLang="ja-JP" sz="2200" b="1" dirty="0">
                <a:solidFill>
                  <a:schemeClr val="accent6">
                    <a:lumMod val="75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75000"/>
                  </a:schemeClr>
                </a:solidFill>
                <a:latin typeface="HG創英角ｺﾞｼｯｸUB" panose="020B0909000000000000" pitchFamily="49" charset="-128"/>
                <a:ea typeface="HG創英角ｺﾞｼｯｸUB" panose="020B0909000000000000" pitchFamily="49" charset="-128"/>
              </a:rPr>
              <a:t>構造モデル</a:t>
            </a:r>
            <a:endParaRPr lang="en-US" altLang="ja-JP" sz="2200" dirty="0">
              <a:solidFill>
                <a:schemeClr val="accent6">
                  <a:lumMod val="75000"/>
                </a:schemeClr>
              </a:solidFill>
              <a:latin typeface="HG創英角ｺﾞｼｯｸUB" panose="020B0909000000000000" pitchFamily="49" charset="-128"/>
              <a:ea typeface="HG創英角ｺﾞｼｯｸUB" panose="020B0909000000000000" pitchFamily="49" charset="-128"/>
            </a:endParaRPr>
          </a:p>
        </p:txBody>
      </p:sp>
      <p:sp>
        <p:nvSpPr>
          <p:cNvPr id="10" name="テキスト ボックス 9">
            <a:extLst>
              <a:ext uri="{FF2B5EF4-FFF2-40B4-BE49-F238E27FC236}">
                <a16:creationId xmlns:a16="http://schemas.microsoft.com/office/drawing/2014/main" id="{6B6DE600-02D5-4297-AB70-824D28CEE6FA}"/>
              </a:ext>
            </a:extLst>
          </p:cNvPr>
          <p:cNvSpPr txBox="1"/>
          <p:nvPr/>
        </p:nvSpPr>
        <p:spPr>
          <a:xfrm>
            <a:off x="5142918" y="730280"/>
            <a:ext cx="2801424" cy="44627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３</a:t>
            </a:r>
            <a:r>
              <a:rPr lang="en-US" altLang="ja-JP" sz="2200" b="1"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振る舞いモデル</a:t>
            </a:r>
            <a:endParaRPr lang="en-US" altLang="ja-JP"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endParaRPr>
          </a:p>
        </p:txBody>
      </p:sp>
      <p:sp>
        <p:nvSpPr>
          <p:cNvPr id="16" name="テキスト ボックス 15">
            <a:extLst>
              <a:ext uri="{FF2B5EF4-FFF2-40B4-BE49-F238E27FC236}">
                <a16:creationId xmlns:a16="http://schemas.microsoft.com/office/drawing/2014/main" id="{B2857B95-E44E-4693-9BF6-518968E8AB21}"/>
              </a:ext>
            </a:extLst>
          </p:cNvPr>
          <p:cNvSpPr txBox="1"/>
          <p:nvPr/>
        </p:nvSpPr>
        <p:spPr>
          <a:xfrm>
            <a:off x="8244962" y="730279"/>
            <a:ext cx="144566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４</a:t>
            </a:r>
            <a:r>
              <a:rPr lang="en-US" altLang="ja-JP" sz="2200" b="1"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工夫点</a:t>
            </a:r>
            <a:endParaRPr lang="en-US" altLang="ja-JP"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endParaRPr>
          </a:p>
        </p:txBody>
      </p:sp>
      <p:sp>
        <p:nvSpPr>
          <p:cNvPr id="4" name="正方形/長方形 3">
            <a:extLst>
              <a:ext uri="{FF2B5EF4-FFF2-40B4-BE49-F238E27FC236}">
                <a16:creationId xmlns:a16="http://schemas.microsoft.com/office/drawing/2014/main" id="{3680C864-60B8-4F14-9653-302A07051B92}"/>
              </a:ext>
            </a:extLst>
          </p:cNvPr>
          <p:cNvSpPr/>
          <p:nvPr/>
        </p:nvSpPr>
        <p:spPr>
          <a:xfrm>
            <a:off x="116230" y="1204744"/>
            <a:ext cx="2340000" cy="720000"/>
          </a:xfrm>
          <a:prstGeom prst="rect">
            <a:avLst/>
          </a:prstGeom>
          <a:ln>
            <a:noFill/>
          </a:ln>
        </p:spPr>
        <p:style>
          <a:lnRef idx="3">
            <a:schemeClr val="lt1"/>
          </a:lnRef>
          <a:fillRef idx="1">
            <a:schemeClr val="accent6"/>
          </a:fillRef>
          <a:effectRef idx="1">
            <a:schemeClr val="accent6"/>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86E542D6-2597-4479-8069-7E76879CA3E5}"/>
              </a:ext>
            </a:extLst>
          </p:cNvPr>
          <p:cNvSpPr txBox="1"/>
          <p:nvPr/>
        </p:nvSpPr>
        <p:spPr>
          <a:xfrm>
            <a:off x="320252" y="1362087"/>
            <a:ext cx="1935588" cy="400110"/>
          </a:xfrm>
          <a:prstGeom prst="rect">
            <a:avLst/>
          </a:prstGeom>
          <a:noFill/>
        </p:spPr>
        <p:txBody>
          <a:bodyPr wrap="square" rtlCol="0">
            <a:spAutoFit/>
          </a:bodyPr>
          <a:lstStyle/>
          <a:p>
            <a:r>
              <a:rPr lang="ja-JP" altLang="en-US" sz="2000" dirty="0">
                <a:solidFill>
                  <a:schemeClr val="bg1"/>
                </a:solidFill>
                <a:latin typeface="HG創英角ｺﾞｼｯｸUB" panose="020B0909000000000000" pitchFamily="49" charset="-128"/>
                <a:ea typeface="HG創英角ｺﾞｼｯｸUB" panose="020B0909000000000000" pitchFamily="49" charset="-128"/>
              </a:rPr>
              <a:t>２</a:t>
            </a:r>
            <a:r>
              <a:rPr kumimoji="1" lang="en-US" altLang="ja-JP" sz="2000" dirty="0">
                <a:solidFill>
                  <a:schemeClr val="bg1"/>
                </a:solidFill>
                <a:latin typeface="HG創英角ｺﾞｼｯｸUB" panose="020B0909000000000000" pitchFamily="49" charset="-128"/>
                <a:ea typeface="HG創英角ｺﾞｼｯｸUB" panose="020B0909000000000000" pitchFamily="49" charset="-128"/>
              </a:rPr>
              <a:t>.</a:t>
            </a:r>
            <a:r>
              <a:rPr lang="ja-JP" altLang="en-US" sz="2000" dirty="0">
                <a:solidFill>
                  <a:schemeClr val="bg1"/>
                </a:solidFill>
                <a:latin typeface="HG創英角ｺﾞｼｯｸUB" panose="020B0909000000000000" pitchFamily="49" charset="-128"/>
                <a:ea typeface="HG創英角ｺﾞｼｯｸUB" panose="020B0909000000000000" pitchFamily="49" charset="-128"/>
              </a:rPr>
              <a:t>構造</a:t>
            </a:r>
            <a:r>
              <a:rPr kumimoji="1" lang="ja-JP" altLang="en-US" sz="2000" dirty="0">
                <a:solidFill>
                  <a:schemeClr val="bg1"/>
                </a:solidFill>
                <a:latin typeface="HG創英角ｺﾞｼｯｸUB" panose="020B0909000000000000" pitchFamily="49" charset="-128"/>
                <a:ea typeface="HG創英角ｺﾞｼｯｸUB" panose="020B0909000000000000" pitchFamily="49" charset="-128"/>
              </a:rPr>
              <a:t>モデル</a:t>
            </a:r>
          </a:p>
        </p:txBody>
      </p:sp>
      <p:sp>
        <p:nvSpPr>
          <p:cNvPr id="17" name="テキスト ボックス 16">
            <a:extLst>
              <a:ext uri="{FF2B5EF4-FFF2-40B4-BE49-F238E27FC236}">
                <a16:creationId xmlns:a16="http://schemas.microsoft.com/office/drawing/2014/main" id="{C1B82EFB-D319-47AB-8DCF-A0E113236827}"/>
              </a:ext>
            </a:extLst>
          </p:cNvPr>
          <p:cNvSpPr txBox="1"/>
          <p:nvPr/>
        </p:nvSpPr>
        <p:spPr>
          <a:xfrm>
            <a:off x="208112" y="2022036"/>
            <a:ext cx="1473389" cy="338554"/>
          </a:xfrm>
          <a:prstGeom prst="rect">
            <a:avLst/>
          </a:prstGeom>
          <a:noFill/>
        </p:spPr>
        <p:txBody>
          <a:bodyPr wrap="square" rtlCol="0">
            <a:spAutoFit/>
          </a:bodyPr>
          <a:lstStyle/>
          <a:p>
            <a:r>
              <a:rPr lang="ja-JP" altLang="en-US" b="1" dirty="0">
                <a:latin typeface="HG丸ｺﾞｼｯｸM-PRO" panose="020F0600000000000000" pitchFamily="50" charset="-128"/>
                <a:ea typeface="HG丸ｺﾞｼｯｸM-PRO" panose="020F0600000000000000" pitchFamily="50" charset="-128"/>
              </a:rPr>
              <a:t>１．機能構造</a:t>
            </a:r>
            <a:endParaRPr kumimoji="1" lang="ja-JP" altLang="en-US" dirty="0"/>
          </a:p>
        </p:txBody>
      </p:sp>
      <p:sp>
        <p:nvSpPr>
          <p:cNvPr id="19" name="テキスト ボックス 18">
            <a:extLst>
              <a:ext uri="{FF2B5EF4-FFF2-40B4-BE49-F238E27FC236}">
                <a16:creationId xmlns:a16="http://schemas.microsoft.com/office/drawing/2014/main" id="{DE6FC135-3FE7-4E74-98AE-6D85C2E3B6D2}"/>
              </a:ext>
            </a:extLst>
          </p:cNvPr>
          <p:cNvSpPr txBox="1"/>
          <p:nvPr/>
        </p:nvSpPr>
        <p:spPr>
          <a:xfrm>
            <a:off x="250596" y="2379583"/>
            <a:ext cx="3938584" cy="830997"/>
          </a:xfrm>
          <a:prstGeom prst="rect">
            <a:avLst/>
          </a:prstGeom>
          <a:noFill/>
        </p:spPr>
        <p:txBody>
          <a:bodyPr wrap="square" rtlCol="0">
            <a:spAutoFit/>
          </a:bodyPr>
          <a:lstStyle/>
          <a:p>
            <a:r>
              <a:rPr kumimoji="1" lang="ja-JP" altLang="en-US" dirty="0">
                <a:latin typeface="HG丸ｺﾞｼｯｸM-PRO" panose="020F0600000000000000" pitchFamily="50" charset="-128"/>
                <a:ea typeface="HG丸ｺﾞｼｯｸM-PRO" panose="020F0600000000000000" pitchFamily="50" charset="-128"/>
              </a:rPr>
              <a:t>機能を構造によって階層化したものを</a:t>
            </a:r>
            <a:r>
              <a:rPr lang="ja-JP" altLang="en-US" dirty="0">
                <a:latin typeface="HG丸ｺﾞｼｯｸM-PRO" panose="020F0600000000000000" pitchFamily="50" charset="-128"/>
                <a:ea typeface="HG丸ｺﾞｼｯｸM-PRO" panose="020F0600000000000000" pitchFamily="50" charset="-128"/>
              </a:rPr>
              <a:t>、</a:t>
            </a:r>
            <a:r>
              <a:rPr kumimoji="1" lang="ja-JP" altLang="en-US" dirty="0">
                <a:latin typeface="HG丸ｺﾞｼｯｸM-PRO" panose="020F0600000000000000" pitchFamily="50" charset="-128"/>
                <a:ea typeface="HG丸ｺﾞｼｯｸM-PRO" panose="020F0600000000000000" pitchFamily="50" charset="-128"/>
              </a:rPr>
              <a:t>図</a:t>
            </a:r>
            <a:r>
              <a:rPr lang="en-US" altLang="ja-JP" dirty="0">
                <a:latin typeface="HG丸ｺﾞｼｯｸM-PRO" panose="020F0600000000000000" pitchFamily="50" charset="-128"/>
                <a:ea typeface="HG丸ｺﾞｼｯｸM-PRO" panose="020F0600000000000000" pitchFamily="50" charset="-128"/>
              </a:rPr>
              <a:t>3</a:t>
            </a:r>
            <a:r>
              <a:rPr kumimoji="1" lang="en-US" altLang="ja-JP" dirty="0">
                <a:latin typeface="HG丸ｺﾞｼｯｸM-PRO" panose="020F0600000000000000" pitchFamily="50" charset="-128"/>
                <a:ea typeface="HG丸ｺﾞｼｯｸM-PRO" panose="020F0600000000000000" pitchFamily="50" charset="-128"/>
              </a:rPr>
              <a:t> </a:t>
            </a:r>
            <a:r>
              <a:rPr kumimoji="1" lang="ja-JP" altLang="en-US" dirty="0">
                <a:latin typeface="HG丸ｺﾞｼｯｸM-PRO" panose="020F0600000000000000" pitchFamily="50" charset="-128"/>
                <a:ea typeface="HG丸ｺﾞｼｯｸM-PRO" panose="020F0600000000000000" pitchFamily="50" charset="-128"/>
              </a:rPr>
              <a:t>パッケージ構造各階層を説明したものを表</a:t>
            </a:r>
            <a:r>
              <a:rPr kumimoji="1" lang="en-US" altLang="ja-JP" dirty="0">
                <a:latin typeface="HG丸ｺﾞｼｯｸM-PRO" panose="020F0600000000000000" pitchFamily="50" charset="-128"/>
                <a:ea typeface="HG丸ｺﾞｼｯｸM-PRO" panose="020F0600000000000000" pitchFamily="50" charset="-128"/>
              </a:rPr>
              <a:t>2 </a:t>
            </a:r>
            <a:r>
              <a:rPr kumimoji="1" lang="ja-JP" altLang="en-US" dirty="0">
                <a:latin typeface="HG丸ｺﾞｼｯｸM-PRO" panose="020F0600000000000000" pitchFamily="50" charset="-128"/>
                <a:ea typeface="HG丸ｺﾞｼｯｸM-PRO" panose="020F0600000000000000" pitchFamily="50" charset="-128"/>
              </a:rPr>
              <a:t>パッケージごとの役割に示す</a:t>
            </a:r>
          </a:p>
        </p:txBody>
      </p:sp>
      <p:sp>
        <p:nvSpPr>
          <p:cNvPr id="2" name="正方形/長方形 1">
            <a:extLst>
              <a:ext uri="{FF2B5EF4-FFF2-40B4-BE49-F238E27FC236}">
                <a16:creationId xmlns:a16="http://schemas.microsoft.com/office/drawing/2014/main" id="{98E94B8B-DAAE-4839-A55E-94B42F577E88}"/>
              </a:ext>
            </a:extLst>
          </p:cNvPr>
          <p:cNvSpPr/>
          <p:nvPr/>
        </p:nvSpPr>
        <p:spPr>
          <a:xfrm>
            <a:off x="321623" y="3260138"/>
            <a:ext cx="3649477" cy="23952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パッケージ構造</a:t>
            </a:r>
          </a:p>
        </p:txBody>
      </p:sp>
      <p:sp>
        <p:nvSpPr>
          <p:cNvPr id="20" name="テキスト ボックス 19">
            <a:extLst>
              <a:ext uri="{FF2B5EF4-FFF2-40B4-BE49-F238E27FC236}">
                <a16:creationId xmlns:a16="http://schemas.microsoft.com/office/drawing/2014/main" id="{69156195-ABD2-4067-89E0-A5491878C095}"/>
              </a:ext>
            </a:extLst>
          </p:cNvPr>
          <p:cNvSpPr txBox="1"/>
          <p:nvPr/>
        </p:nvSpPr>
        <p:spPr>
          <a:xfrm>
            <a:off x="746165" y="5638126"/>
            <a:ext cx="2800392" cy="338554"/>
          </a:xfrm>
          <a:prstGeom prst="rect">
            <a:avLst/>
          </a:prstGeom>
          <a:noFill/>
        </p:spPr>
        <p:txBody>
          <a:bodyPr wrap="square" rtlCol="0">
            <a:spAutoFit/>
          </a:bodyPr>
          <a:lstStyle/>
          <a:p>
            <a:pPr algn="ctr"/>
            <a:r>
              <a:rPr kumimoji="1" lang="ja-JP" altLang="en-US" dirty="0">
                <a:latin typeface="HG丸ｺﾞｼｯｸM-PRO" panose="020F0600000000000000" pitchFamily="50" charset="-128"/>
                <a:ea typeface="HG丸ｺﾞｼｯｸM-PRO" panose="020F0600000000000000" pitchFamily="50" charset="-128"/>
              </a:rPr>
              <a:t>図</a:t>
            </a:r>
            <a:r>
              <a:rPr lang="en-US" altLang="ja-JP" dirty="0">
                <a:latin typeface="HG丸ｺﾞｼｯｸM-PRO" panose="020F0600000000000000" pitchFamily="50" charset="-128"/>
                <a:ea typeface="HG丸ｺﾞｼｯｸM-PRO" panose="020F0600000000000000" pitchFamily="50" charset="-128"/>
              </a:rPr>
              <a:t>3</a:t>
            </a:r>
            <a:r>
              <a:rPr kumimoji="1" lang="en-US" altLang="ja-JP" dirty="0">
                <a:latin typeface="HG丸ｺﾞｼｯｸM-PRO" panose="020F0600000000000000" pitchFamily="50" charset="-128"/>
                <a:ea typeface="HG丸ｺﾞｼｯｸM-PRO" panose="020F0600000000000000" pitchFamily="50" charset="-128"/>
              </a:rPr>
              <a:t> </a:t>
            </a:r>
            <a:r>
              <a:rPr lang="ja-JP" altLang="en-US" dirty="0">
                <a:latin typeface="HG丸ｺﾞｼｯｸM-PRO" panose="020F0600000000000000" pitchFamily="50" charset="-128"/>
                <a:ea typeface="HG丸ｺﾞｼｯｸM-PRO" panose="020F0600000000000000" pitchFamily="50" charset="-128"/>
              </a:rPr>
              <a:t>パッケージ構造</a:t>
            </a:r>
            <a:endParaRPr kumimoji="1" lang="ja-JP" altLang="en-US" dirty="0">
              <a:latin typeface="HG丸ｺﾞｼｯｸM-PRO" panose="020F0600000000000000" pitchFamily="50" charset="-128"/>
              <a:ea typeface="HG丸ｺﾞｼｯｸM-PRO" panose="020F0600000000000000" pitchFamily="50" charset="-128"/>
            </a:endParaRPr>
          </a:p>
        </p:txBody>
      </p:sp>
      <p:graphicFrame>
        <p:nvGraphicFramePr>
          <p:cNvPr id="5" name="表 4">
            <a:extLst>
              <a:ext uri="{FF2B5EF4-FFF2-40B4-BE49-F238E27FC236}">
                <a16:creationId xmlns:a16="http://schemas.microsoft.com/office/drawing/2014/main" id="{08CF845F-A4EA-45A6-AABA-27A61ABF671B}"/>
              </a:ext>
            </a:extLst>
          </p:cNvPr>
          <p:cNvGraphicFramePr>
            <a:graphicFrameLocks noGrp="1"/>
          </p:cNvGraphicFramePr>
          <p:nvPr>
            <p:extLst>
              <p:ext uri="{D42A27DB-BD31-4B8C-83A1-F6EECF244321}">
                <p14:modId xmlns:p14="http://schemas.microsoft.com/office/powerpoint/2010/main" val="3960108853"/>
              </p:ext>
            </p:extLst>
          </p:nvPr>
        </p:nvGraphicFramePr>
        <p:xfrm>
          <a:off x="320252" y="6600579"/>
          <a:ext cx="3649477" cy="2468880"/>
        </p:xfrm>
        <a:graphic>
          <a:graphicData uri="http://schemas.openxmlformats.org/drawingml/2006/table">
            <a:tbl>
              <a:tblPr firstRow="1" bandRow="1">
                <a:tableStyleId>{5C22544A-7EE6-4342-B048-85BDC9FD1C3A}</a:tableStyleId>
              </a:tblPr>
              <a:tblGrid>
                <a:gridCol w="1578999">
                  <a:extLst>
                    <a:ext uri="{9D8B030D-6E8A-4147-A177-3AD203B41FA5}">
                      <a16:colId xmlns:a16="http://schemas.microsoft.com/office/drawing/2014/main" val="188478114"/>
                    </a:ext>
                  </a:extLst>
                </a:gridCol>
                <a:gridCol w="2070478">
                  <a:extLst>
                    <a:ext uri="{9D8B030D-6E8A-4147-A177-3AD203B41FA5}">
                      <a16:colId xmlns:a16="http://schemas.microsoft.com/office/drawing/2014/main" val="543803565"/>
                    </a:ext>
                  </a:extLst>
                </a:gridCol>
              </a:tblGrid>
              <a:tr h="356578">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1408500701"/>
                  </a:ext>
                </a:extLst>
              </a:tr>
              <a:tr h="356578">
                <a:tc>
                  <a:txBody>
                    <a:bodyPr/>
                    <a:lstStyle/>
                    <a:p>
                      <a:endParaRPr kumimoji="1" lang="ja-JP" altLang="en-US" dirty="0"/>
                    </a:p>
                  </a:txBody>
                  <a:tcPr/>
                </a:tc>
                <a:tc>
                  <a:txBody>
                    <a:bodyPr/>
                    <a:lstStyle/>
                    <a:p>
                      <a:r>
                        <a:rPr kumimoji="1" lang="ja-JP" altLang="en-US" dirty="0"/>
                        <a:t>長くなりそうな説明は二行</a:t>
                      </a:r>
                    </a:p>
                  </a:txBody>
                  <a:tcPr/>
                </a:tc>
                <a:extLst>
                  <a:ext uri="{0D108BD9-81ED-4DB2-BD59-A6C34878D82A}">
                    <a16:rowId xmlns:a16="http://schemas.microsoft.com/office/drawing/2014/main" val="816765208"/>
                  </a:ext>
                </a:extLst>
              </a:tr>
              <a:tr h="356578">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4258313854"/>
                  </a:ext>
                </a:extLst>
              </a:tr>
              <a:tr h="356578">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3358557439"/>
                  </a:ext>
                </a:extLst>
              </a:tr>
              <a:tr h="356578">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76119806"/>
                  </a:ext>
                </a:extLst>
              </a:tr>
              <a:tr h="356578">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1596238091"/>
                  </a:ext>
                </a:extLst>
              </a:tr>
            </a:tbl>
          </a:graphicData>
        </a:graphic>
      </p:graphicFrame>
      <p:sp>
        <p:nvSpPr>
          <p:cNvPr id="21" name="テキスト ボックス 20">
            <a:extLst>
              <a:ext uri="{FF2B5EF4-FFF2-40B4-BE49-F238E27FC236}">
                <a16:creationId xmlns:a16="http://schemas.microsoft.com/office/drawing/2014/main" id="{D7088AC7-CC6B-4BD9-9EBD-D00201F86809}"/>
              </a:ext>
            </a:extLst>
          </p:cNvPr>
          <p:cNvSpPr txBox="1"/>
          <p:nvPr/>
        </p:nvSpPr>
        <p:spPr>
          <a:xfrm>
            <a:off x="679187" y="6202717"/>
            <a:ext cx="2934348" cy="338554"/>
          </a:xfrm>
          <a:prstGeom prst="rect">
            <a:avLst/>
          </a:prstGeom>
          <a:noFill/>
        </p:spPr>
        <p:txBody>
          <a:bodyPr wrap="square" rtlCol="0">
            <a:spAutoFit/>
          </a:bodyPr>
          <a:lstStyle/>
          <a:p>
            <a:pPr algn="ctr"/>
            <a:r>
              <a:rPr kumimoji="1" lang="ja-JP" altLang="en-US" dirty="0">
                <a:latin typeface="HG丸ｺﾞｼｯｸM-PRO" panose="020F0600000000000000" pitchFamily="50" charset="-128"/>
                <a:ea typeface="HG丸ｺﾞｼｯｸM-PRO" panose="020F0600000000000000" pitchFamily="50" charset="-128"/>
              </a:rPr>
              <a:t>表</a:t>
            </a:r>
            <a:r>
              <a:rPr kumimoji="1" lang="en-US" altLang="ja-JP" dirty="0">
                <a:latin typeface="HG丸ｺﾞｼｯｸM-PRO" panose="020F0600000000000000" pitchFamily="50" charset="-128"/>
                <a:ea typeface="HG丸ｺﾞｼｯｸM-PRO" panose="020F0600000000000000" pitchFamily="50" charset="-128"/>
              </a:rPr>
              <a:t>2 </a:t>
            </a:r>
            <a:r>
              <a:rPr lang="ja-JP" altLang="en-US" dirty="0">
                <a:latin typeface="HG丸ｺﾞｼｯｸM-PRO" panose="020F0600000000000000" pitchFamily="50" charset="-128"/>
                <a:ea typeface="HG丸ｺﾞｼｯｸM-PRO" panose="020F0600000000000000" pitchFamily="50" charset="-128"/>
              </a:rPr>
              <a:t>パッケージごとの役割</a:t>
            </a:r>
            <a:endParaRPr kumimoji="1" lang="ja-JP" altLang="en-US" dirty="0">
              <a:latin typeface="HG丸ｺﾞｼｯｸM-PRO" panose="020F0600000000000000" pitchFamily="50" charset="-128"/>
              <a:ea typeface="HG丸ｺﾞｼｯｸM-PRO" panose="020F0600000000000000" pitchFamily="50" charset="-128"/>
            </a:endParaRPr>
          </a:p>
        </p:txBody>
      </p:sp>
      <p:sp>
        <p:nvSpPr>
          <p:cNvPr id="23" name="テキスト ボックス 22">
            <a:extLst>
              <a:ext uri="{FF2B5EF4-FFF2-40B4-BE49-F238E27FC236}">
                <a16:creationId xmlns:a16="http://schemas.microsoft.com/office/drawing/2014/main" id="{AD9D6A3C-6D5E-4181-BE32-C48E0D4ACDC8}"/>
              </a:ext>
            </a:extLst>
          </p:cNvPr>
          <p:cNvSpPr txBox="1"/>
          <p:nvPr/>
        </p:nvSpPr>
        <p:spPr>
          <a:xfrm>
            <a:off x="4150470" y="2022036"/>
            <a:ext cx="2234302" cy="338554"/>
          </a:xfrm>
          <a:prstGeom prst="rect">
            <a:avLst/>
          </a:prstGeom>
          <a:noFill/>
        </p:spPr>
        <p:txBody>
          <a:bodyPr wrap="square" rtlCol="0">
            <a:spAutoFit/>
          </a:bodyPr>
          <a:lstStyle/>
          <a:p>
            <a:r>
              <a:rPr lang="ja-JP" altLang="en-US" b="1" dirty="0">
                <a:latin typeface="HG丸ｺﾞｼｯｸM-PRO" panose="020F0600000000000000" pitchFamily="50" charset="-128"/>
                <a:ea typeface="HG丸ｺﾞｼｯｸM-PRO" panose="020F0600000000000000" pitchFamily="50" charset="-128"/>
              </a:rPr>
              <a:t>２．部品の仕様定義</a:t>
            </a:r>
            <a:endParaRPr kumimoji="1" lang="ja-JP" altLang="en-US" dirty="0"/>
          </a:p>
        </p:txBody>
      </p:sp>
      <p:cxnSp>
        <p:nvCxnSpPr>
          <p:cNvPr id="24" name="直線コネクタ 23">
            <a:extLst>
              <a:ext uri="{FF2B5EF4-FFF2-40B4-BE49-F238E27FC236}">
                <a16:creationId xmlns:a16="http://schemas.microsoft.com/office/drawing/2014/main" id="{DA076511-29B4-4289-A5B1-40C3F5C3B6F5}"/>
              </a:ext>
            </a:extLst>
          </p:cNvPr>
          <p:cNvCxnSpPr>
            <a:cxnSpLocks/>
          </p:cNvCxnSpPr>
          <p:nvPr/>
        </p:nvCxnSpPr>
        <p:spPr>
          <a:xfrm>
            <a:off x="4189180" y="2360590"/>
            <a:ext cx="8332300"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06AF3BF9-354D-4C84-B586-BEA4FCD83CDF}"/>
              </a:ext>
            </a:extLst>
          </p:cNvPr>
          <p:cNvSpPr txBox="1"/>
          <p:nvPr/>
        </p:nvSpPr>
        <p:spPr>
          <a:xfrm>
            <a:off x="4131314" y="2379751"/>
            <a:ext cx="9729217" cy="338554"/>
          </a:xfrm>
          <a:prstGeom prst="rect">
            <a:avLst/>
          </a:prstGeom>
          <a:noFill/>
        </p:spPr>
        <p:txBody>
          <a:bodyPr wrap="square" rtlCol="0">
            <a:spAutoFit/>
          </a:bodyPr>
          <a:lstStyle/>
          <a:p>
            <a:r>
              <a:rPr kumimoji="1" lang="ja-JP" altLang="en-US" dirty="0">
                <a:latin typeface="HG丸ｺﾞｼｯｸM-PRO" panose="020F0600000000000000" pitchFamily="50" charset="-128"/>
                <a:ea typeface="HG丸ｺﾞｼｯｸM-PRO" panose="020F0600000000000000" pitchFamily="50" charset="-128"/>
              </a:rPr>
              <a:t>安定した倒立走行を行いコースを完走するためのクラスの構造を図</a:t>
            </a:r>
            <a:r>
              <a:rPr kumimoji="1" lang="en-US" altLang="ja-JP" dirty="0">
                <a:latin typeface="HG丸ｺﾞｼｯｸM-PRO" panose="020F0600000000000000" pitchFamily="50" charset="-128"/>
                <a:ea typeface="HG丸ｺﾞｼｯｸM-PRO" panose="020F0600000000000000" pitchFamily="50" charset="-128"/>
              </a:rPr>
              <a:t>4 </a:t>
            </a:r>
            <a:r>
              <a:rPr kumimoji="1" lang="ja-JP" altLang="en-US" dirty="0">
                <a:latin typeface="HG丸ｺﾞｼｯｸM-PRO" panose="020F0600000000000000" pitchFamily="50" charset="-128"/>
                <a:ea typeface="HG丸ｺﾞｼｯｸM-PRO" panose="020F0600000000000000" pitchFamily="50" charset="-128"/>
              </a:rPr>
              <a:t>クラス図に示す</a:t>
            </a:r>
          </a:p>
        </p:txBody>
      </p:sp>
      <p:sp>
        <p:nvSpPr>
          <p:cNvPr id="8" name="正方形/長方形 7">
            <a:extLst>
              <a:ext uri="{FF2B5EF4-FFF2-40B4-BE49-F238E27FC236}">
                <a16:creationId xmlns:a16="http://schemas.microsoft.com/office/drawing/2014/main" id="{3AA3F25E-F340-4D5C-8BD2-B6DE839B4EB6}"/>
              </a:ext>
            </a:extLst>
          </p:cNvPr>
          <p:cNvSpPr/>
          <p:nvPr/>
        </p:nvSpPr>
        <p:spPr>
          <a:xfrm>
            <a:off x="4189181" y="2746212"/>
            <a:ext cx="8332300" cy="61247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クラス図</a:t>
            </a:r>
          </a:p>
        </p:txBody>
      </p:sp>
      <p:sp>
        <p:nvSpPr>
          <p:cNvPr id="26" name="テキスト ボックス 25">
            <a:extLst>
              <a:ext uri="{FF2B5EF4-FFF2-40B4-BE49-F238E27FC236}">
                <a16:creationId xmlns:a16="http://schemas.microsoft.com/office/drawing/2014/main" id="{E9309EC5-15B9-4F27-A3D8-EC9B63D9D395}"/>
              </a:ext>
            </a:extLst>
          </p:cNvPr>
          <p:cNvSpPr txBox="1"/>
          <p:nvPr/>
        </p:nvSpPr>
        <p:spPr>
          <a:xfrm>
            <a:off x="5924259" y="8905302"/>
            <a:ext cx="4862141" cy="338554"/>
          </a:xfrm>
          <a:prstGeom prst="rect">
            <a:avLst/>
          </a:prstGeom>
          <a:noFill/>
        </p:spPr>
        <p:txBody>
          <a:bodyPr wrap="square" rtlCol="0">
            <a:spAutoFit/>
          </a:bodyPr>
          <a:lstStyle/>
          <a:p>
            <a:pPr algn="ctr"/>
            <a:r>
              <a:rPr kumimoji="1" lang="ja-JP" altLang="en-US" dirty="0">
                <a:latin typeface="HG丸ｺﾞｼｯｸM-PRO" panose="020F0600000000000000" pitchFamily="50" charset="-128"/>
                <a:ea typeface="HG丸ｺﾞｼｯｸM-PRO" panose="020F0600000000000000" pitchFamily="50" charset="-128"/>
              </a:rPr>
              <a:t>図</a:t>
            </a:r>
            <a:r>
              <a:rPr lang="en-US" altLang="ja-JP" dirty="0">
                <a:latin typeface="HG丸ｺﾞｼｯｸM-PRO" panose="020F0600000000000000" pitchFamily="50" charset="-128"/>
                <a:ea typeface="HG丸ｺﾞｼｯｸM-PRO" panose="020F0600000000000000" pitchFamily="50" charset="-128"/>
              </a:rPr>
              <a:t>5</a:t>
            </a:r>
            <a:r>
              <a:rPr kumimoji="1" lang="en-US" altLang="ja-JP" dirty="0">
                <a:latin typeface="HG丸ｺﾞｼｯｸM-PRO" panose="020F0600000000000000" pitchFamily="50" charset="-128"/>
                <a:ea typeface="HG丸ｺﾞｼｯｸM-PRO" panose="020F0600000000000000" pitchFamily="50" charset="-128"/>
              </a:rPr>
              <a:t> </a:t>
            </a:r>
            <a:r>
              <a:rPr kumimoji="1" lang="ja-JP" altLang="en-US" dirty="0">
                <a:latin typeface="HG丸ｺﾞｼｯｸM-PRO" panose="020F0600000000000000" pitchFamily="50" charset="-128"/>
                <a:ea typeface="HG丸ｺﾞｼｯｸM-PRO" panose="020F0600000000000000" pitchFamily="50" charset="-128"/>
              </a:rPr>
              <a:t>クラス図</a:t>
            </a:r>
          </a:p>
        </p:txBody>
      </p:sp>
      <p:cxnSp>
        <p:nvCxnSpPr>
          <p:cNvPr id="30" name="直線コネクタ 29">
            <a:extLst>
              <a:ext uri="{FF2B5EF4-FFF2-40B4-BE49-F238E27FC236}">
                <a16:creationId xmlns:a16="http://schemas.microsoft.com/office/drawing/2014/main" id="{42A1F393-1E5C-47EB-8F93-48B484E995FB}"/>
              </a:ext>
            </a:extLst>
          </p:cNvPr>
          <p:cNvCxnSpPr>
            <a:cxnSpLocks/>
          </p:cNvCxnSpPr>
          <p:nvPr/>
        </p:nvCxnSpPr>
        <p:spPr>
          <a:xfrm>
            <a:off x="322995" y="2360590"/>
            <a:ext cx="3646734"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DEB78B98-FFB2-4055-B20D-F38B57463984}"/>
              </a:ext>
            </a:extLst>
          </p:cNvPr>
          <p:cNvCxnSpPr>
            <a:cxnSpLocks/>
          </p:cNvCxnSpPr>
          <p:nvPr/>
        </p:nvCxnSpPr>
        <p:spPr>
          <a:xfrm>
            <a:off x="4096544" y="2022036"/>
            <a:ext cx="0" cy="7361851"/>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78353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四角形: 角を丸くする 14">
            <a:extLst>
              <a:ext uri="{FF2B5EF4-FFF2-40B4-BE49-F238E27FC236}">
                <a16:creationId xmlns:a16="http://schemas.microsoft.com/office/drawing/2014/main" id="{A9B96D26-795E-44A3-9A17-D2913FF49DAB}"/>
              </a:ext>
            </a:extLst>
          </p:cNvPr>
          <p:cNvSpPr/>
          <p:nvPr/>
        </p:nvSpPr>
        <p:spPr>
          <a:xfrm>
            <a:off x="7670181" y="695896"/>
            <a:ext cx="2520000" cy="1152297"/>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4" name="四角形: 角を丸くする 13">
            <a:extLst>
              <a:ext uri="{FF2B5EF4-FFF2-40B4-BE49-F238E27FC236}">
                <a16:creationId xmlns:a16="http://schemas.microsoft.com/office/drawing/2014/main" id="{5DFFF80D-32F6-4641-A456-86DEF48B839E}"/>
              </a:ext>
            </a:extLst>
          </p:cNvPr>
          <p:cNvSpPr/>
          <p:nvPr/>
        </p:nvSpPr>
        <p:spPr>
          <a:xfrm>
            <a:off x="94668" y="691615"/>
            <a:ext cx="2520000" cy="1080368"/>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3" name="四角形: 角を丸くする 12">
            <a:extLst>
              <a:ext uri="{FF2B5EF4-FFF2-40B4-BE49-F238E27FC236}">
                <a16:creationId xmlns:a16="http://schemas.microsoft.com/office/drawing/2014/main" id="{84934B8C-C644-49A7-8C50-B417AAAD4BD4}"/>
              </a:ext>
            </a:extLst>
          </p:cNvPr>
          <p:cNvSpPr/>
          <p:nvPr/>
        </p:nvSpPr>
        <p:spPr>
          <a:xfrm>
            <a:off x="2616334" y="694505"/>
            <a:ext cx="2520000" cy="1368400"/>
          </a:xfrm>
          <a:prstGeom prst="roundRect">
            <a:avLst>
              <a:gd name="adj" fmla="val 13495"/>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2" name="四角形: 角を丸くする 11">
            <a:extLst>
              <a:ext uri="{FF2B5EF4-FFF2-40B4-BE49-F238E27FC236}">
                <a16:creationId xmlns:a16="http://schemas.microsoft.com/office/drawing/2014/main" id="{AFFC4548-7F1A-4F38-96A5-7A693D93CF9B}"/>
              </a:ext>
            </a:extLst>
          </p:cNvPr>
          <p:cNvSpPr/>
          <p:nvPr/>
        </p:nvSpPr>
        <p:spPr>
          <a:xfrm>
            <a:off x="5140800" y="480120"/>
            <a:ext cx="2520000" cy="1224384"/>
          </a:xfrm>
          <a:prstGeom prst="roundRect">
            <a:avLst>
              <a:gd name="adj" fmla="val 13842"/>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4CF528F6-0D59-4A16-899E-E9075561CAD3}"/>
              </a:ext>
            </a:extLst>
          </p:cNvPr>
          <p:cNvSpPr/>
          <p:nvPr/>
        </p:nvSpPr>
        <p:spPr>
          <a:xfrm>
            <a:off x="116230" y="1203617"/>
            <a:ext cx="12600000" cy="8352000"/>
          </a:xfrm>
          <a:prstGeom prst="rect">
            <a:avLst/>
          </a:prstGeom>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3" name="テキスト ボックス 2">
            <a:extLst>
              <a:ext uri="{FF2B5EF4-FFF2-40B4-BE49-F238E27FC236}">
                <a16:creationId xmlns:a16="http://schemas.microsoft.com/office/drawing/2014/main" id="{4A839BC4-54BA-4246-90D0-1001B466FC18}"/>
              </a:ext>
            </a:extLst>
          </p:cNvPr>
          <p:cNvSpPr txBox="1"/>
          <p:nvPr/>
        </p:nvSpPr>
        <p:spPr>
          <a:xfrm>
            <a:off x="297487" y="751258"/>
            <a:ext cx="2122161"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１</a:t>
            </a:r>
            <a:r>
              <a:rPr lang="en-US" altLang="ja-JP" sz="2200" b="1"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機能モデル</a:t>
            </a:r>
            <a:endParaRPr lang="en-US" altLang="ja-JP"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endParaRPr>
          </a:p>
        </p:txBody>
      </p:sp>
      <p:sp>
        <p:nvSpPr>
          <p:cNvPr id="9" name="テキスト ボックス 8">
            <a:extLst>
              <a:ext uri="{FF2B5EF4-FFF2-40B4-BE49-F238E27FC236}">
                <a16:creationId xmlns:a16="http://schemas.microsoft.com/office/drawing/2014/main" id="{27FC2256-755B-4562-8E23-88557EE81276}"/>
              </a:ext>
            </a:extLst>
          </p:cNvPr>
          <p:cNvSpPr txBox="1"/>
          <p:nvPr/>
        </p:nvSpPr>
        <p:spPr>
          <a:xfrm>
            <a:off x="2870054" y="751257"/>
            <a:ext cx="200204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２</a:t>
            </a:r>
            <a:r>
              <a:rPr lang="en-US" altLang="ja-JP" sz="2200" b="1"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構造モデル</a:t>
            </a:r>
            <a:endParaRPr lang="en-US" altLang="ja-JP"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endParaRPr>
          </a:p>
        </p:txBody>
      </p:sp>
      <p:sp>
        <p:nvSpPr>
          <p:cNvPr id="10" name="テキスト ボックス 9">
            <a:extLst>
              <a:ext uri="{FF2B5EF4-FFF2-40B4-BE49-F238E27FC236}">
                <a16:creationId xmlns:a16="http://schemas.microsoft.com/office/drawing/2014/main" id="{6B6DE600-02D5-4297-AB70-824D28CEE6FA}"/>
              </a:ext>
            </a:extLst>
          </p:cNvPr>
          <p:cNvSpPr txBox="1"/>
          <p:nvPr/>
        </p:nvSpPr>
        <p:spPr>
          <a:xfrm>
            <a:off x="5136334" y="618731"/>
            <a:ext cx="2596536" cy="44627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75000"/>
                  </a:schemeClr>
                </a:solidFill>
                <a:latin typeface="HG創英角ｺﾞｼｯｸUB" panose="020B0909000000000000" pitchFamily="49" charset="-128"/>
                <a:ea typeface="HG創英角ｺﾞｼｯｸUB" panose="020B0909000000000000" pitchFamily="49" charset="-128"/>
              </a:rPr>
              <a:t>３</a:t>
            </a:r>
            <a:r>
              <a:rPr lang="en-US" altLang="ja-JP" sz="2200" b="1" dirty="0">
                <a:solidFill>
                  <a:schemeClr val="accent6">
                    <a:lumMod val="75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75000"/>
                  </a:schemeClr>
                </a:solidFill>
                <a:latin typeface="HG創英角ｺﾞｼｯｸUB" panose="020B0909000000000000" pitchFamily="49" charset="-128"/>
                <a:ea typeface="HG創英角ｺﾞｼｯｸUB" panose="020B0909000000000000" pitchFamily="49" charset="-128"/>
              </a:rPr>
              <a:t>振る舞いモデル</a:t>
            </a:r>
            <a:endParaRPr lang="en-US" altLang="ja-JP" sz="2200" dirty="0">
              <a:solidFill>
                <a:schemeClr val="accent6">
                  <a:lumMod val="75000"/>
                </a:schemeClr>
              </a:solidFill>
              <a:latin typeface="HG創英角ｺﾞｼｯｸUB" panose="020B0909000000000000" pitchFamily="49" charset="-128"/>
              <a:ea typeface="HG創英角ｺﾞｼｯｸUB" panose="020B0909000000000000" pitchFamily="49" charset="-128"/>
            </a:endParaRPr>
          </a:p>
        </p:txBody>
      </p:sp>
      <p:sp>
        <p:nvSpPr>
          <p:cNvPr id="16" name="テキスト ボックス 15">
            <a:extLst>
              <a:ext uri="{FF2B5EF4-FFF2-40B4-BE49-F238E27FC236}">
                <a16:creationId xmlns:a16="http://schemas.microsoft.com/office/drawing/2014/main" id="{B2857B95-E44E-4693-9BF6-518968E8AB21}"/>
              </a:ext>
            </a:extLst>
          </p:cNvPr>
          <p:cNvSpPr txBox="1"/>
          <p:nvPr/>
        </p:nvSpPr>
        <p:spPr>
          <a:xfrm>
            <a:off x="8207348" y="737706"/>
            <a:ext cx="144566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４</a:t>
            </a:r>
            <a:r>
              <a:rPr lang="en-US" altLang="ja-JP" sz="2200" b="1"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工夫点</a:t>
            </a:r>
            <a:endParaRPr lang="en-US" altLang="ja-JP"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endParaRPr>
          </a:p>
        </p:txBody>
      </p:sp>
      <p:sp>
        <p:nvSpPr>
          <p:cNvPr id="4" name="正方形/長方形 3">
            <a:extLst>
              <a:ext uri="{FF2B5EF4-FFF2-40B4-BE49-F238E27FC236}">
                <a16:creationId xmlns:a16="http://schemas.microsoft.com/office/drawing/2014/main" id="{3680C864-60B8-4F14-9653-302A07051B92}"/>
              </a:ext>
            </a:extLst>
          </p:cNvPr>
          <p:cNvSpPr/>
          <p:nvPr/>
        </p:nvSpPr>
        <p:spPr>
          <a:xfrm>
            <a:off x="116230" y="1204744"/>
            <a:ext cx="2340000" cy="720000"/>
          </a:xfrm>
          <a:prstGeom prst="rect">
            <a:avLst/>
          </a:prstGeom>
          <a:ln>
            <a:noFill/>
          </a:ln>
        </p:spPr>
        <p:style>
          <a:lnRef idx="3">
            <a:schemeClr val="lt1"/>
          </a:lnRef>
          <a:fillRef idx="1">
            <a:schemeClr val="accent6"/>
          </a:fillRef>
          <a:effectRef idx="1">
            <a:schemeClr val="accent6"/>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86E542D6-2597-4479-8069-7E76879CA3E5}"/>
              </a:ext>
            </a:extLst>
          </p:cNvPr>
          <p:cNvSpPr txBox="1"/>
          <p:nvPr/>
        </p:nvSpPr>
        <p:spPr>
          <a:xfrm>
            <a:off x="100800" y="1364689"/>
            <a:ext cx="2428118" cy="400110"/>
          </a:xfrm>
          <a:prstGeom prst="rect">
            <a:avLst/>
          </a:prstGeom>
          <a:noFill/>
        </p:spPr>
        <p:txBody>
          <a:bodyPr wrap="square" rtlCol="0">
            <a:spAutoFit/>
          </a:bodyPr>
          <a:lstStyle/>
          <a:p>
            <a:r>
              <a:rPr lang="ja-JP" altLang="en-US" sz="2000" dirty="0">
                <a:solidFill>
                  <a:schemeClr val="bg1"/>
                </a:solidFill>
                <a:latin typeface="HG創英角ｺﾞｼｯｸUB" panose="020B0909000000000000" pitchFamily="49" charset="-128"/>
                <a:ea typeface="HG創英角ｺﾞｼｯｸUB" panose="020B0909000000000000" pitchFamily="49" charset="-128"/>
              </a:rPr>
              <a:t>３</a:t>
            </a:r>
            <a:r>
              <a:rPr kumimoji="1" lang="en-US" altLang="ja-JP" sz="2000" dirty="0">
                <a:solidFill>
                  <a:schemeClr val="bg1"/>
                </a:solidFill>
                <a:latin typeface="HG創英角ｺﾞｼｯｸUB" panose="020B0909000000000000" pitchFamily="49" charset="-128"/>
                <a:ea typeface="HG創英角ｺﾞｼｯｸUB" panose="020B0909000000000000" pitchFamily="49" charset="-128"/>
              </a:rPr>
              <a:t>.</a:t>
            </a:r>
            <a:r>
              <a:rPr kumimoji="1" lang="ja-JP" altLang="en-US" sz="2000" dirty="0">
                <a:solidFill>
                  <a:schemeClr val="bg1"/>
                </a:solidFill>
                <a:latin typeface="HG創英角ｺﾞｼｯｸUB" panose="020B0909000000000000" pitchFamily="49" charset="-128"/>
                <a:ea typeface="HG創英角ｺﾞｼｯｸUB" panose="020B0909000000000000" pitchFamily="49" charset="-128"/>
              </a:rPr>
              <a:t>振る舞いモデル</a:t>
            </a:r>
          </a:p>
        </p:txBody>
      </p:sp>
    </p:spTree>
    <p:extLst>
      <p:ext uri="{BB962C8B-B14F-4D97-AF65-F5344CB8AC3E}">
        <p14:creationId xmlns:p14="http://schemas.microsoft.com/office/powerpoint/2010/main" val="26950258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四角形: 角を丸くする 14">
            <a:extLst>
              <a:ext uri="{FF2B5EF4-FFF2-40B4-BE49-F238E27FC236}">
                <a16:creationId xmlns:a16="http://schemas.microsoft.com/office/drawing/2014/main" id="{A9B96D26-795E-44A3-9A17-D2913FF49DAB}"/>
              </a:ext>
            </a:extLst>
          </p:cNvPr>
          <p:cNvSpPr/>
          <p:nvPr/>
        </p:nvSpPr>
        <p:spPr>
          <a:xfrm>
            <a:off x="7670181" y="695896"/>
            <a:ext cx="2520000" cy="1152297"/>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4" name="四角形: 角を丸くする 13">
            <a:extLst>
              <a:ext uri="{FF2B5EF4-FFF2-40B4-BE49-F238E27FC236}">
                <a16:creationId xmlns:a16="http://schemas.microsoft.com/office/drawing/2014/main" id="{5DFFF80D-32F6-4641-A456-86DEF48B839E}"/>
              </a:ext>
            </a:extLst>
          </p:cNvPr>
          <p:cNvSpPr/>
          <p:nvPr/>
        </p:nvSpPr>
        <p:spPr>
          <a:xfrm>
            <a:off x="94668" y="691615"/>
            <a:ext cx="2520000" cy="1080368"/>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3" name="四角形: 角を丸くする 12">
            <a:extLst>
              <a:ext uri="{FF2B5EF4-FFF2-40B4-BE49-F238E27FC236}">
                <a16:creationId xmlns:a16="http://schemas.microsoft.com/office/drawing/2014/main" id="{84934B8C-C644-49A7-8C50-B417AAAD4BD4}"/>
              </a:ext>
            </a:extLst>
          </p:cNvPr>
          <p:cNvSpPr/>
          <p:nvPr/>
        </p:nvSpPr>
        <p:spPr>
          <a:xfrm>
            <a:off x="2616334" y="694505"/>
            <a:ext cx="2520000" cy="1368400"/>
          </a:xfrm>
          <a:prstGeom prst="roundRect">
            <a:avLst>
              <a:gd name="adj" fmla="val 13495"/>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2" name="四角形: 角を丸くする 11">
            <a:extLst>
              <a:ext uri="{FF2B5EF4-FFF2-40B4-BE49-F238E27FC236}">
                <a16:creationId xmlns:a16="http://schemas.microsoft.com/office/drawing/2014/main" id="{AFFC4548-7F1A-4F38-96A5-7A693D93CF9B}"/>
              </a:ext>
            </a:extLst>
          </p:cNvPr>
          <p:cNvSpPr/>
          <p:nvPr/>
        </p:nvSpPr>
        <p:spPr>
          <a:xfrm>
            <a:off x="5140800" y="480120"/>
            <a:ext cx="2520000" cy="1224384"/>
          </a:xfrm>
          <a:prstGeom prst="roundRect">
            <a:avLst>
              <a:gd name="adj" fmla="val 13842"/>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4CF528F6-0D59-4A16-899E-E9075561CAD3}"/>
              </a:ext>
            </a:extLst>
          </p:cNvPr>
          <p:cNvSpPr/>
          <p:nvPr/>
        </p:nvSpPr>
        <p:spPr>
          <a:xfrm>
            <a:off x="116230" y="1203617"/>
            <a:ext cx="12600000" cy="8352000"/>
          </a:xfrm>
          <a:prstGeom prst="rect">
            <a:avLst/>
          </a:prstGeom>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3" name="テキスト ボックス 2">
            <a:extLst>
              <a:ext uri="{FF2B5EF4-FFF2-40B4-BE49-F238E27FC236}">
                <a16:creationId xmlns:a16="http://schemas.microsoft.com/office/drawing/2014/main" id="{4A839BC4-54BA-4246-90D0-1001B466FC18}"/>
              </a:ext>
            </a:extLst>
          </p:cNvPr>
          <p:cNvSpPr txBox="1"/>
          <p:nvPr/>
        </p:nvSpPr>
        <p:spPr>
          <a:xfrm>
            <a:off x="297487" y="751258"/>
            <a:ext cx="2122161"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１</a:t>
            </a:r>
            <a:r>
              <a:rPr lang="en-US" altLang="ja-JP" sz="2200" b="1"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機能モデル</a:t>
            </a:r>
            <a:endParaRPr lang="en-US" altLang="ja-JP"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endParaRPr>
          </a:p>
        </p:txBody>
      </p:sp>
      <p:sp>
        <p:nvSpPr>
          <p:cNvPr id="9" name="テキスト ボックス 8">
            <a:extLst>
              <a:ext uri="{FF2B5EF4-FFF2-40B4-BE49-F238E27FC236}">
                <a16:creationId xmlns:a16="http://schemas.microsoft.com/office/drawing/2014/main" id="{27FC2256-755B-4562-8E23-88557EE81276}"/>
              </a:ext>
            </a:extLst>
          </p:cNvPr>
          <p:cNvSpPr txBox="1"/>
          <p:nvPr/>
        </p:nvSpPr>
        <p:spPr>
          <a:xfrm>
            <a:off x="2870054" y="751257"/>
            <a:ext cx="200204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２</a:t>
            </a:r>
            <a:r>
              <a:rPr lang="en-US" altLang="ja-JP" sz="2200" b="1"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構造モデル</a:t>
            </a:r>
            <a:endParaRPr lang="en-US" altLang="ja-JP"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endParaRPr>
          </a:p>
        </p:txBody>
      </p:sp>
      <p:sp>
        <p:nvSpPr>
          <p:cNvPr id="10" name="テキスト ボックス 9">
            <a:extLst>
              <a:ext uri="{FF2B5EF4-FFF2-40B4-BE49-F238E27FC236}">
                <a16:creationId xmlns:a16="http://schemas.microsoft.com/office/drawing/2014/main" id="{6B6DE600-02D5-4297-AB70-824D28CEE6FA}"/>
              </a:ext>
            </a:extLst>
          </p:cNvPr>
          <p:cNvSpPr txBox="1"/>
          <p:nvPr/>
        </p:nvSpPr>
        <p:spPr>
          <a:xfrm>
            <a:off x="5136334" y="618731"/>
            <a:ext cx="2596536" cy="44627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75000"/>
                  </a:schemeClr>
                </a:solidFill>
                <a:latin typeface="HG創英角ｺﾞｼｯｸUB" panose="020B0909000000000000" pitchFamily="49" charset="-128"/>
                <a:ea typeface="HG創英角ｺﾞｼｯｸUB" panose="020B0909000000000000" pitchFamily="49" charset="-128"/>
              </a:rPr>
              <a:t>３</a:t>
            </a:r>
            <a:r>
              <a:rPr lang="en-US" altLang="ja-JP" sz="2200" b="1" dirty="0">
                <a:solidFill>
                  <a:schemeClr val="accent6">
                    <a:lumMod val="75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75000"/>
                  </a:schemeClr>
                </a:solidFill>
                <a:latin typeface="HG創英角ｺﾞｼｯｸUB" panose="020B0909000000000000" pitchFamily="49" charset="-128"/>
                <a:ea typeface="HG創英角ｺﾞｼｯｸUB" panose="020B0909000000000000" pitchFamily="49" charset="-128"/>
              </a:rPr>
              <a:t>振る舞いモデル</a:t>
            </a:r>
            <a:endParaRPr lang="en-US" altLang="ja-JP" sz="2200" dirty="0">
              <a:solidFill>
                <a:schemeClr val="accent6">
                  <a:lumMod val="75000"/>
                </a:schemeClr>
              </a:solidFill>
              <a:latin typeface="HG創英角ｺﾞｼｯｸUB" panose="020B0909000000000000" pitchFamily="49" charset="-128"/>
              <a:ea typeface="HG創英角ｺﾞｼｯｸUB" panose="020B0909000000000000" pitchFamily="49" charset="-128"/>
            </a:endParaRPr>
          </a:p>
        </p:txBody>
      </p:sp>
      <p:sp>
        <p:nvSpPr>
          <p:cNvPr id="16" name="テキスト ボックス 15">
            <a:extLst>
              <a:ext uri="{FF2B5EF4-FFF2-40B4-BE49-F238E27FC236}">
                <a16:creationId xmlns:a16="http://schemas.microsoft.com/office/drawing/2014/main" id="{B2857B95-E44E-4693-9BF6-518968E8AB21}"/>
              </a:ext>
            </a:extLst>
          </p:cNvPr>
          <p:cNvSpPr txBox="1"/>
          <p:nvPr/>
        </p:nvSpPr>
        <p:spPr>
          <a:xfrm>
            <a:off x="8207348" y="737706"/>
            <a:ext cx="144566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４</a:t>
            </a:r>
            <a:r>
              <a:rPr lang="en-US" altLang="ja-JP" sz="2200" b="1"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工夫点</a:t>
            </a:r>
            <a:endParaRPr lang="en-US" altLang="ja-JP"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endParaRPr>
          </a:p>
        </p:txBody>
      </p:sp>
      <p:sp>
        <p:nvSpPr>
          <p:cNvPr id="4" name="正方形/長方形 3">
            <a:extLst>
              <a:ext uri="{FF2B5EF4-FFF2-40B4-BE49-F238E27FC236}">
                <a16:creationId xmlns:a16="http://schemas.microsoft.com/office/drawing/2014/main" id="{3680C864-60B8-4F14-9653-302A07051B92}"/>
              </a:ext>
            </a:extLst>
          </p:cNvPr>
          <p:cNvSpPr/>
          <p:nvPr/>
        </p:nvSpPr>
        <p:spPr>
          <a:xfrm>
            <a:off x="116230" y="1204744"/>
            <a:ext cx="2340000" cy="720000"/>
          </a:xfrm>
          <a:prstGeom prst="rect">
            <a:avLst/>
          </a:prstGeom>
          <a:ln>
            <a:noFill/>
          </a:ln>
        </p:spPr>
        <p:style>
          <a:lnRef idx="3">
            <a:schemeClr val="lt1"/>
          </a:lnRef>
          <a:fillRef idx="1">
            <a:schemeClr val="accent6"/>
          </a:fillRef>
          <a:effectRef idx="1">
            <a:schemeClr val="accent6"/>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86E542D6-2597-4479-8069-7E76879CA3E5}"/>
              </a:ext>
            </a:extLst>
          </p:cNvPr>
          <p:cNvSpPr txBox="1"/>
          <p:nvPr/>
        </p:nvSpPr>
        <p:spPr>
          <a:xfrm>
            <a:off x="100800" y="1364689"/>
            <a:ext cx="2428118" cy="400110"/>
          </a:xfrm>
          <a:prstGeom prst="rect">
            <a:avLst/>
          </a:prstGeom>
          <a:noFill/>
        </p:spPr>
        <p:txBody>
          <a:bodyPr wrap="square" rtlCol="0">
            <a:spAutoFit/>
          </a:bodyPr>
          <a:lstStyle/>
          <a:p>
            <a:r>
              <a:rPr lang="ja-JP" altLang="en-US" sz="2000" dirty="0">
                <a:solidFill>
                  <a:schemeClr val="bg1"/>
                </a:solidFill>
                <a:latin typeface="HG創英角ｺﾞｼｯｸUB" panose="020B0909000000000000" pitchFamily="49" charset="-128"/>
                <a:ea typeface="HG創英角ｺﾞｼｯｸUB" panose="020B0909000000000000" pitchFamily="49" charset="-128"/>
              </a:rPr>
              <a:t>３</a:t>
            </a:r>
            <a:r>
              <a:rPr kumimoji="1" lang="en-US" altLang="ja-JP" sz="2000" dirty="0">
                <a:solidFill>
                  <a:schemeClr val="bg1"/>
                </a:solidFill>
                <a:latin typeface="HG創英角ｺﾞｼｯｸUB" panose="020B0909000000000000" pitchFamily="49" charset="-128"/>
                <a:ea typeface="HG創英角ｺﾞｼｯｸUB" panose="020B0909000000000000" pitchFamily="49" charset="-128"/>
              </a:rPr>
              <a:t>.</a:t>
            </a:r>
            <a:r>
              <a:rPr kumimoji="1" lang="ja-JP" altLang="en-US" sz="2000" dirty="0">
                <a:solidFill>
                  <a:schemeClr val="bg1"/>
                </a:solidFill>
                <a:latin typeface="HG創英角ｺﾞｼｯｸUB" panose="020B0909000000000000" pitchFamily="49" charset="-128"/>
                <a:ea typeface="HG創英角ｺﾞｼｯｸUB" panose="020B0909000000000000" pitchFamily="49" charset="-128"/>
              </a:rPr>
              <a:t>振る舞いモデル</a:t>
            </a:r>
          </a:p>
        </p:txBody>
      </p:sp>
    </p:spTree>
    <p:extLst>
      <p:ext uri="{BB962C8B-B14F-4D97-AF65-F5344CB8AC3E}">
        <p14:creationId xmlns:p14="http://schemas.microsoft.com/office/powerpoint/2010/main" val="30044690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四角形: 角を丸くする 14">
            <a:extLst>
              <a:ext uri="{FF2B5EF4-FFF2-40B4-BE49-F238E27FC236}">
                <a16:creationId xmlns:a16="http://schemas.microsoft.com/office/drawing/2014/main" id="{A9B96D26-795E-44A3-9A17-D2913FF49DAB}"/>
              </a:ext>
            </a:extLst>
          </p:cNvPr>
          <p:cNvSpPr/>
          <p:nvPr/>
        </p:nvSpPr>
        <p:spPr>
          <a:xfrm>
            <a:off x="93925" y="695896"/>
            <a:ext cx="2520000" cy="1152297"/>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4" name="四角形: 角を丸くする 13">
            <a:extLst>
              <a:ext uri="{FF2B5EF4-FFF2-40B4-BE49-F238E27FC236}">
                <a16:creationId xmlns:a16="http://schemas.microsoft.com/office/drawing/2014/main" id="{5DFFF80D-32F6-4641-A456-86DEF48B839E}"/>
              </a:ext>
            </a:extLst>
          </p:cNvPr>
          <p:cNvSpPr/>
          <p:nvPr/>
        </p:nvSpPr>
        <p:spPr>
          <a:xfrm>
            <a:off x="5140800" y="695896"/>
            <a:ext cx="2520000" cy="1080368"/>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3" name="四角形: 角を丸くする 12">
            <a:extLst>
              <a:ext uri="{FF2B5EF4-FFF2-40B4-BE49-F238E27FC236}">
                <a16:creationId xmlns:a16="http://schemas.microsoft.com/office/drawing/2014/main" id="{84934B8C-C644-49A7-8C50-B417AAAD4BD4}"/>
              </a:ext>
            </a:extLst>
          </p:cNvPr>
          <p:cNvSpPr/>
          <p:nvPr/>
        </p:nvSpPr>
        <p:spPr>
          <a:xfrm>
            <a:off x="2619201" y="695896"/>
            <a:ext cx="2520000" cy="1368400"/>
          </a:xfrm>
          <a:prstGeom prst="roundRect">
            <a:avLst>
              <a:gd name="adj" fmla="val 13495"/>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2" name="四角形: 角を丸くする 11">
            <a:extLst>
              <a:ext uri="{FF2B5EF4-FFF2-40B4-BE49-F238E27FC236}">
                <a16:creationId xmlns:a16="http://schemas.microsoft.com/office/drawing/2014/main" id="{AFFC4548-7F1A-4F38-96A5-7A693D93CF9B}"/>
              </a:ext>
            </a:extLst>
          </p:cNvPr>
          <p:cNvSpPr/>
          <p:nvPr/>
        </p:nvSpPr>
        <p:spPr>
          <a:xfrm>
            <a:off x="7667675" y="480120"/>
            <a:ext cx="2520000" cy="1224384"/>
          </a:xfrm>
          <a:prstGeom prst="roundRect">
            <a:avLst>
              <a:gd name="adj" fmla="val 13842"/>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4CF528F6-0D59-4A16-899E-E9075561CAD3}"/>
              </a:ext>
            </a:extLst>
          </p:cNvPr>
          <p:cNvSpPr/>
          <p:nvPr/>
        </p:nvSpPr>
        <p:spPr>
          <a:xfrm>
            <a:off x="100800" y="1204804"/>
            <a:ext cx="12600000" cy="8352000"/>
          </a:xfrm>
          <a:prstGeom prst="rect">
            <a:avLst/>
          </a:prstGeom>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3" name="テキスト ボックス 2">
            <a:extLst>
              <a:ext uri="{FF2B5EF4-FFF2-40B4-BE49-F238E27FC236}">
                <a16:creationId xmlns:a16="http://schemas.microsoft.com/office/drawing/2014/main" id="{4A839BC4-54BA-4246-90D0-1001B466FC18}"/>
              </a:ext>
            </a:extLst>
          </p:cNvPr>
          <p:cNvSpPr txBox="1"/>
          <p:nvPr/>
        </p:nvSpPr>
        <p:spPr>
          <a:xfrm>
            <a:off x="292844" y="736170"/>
            <a:ext cx="2122161"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１</a:t>
            </a:r>
            <a:r>
              <a:rPr lang="en-US" altLang="ja-JP" sz="2200" b="1"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機能モデル</a:t>
            </a:r>
            <a:endParaRPr lang="en-US" altLang="ja-JP"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endParaRPr>
          </a:p>
        </p:txBody>
      </p:sp>
      <p:sp>
        <p:nvSpPr>
          <p:cNvPr id="9" name="テキスト ボックス 8">
            <a:extLst>
              <a:ext uri="{FF2B5EF4-FFF2-40B4-BE49-F238E27FC236}">
                <a16:creationId xmlns:a16="http://schemas.microsoft.com/office/drawing/2014/main" id="{27FC2256-755B-4562-8E23-88557EE81276}"/>
              </a:ext>
            </a:extLst>
          </p:cNvPr>
          <p:cNvSpPr txBox="1"/>
          <p:nvPr/>
        </p:nvSpPr>
        <p:spPr>
          <a:xfrm>
            <a:off x="2874741" y="728475"/>
            <a:ext cx="200204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２</a:t>
            </a:r>
            <a:r>
              <a:rPr lang="en-US" altLang="ja-JP" sz="2200" b="1"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構造モデル</a:t>
            </a:r>
            <a:endParaRPr lang="en-US" altLang="ja-JP"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endParaRPr>
          </a:p>
        </p:txBody>
      </p:sp>
      <p:sp>
        <p:nvSpPr>
          <p:cNvPr id="10" name="テキスト ボックス 9">
            <a:extLst>
              <a:ext uri="{FF2B5EF4-FFF2-40B4-BE49-F238E27FC236}">
                <a16:creationId xmlns:a16="http://schemas.microsoft.com/office/drawing/2014/main" id="{6B6DE600-02D5-4297-AB70-824D28CEE6FA}"/>
              </a:ext>
            </a:extLst>
          </p:cNvPr>
          <p:cNvSpPr txBox="1"/>
          <p:nvPr/>
        </p:nvSpPr>
        <p:spPr>
          <a:xfrm>
            <a:off x="5085125" y="720781"/>
            <a:ext cx="2636626" cy="44627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３</a:t>
            </a:r>
            <a:r>
              <a:rPr lang="en-US" altLang="ja-JP" sz="2200" b="1"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振る舞いモデル</a:t>
            </a:r>
            <a:endParaRPr lang="en-US" altLang="ja-JP"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endParaRPr>
          </a:p>
        </p:txBody>
      </p:sp>
      <p:sp>
        <p:nvSpPr>
          <p:cNvPr id="16" name="テキスト ボックス 15">
            <a:extLst>
              <a:ext uri="{FF2B5EF4-FFF2-40B4-BE49-F238E27FC236}">
                <a16:creationId xmlns:a16="http://schemas.microsoft.com/office/drawing/2014/main" id="{B2857B95-E44E-4693-9BF6-518968E8AB21}"/>
              </a:ext>
            </a:extLst>
          </p:cNvPr>
          <p:cNvSpPr txBox="1"/>
          <p:nvPr/>
        </p:nvSpPr>
        <p:spPr>
          <a:xfrm>
            <a:off x="8204842" y="627019"/>
            <a:ext cx="144566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75000"/>
                  </a:schemeClr>
                </a:solidFill>
                <a:latin typeface="HG創英角ｺﾞｼｯｸUB" panose="020B0909000000000000" pitchFamily="49" charset="-128"/>
                <a:ea typeface="HG創英角ｺﾞｼｯｸUB" panose="020B0909000000000000" pitchFamily="49" charset="-128"/>
              </a:rPr>
              <a:t>４</a:t>
            </a:r>
            <a:r>
              <a:rPr lang="en-US" altLang="ja-JP" sz="2200" b="1" dirty="0">
                <a:solidFill>
                  <a:schemeClr val="accent6">
                    <a:lumMod val="75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75000"/>
                  </a:schemeClr>
                </a:solidFill>
                <a:latin typeface="HG創英角ｺﾞｼｯｸUB" panose="020B0909000000000000" pitchFamily="49" charset="-128"/>
                <a:ea typeface="HG創英角ｺﾞｼｯｸUB" panose="020B0909000000000000" pitchFamily="49" charset="-128"/>
              </a:rPr>
              <a:t>工夫点</a:t>
            </a:r>
            <a:endParaRPr lang="en-US" altLang="ja-JP" sz="2200" dirty="0">
              <a:solidFill>
                <a:schemeClr val="accent6">
                  <a:lumMod val="75000"/>
                </a:schemeClr>
              </a:solidFill>
              <a:latin typeface="HG創英角ｺﾞｼｯｸUB" panose="020B0909000000000000" pitchFamily="49" charset="-128"/>
              <a:ea typeface="HG創英角ｺﾞｼｯｸUB" panose="020B0909000000000000" pitchFamily="49" charset="-128"/>
            </a:endParaRPr>
          </a:p>
        </p:txBody>
      </p:sp>
      <p:sp>
        <p:nvSpPr>
          <p:cNvPr id="4" name="正方形/長方形 3">
            <a:extLst>
              <a:ext uri="{FF2B5EF4-FFF2-40B4-BE49-F238E27FC236}">
                <a16:creationId xmlns:a16="http://schemas.microsoft.com/office/drawing/2014/main" id="{3680C864-60B8-4F14-9653-302A07051B92}"/>
              </a:ext>
            </a:extLst>
          </p:cNvPr>
          <p:cNvSpPr/>
          <p:nvPr/>
        </p:nvSpPr>
        <p:spPr>
          <a:xfrm>
            <a:off x="116230" y="1204744"/>
            <a:ext cx="2340000" cy="720000"/>
          </a:xfrm>
          <a:prstGeom prst="rect">
            <a:avLst/>
          </a:prstGeom>
          <a:ln>
            <a:noFill/>
          </a:ln>
        </p:spPr>
        <p:style>
          <a:lnRef idx="3">
            <a:schemeClr val="lt1"/>
          </a:lnRef>
          <a:fillRef idx="1">
            <a:schemeClr val="accent6"/>
          </a:fillRef>
          <a:effectRef idx="1">
            <a:schemeClr val="accent6"/>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86E542D6-2597-4479-8069-7E76879CA3E5}"/>
              </a:ext>
            </a:extLst>
          </p:cNvPr>
          <p:cNvSpPr txBox="1"/>
          <p:nvPr/>
        </p:nvSpPr>
        <p:spPr>
          <a:xfrm>
            <a:off x="585529" y="1362855"/>
            <a:ext cx="1395612" cy="400110"/>
          </a:xfrm>
          <a:prstGeom prst="rect">
            <a:avLst/>
          </a:prstGeom>
          <a:noFill/>
        </p:spPr>
        <p:txBody>
          <a:bodyPr wrap="square" rtlCol="0">
            <a:spAutoFit/>
          </a:bodyPr>
          <a:lstStyle/>
          <a:p>
            <a:r>
              <a:rPr lang="ja-JP" altLang="en-US" sz="2000" dirty="0">
                <a:solidFill>
                  <a:schemeClr val="bg1"/>
                </a:solidFill>
                <a:latin typeface="HG創英角ｺﾞｼｯｸUB" panose="020B0909000000000000" pitchFamily="49" charset="-128"/>
                <a:ea typeface="HG創英角ｺﾞｼｯｸUB" panose="020B0909000000000000" pitchFamily="49" charset="-128"/>
              </a:rPr>
              <a:t>４</a:t>
            </a:r>
            <a:r>
              <a:rPr kumimoji="1" lang="en-US" altLang="ja-JP" sz="2000" dirty="0">
                <a:solidFill>
                  <a:schemeClr val="bg1"/>
                </a:solidFill>
                <a:latin typeface="HG創英角ｺﾞｼｯｸUB" panose="020B0909000000000000" pitchFamily="49" charset="-128"/>
                <a:ea typeface="HG創英角ｺﾞｼｯｸUB" panose="020B0909000000000000" pitchFamily="49" charset="-128"/>
              </a:rPr>
              <a:t>.</a:t>
            </a:r>
            <a:r>
              <a:rPr lang="ja-JP" altLang="en-US" sz="2000" dirty="0">
                <a:solidFill>
                  <a:schemeClr val="bg1"/>
                </a:solidFill>
                <a:latin typeface="HG創英角ｺﾞｼｯｸUB" panose="020B0909000000000000" pitchFamily="49" charset="-128"/>
                <a:ea typeface="HG創英角ｺﾞｼｯｸUB" panose="020B0909000000000000" pitchFamily="49" charset="-128"/>
              </a:rPr>
              <a:t>工夫点</a:t>
            </a:r>
            <a:endParaRPr kumimoji="1" lang="ja-JP" altLang="en-US" sz="2000" dirty="0">
              <a:solidFill>
                <a:schemeClr val="bg1"/>
              </a:solidFill>
              <a:latin typeface="HG創英角ｺﾞｼｯｸUB" panose="020B0909000000000000" pitchFamily="49" charset="-128"/>
              <a:ea typeface="HG創英角ｺﾞｼｯｸUB" panose="020B0909000000000000" pitchFamily="49" charset="-128"/>
            </a:endParaRPr>
          </a:p>
        </p:txBody>
      </p:sp>
    </p:spTree>
    <p:extLst>
      <p:ext uri="{BB962C8B-B14F-4D97-AF65-F5344CB8AC3E}">
        <p14:creationId xmlns:p14="http://schemas.microsoft.com/office/powerpoint/2010/main" val="3429835045"/>
      </p:ext>
    </p:extLst>
  </p:cSld>
  <p:clrMapOvr>
    <a:masterClrMapping/>
  </p:clrMapOvr>
</p:sld>
</file>

<file path=ppt/theme/theme1.xml><?xml version="1.0" encoding="utf-8"?>
<a:theme xmlns:a="http://schemas.openxmlformats.org/drawingml/2006/main" name="アブストラクトページ用（プライマリークラス）">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1943</TotalTime>
  <Words>437</Words>
  <Application>Microsoft Office PowerPoint</Application>
  <PresentationFormat>A3 297x420 mm</PresentationFormat>
  <Paragraphs>75</Paragraphs>
  <Slides>6</Slides>
  <Notes>1</Notes>
  <HiddenSlides>0</HiddenSlides>
  <MMClips>0</MMClips>
  <ScaleCrop>false</ScaleCrop>
  <HeadingPairs>
    <vt:vector size="6" baseType="variant">
      <vt:variant>
        <vt:lpstr>使用されているフォント</vt:lpstr>
      </vt:variant>
      <vt:variant>
        <vt:i4>7</vt:i4>
      </vt:variant>
      <vt:variant>
        <vt:lpstr>テーマ</vt:lpstr>
      </vt:variant>
      <vt:variant>
        <vt:i4>2</vt:i4>
      </vt:variant>
      <vt:variant>
        <vt:lpstr>スライド タイトル</vt:lpstr>
      </vt:variant>
      <vt:variant>
        <vt:i4>6</vt:i4>
      </vt:variant>
    </vt:vector>
  </HeadingPairs>
  <TitlesOfParts>
    <vt:vector size="15" baseType="lpstr">
      <vt:lpstr>HG丸ｺﾞｼｯｸM-PRO</vt:lpstr>
      <vt:lpstr>HG創英角ｺﾞｼｯｸUB</vt:lpstr>
      <vt:lpstr>ＭＳ Ｐゴシック</vt:lpstr>
      <vt:lpstr>游ゴシック</vt:lpstr>
      <vt:lpstr>游ゴシック Light</vt:lpstr>
      <vt:lpstr>Arial</vt:lpstr>
      <vt:lpstr>Times New Roman</vt:lpstr>
      <vt:lpstr>アブストラクトページ用（プライマリークラス）</vt:lpstr>
      <vt:lpstr>デザインの設定</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Manager>ETロボコン実行委員会</Manager>
  <Company>ETロボコン実行委員会</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ETロボコン・コンセプトシート</dc:title>
  <dc:creator>ETロボコン実行委員会</dc:creator>
  <cp:lastModifiedBy>陽慈 内海</cp:lastModifiedBy>
  <cp:revision>218</cp:revision>
  <cp:lastPrinted>2018-04-01T05:10:42Z</cp:lastPrinted>
  <dcterms:created xsi:type="dcterms:W3CDTF">2002-02-28T07:41:56Z</dcterms:created>
  <dcterms:modified xsi:type="dcterms:W3CDTF">2019-08-19T01:51:33Z</dcterms:modified>
</cp:coreProperties>
</file>