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5"/>
  </p:notesMasterIdLst>
  <p:handoutMasterIdLst>
    <p:handoutMasterId r:id="rId6"/>
  </p:handoutMasterIdLst>
  <p:sldIdLst>
    <p:sldId id="278" r:id="rId3"/>
    <p:sldId id="280" r:id="rId4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163"/>
    <a:srgbClr val="E6E6E6"/>
    <a:srgbClr val="CCFFCC"/>
    <a:srgbClr val="FFFFCC"/>
    <a:srgbClr val="FFCCCC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1" autoAdjust="0"/>
    <p:restoredTop sz="95889" autoAdjust="0"/>
  </p:normalViewPr>
  <p:slideViewPr>
    <p:cSldViewPr showGuides="1">
      <p:cViewPr>
        <p:scale>
          <a:sx n="100" d="100"/>
          <a:sy n="100" d="100"/>
        </p:scale>
        <p:origin x="264" y="72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970C972D-A8D0-4FC6-8E13-8D1A819F2413}"/>
              </a:ext>
            </a:extLst>
          </p:cNvPr>
          <p:cNvSpPr/>
          <p:nvPr/>
        </p:nvSpPr>
        <p:spPr>
          <a:xfrm>
            <a:off x="2107846" y="265543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69E598-2CB0-4F9C-AB67-10943352431A}"/>
              </a:ext>
            </a:extLst>
          </p:cNvPr>
          <p:cNvSpPr/>
          <p:nvPr/>
        </p:nvSpPr>
        <p:spPr>
          <a:xfrm>
            <a:off x="8164000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23B15715-F5D5-4B31-B75E-8C29505B5661}"/>
              </a:ext>
            </a:extLst>
          </p:cNvPr>
          <p:cNvSpPr/>
          <p:nvPr/>
        </p:nvSpPr>
        <p:spPr>
          <a:xfrm>
            <a:off x="91678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3B16152-68D8-41C8-A10A-9E05D913E3AE}"/>
              </a:ext>
            </a:extLst>
          </p:cNvPr>
          <p:cNvSpPr txBox="1"/>
          <p:nvPr/>
        </p:nvSpPr>
        <p:spPr>
          <a:xfrm>
            <a:off x="8449167" y="229211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17BE212-57A8-4AE2-92E3-66CC674CFDE1}"/>
              </a:ext>
            </a:extLst>
          </p:cNvPr>
          <p:cNvSpPr txBox="1"/>
          <p:nvPr/>
        </p:nvSpPr>
        <p:spPr>
          <a:xfrm>
            <a:off x="501532" y="274295"/>
            <a:ext cx="118400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3447AD1-4E55-44F3-948A-184C41655AAF}"/>
              </a:ext>
            </a:extLst>
          </p:cNvPr>
          <p:cNvSpPr txBox="1"/>
          <p:nvPr/>
        </p:nvSpPr>
        <p:spPr>
          <a:xfrm>
            <a:off x="2513886" y="245479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DB39518-74BC-4709-B479-100B45A7FB97}"/>
              </a:ext>
            </a:extLst>
          </p:cNvPr>
          <p:cNvSpPr txBox="1"/>
          <p:nvPr/>
        </p:nvSpPr>
        <p:spPr>
          <a:xfrm>
            <a:off x="6185756" y="140469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8D7D717-6109-4243-9469-2CA5CB60052A}"/>
              </a:ext>
            </a:extLst>
          </p:cNvPr>
          <p:cNvSpPr/>
          <p:nvPr/>
        </p:nvSpPr>
        <p:spPr>
          <a:xfrm>
            <a:off x="6153908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B5D1ABC-93CF-4546-B1FD-46E24E501524}"/>
              </a:ext>
            </a:extLst>
          </p:cNvPr>
          <p:cNvSpPr txBox="1"/>
          <p:nvPr/>
        </p:nvSpPr>
        <p:spPr>
          <a:xfrm>
            <a:off x="6141604" y="221517"/>
            <a:ext cx="2022396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BB44131B-D622-4F09-9563-FC74962D92FB}"/>
              </a:ext>
            </a:extLst>
          </p:cNvPr>
          <p:cNvSpPr/>
          <p:nvPr/>
        </p:nvSpPr>
        <p:spPr>
          <a:xfrm>
            <a:off x="4130772" y="28672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374D65D-D36C-48A5-ABE8-2ED70C87A432}"/>
              </a:ext>
            </a:extLst>
          </p:cNvPr>
          <p:cNvSpPr/>
          <p:nvPr/>
        </p:nvSpPr>
        <p:spPr>
          <a:xfrm>
            <a:off x="57922" y="606809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594962D-E721-4D57-B257-CBD688DE7441}"/>
              </a:ext>
            </a:extLst>
          </p:cNvPr>
          <p:cNvSpPr txBox="1"/>
          <p:nvPr/>
        </p:nvSpPr>
        <p:spPr>
          <a:xfrm>
            <a:off x="4113787" y="118872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17" name="図 1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4C44B92B-AD6B-8843-8AED-47545E826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" t="10569" r="3383" b="7631"/>
          <a:stretch/>
        </p:blipFill>
        <p:spPr>
          <a:xfrm>
            <a:off x="143678" y="1199004"/>
            <a:ext cx="4320480" cy="2972428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164602-304F-2D4C-9FC2-03244B73CC4A}"/>
              </a:ext>
            </a:extLst>
          </p:cNvPr>
          <p:cNvSpPr txBox="1"/>
          <p:nvPr/>
        </p:nvSpPr>
        <p:spPr>
          <a:xfrm>
            <a:off x="84542" y="691471"/>
            <a:ext cx="221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1.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システム全体の状態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23FE191-4727-8040-A83B-5C3B05BC557D}"/>
              </a:ext>
            </a:extLst>
          </p:cNvPr>
          <p:cNvCxnSpPr>
            <a:cxnSpLocks/>
          </p:cNvCxnSpPr>
          <p:nvPr/>
        </p:nvCxnSpPr>
        <p:spPr>
          <a:xfrm>
            <a:off x="151883" y="1015055"/>
            <a:ext cx="423269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E208EF2-3DC9-8842-85F1-016BCC69C7FD}"/>
              </a:ext>
            </a:extLst>
          </p:cNvPr>
          <p:cNvSpPr txBox="1"/>
          <p:nvPr/>
        </p:nvSpPr>
        <p:spPr>
          <a:xfrm>
            <a:off x="77784" y="1033980"/>
            <a:ext cx="2768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機能の状態をステートマシン図に示す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9FF27DF-B6F0-ED45-963E-793ABB41C8FF}"/>
              </a:ext>
            </a:extLst>
          </p:cNvPr>
          <p:cNvSpPr txBox="1"/>
          <p:nvPr/>
        </p:nvSpPr>
        <p:spPr>
          <a:xfrm>
            <a:off x="5145897" y="658336"/>
            <a:ext cx="2768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システム全体の振る舞い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135B6D7-17FA-3A41-89A8-F49243F404AF}"/>
              </a:ext>
            </a:extLst>
          </p:cNvPr>
          <p:cNvCxnSpPr>
            <a:cxnSpLocks/>
          </p:cNvCxnSpPr>
          <p:nvPr/>
        </p:nvCxnSpPr>
        <p:spPr>
          <a:xfrm>
            <a:off x="4816624" y="750673"/>
            <a:ext cx="0" cy="37778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2597920-B22A-F04A-9FB9-2017C5133FA4}"/>
              </a:ext>
            </a:extLst>
          </p:cNvPr>
          <p:cNvSpPr txBox="1"/>
          <p:nvPr/>
        </p:nvSpPr>
        <p:spPr>
          <a:xfrm>
            <a:off x="5167925" y="1128193"/>
            <a:ext cx="313019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システム全体の振る舞いをシーケンス図に示す．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右図はステートマシン図の振る舞いを具体的にしたものである．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Ref.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で示した部分はページ下部を参照．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記号や色はステートマシン図と対応している．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また，ステートマシン図とシーケンス図の対応は下の表のとおり．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8A77D4-43CD-409A-8742-D488C876E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85" y="5577187"/>
            <a:ext cx="3543829" cy="3822626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486DA3E-4757-4E9B-BDA2-4A537283FE7E}"/>
              </a:ext>
            </a:extLst>
          </p:cNvPr>
          <p:cNvGrpSpPr/>
          <p:nvPr/>
        </p:nvGrpSpPr>
        <p:grpSpPr>
          <a:xfrm>
            <a:off x="8450866" y="1042313"/>
            <a:ext cx="3528382" cy="3513206"/>
            <a:chOff x="1836480" y="5645249"/>
            <a:chExt cx="3528382" cy="3513206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3FBA33E-3EE2-6643-BD33-DDD4FC241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480" y="5645249"/>
              <a:ext cx="3528382" cy="3513206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4A05D94-6637-49BC-ADD3-677CC8630E1D}"/>
                </a:ext>
              </a:extLst>
            </p:cNvPr>
            <p:cNvSpPr/>
            <p:nvPr/>
          </p:nvSpPr>
          <p:spPr>
            <a:xfrm>
              <a:off x="4390554" y="7665736"/>
              <a:ext cx="817987" cy="442779"/>
            </a:xfrm>
            <a:prstGeom prst="rect">
              <a:avLst/>
            </a:prstGeom>
            <a:noFill/>
            <a:ln w="38100">
              <a:solidFill>
                <a:srgbClr val="FFB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55EAB55-5589-4066-B17E-9FC13EB27BEE}"/>
                </a:ext>
              </a:extLst>
            </p:cNvPr>
            <p:cNvSpPr/>
            <p:nvPr/>
          </p:nvSpPr>
          <p:spPr>
            <a:xfrm>
              <a:off x="4390554" y="7121364"/>
              <a:ext cx="817986" cy="44277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1" name="図 30">
            <a:extLst>
              <a:ext uri="{FF2B5EF4-FFF2-40B4-BE49-F238E27FC236}">
                <a16:creationId xmlns:a16="http://schemas.microsoft.com/office/drawing/2014/main" id="{EB98B084-55CC-4211-A662-61054E9C4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7" y="5581243"/>
            <a:ext cx="7053771" cy="3865165"/>
          </a:xfrm>
          <a:prstGeom prst="rect">
            <a:avLst/>
          </a:prstGeom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7A7514A-1822-4240-8DA5-A3D8F7193F72}"/>
              </a:ext>
            </a:extLst>
          </p:cNvPr>
          <p:cNvCxnSpPr>
            <a:cxnSpLocks/>
          </p:cNvCxnSpPr>
          <p:nvPr/>
        </p:nvCxnSpPr>
        <p:spPr>
          <a:xfrm>
            <a:off x="5138772" y="1030025"/>
            <a:ext cx="738270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3B36A374-E9E9-4D99-848E-D464006BC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91334"/>
              </p:ext>
            </p:extLst>
          </p:nvPr>
        </p:nvGraphicFramePr>
        <p:xfrm>
          <a:off x="5138772" y="3309475"/>
          <a:ext cx="3247842" cy="7543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8149">
                  <a:extLst>
                    <a:ext uri="{9D8B030D-6E8A-4147-A177-3AD203B41FA5}">
                      <a16:colId xmlns:a16="http://schemas.microsoft.com/office/drawing/2014/main" val="257172492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025851071"/>
                    </a:ext>
                  </a:extLst>
                </a:gridCol>
                <a:gridCol w="1401541">
                  <a:extLst>
                    <a:ext uri="{9D8B030D-6E8A-4147-A177-3AD203B41FA5}">
                      <a16:colId xmlns:a16="http://schemas.microsoft.com/office/drawing/2014/main" val="809807974"/>
                    </a:ext>
                  </a:extLst>
                </a:gridCol>
              </a:tblGrid>
              <a:tr h="204184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ステートマシン図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シーケンス図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3301"/>
                  </a:ext>
                </a:extLst>
              </a:tr>
              <a:tr h="2041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区間確認中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区間確認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18463"/>
                  </a:ext>
                </a:extLst>
              </a:tr>
              <a:tr h="2041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70709"/>
                  </a:ext>
                </a:extLst>
              </a:tr>
            </a:tbl>
          </a:graphicData>
        </a:graphic>
      </p:graphicFrame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071F6AA-EE94-475F-8472-8448F87EF85C}"/>
              </a:ext>
            </a:extLst>
          </p:cNvPr>
          <p:cNvSpPr txBox="1"/>
          <p:nvPr/>
        </p:nvSpPr>
        <p:spPr>
          <a:xfrm>
            <a:off x="152333" y="4863986"/>
            <a:ext cx="3158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．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区間確認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の振る舞い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2CCCAC5-1F58-4DE3-A25B-2787A184B964}"/>
              </a:ext>
            </a:extLst>
          </p:cNvPr>
          <p:cNvCxnSpPr>
            <a:cxnSpLocks/>
          </p:cNvCxnSpPr>
          <p:nvPr/>
        </p:nvCxnSpPr>
        <p:spPr>
          <a:xfrm>
            <a:off x="195198" y="5170354"/>
            <a:ext cx="7141706" cy="206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559B331-1A1F-41A1-94C9-67B78B725D83}"/>
              </a:ext>
            </a:extLst>
          </p:cNvPr>
          <p:cNvSpPr txBox="1"/>
          <p:nvPr/>
        </p:nvSpPr>
        <p:spPr>
          <a:xfrm>
            <a:off x="175228" y="5219493"/>
            <a:ext cx="5161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区間確認の振る舞いをシーケンス図で表す。全体概要の緑枠の部分に当たる。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83C2C92-38F3-4EEA-B139-0161BD03A342}"/>
              </a:ext>
            </a:extLst>
          </p:cNvPr>
          <p:cNvCxnSpPr>
            <a:cxnSpLocks/>
          </p:cNvCxnSpPr>
          <p:nvPr/>
        </p:nvCxnSpPr>
        <p:spPr>
          <a:xfrm flipH="1">
            <a:off x="122479" y="4638706"/>
            <a:ext cx="1245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A04B749-9600-4C21-87DA-E530504471A5}"/>
              </a:ext>
            </a:extLst>
          </p:cNvPr>
          <p:cNvCxnSpPr>
            <a:cxnSpLocks/>
          </p:cNvCxnSpPr>
          <p:nvPr/>
        </p:nvCxnSpPr>
        <p:spPr>
          <a:xfrm flipH="1">
            <a:off x="7405806" y="4728592"/>
            <a:ext cx="0" cy="46713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B0B7157-0CC0-47DF-8AE0-3BB4D14B8768}"/>
              </a:ext>
            </a:extLst>
          </p:cNvPr>
          <p:cNvSpPr txBox="1"/>
          <p:nvPr/>
        </p:nvSpPr>
        <p:spPr>
          <a:xfrm>
            <a:off x="7455110" y="4833869"/>
            <a:ext cx="377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B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．ライントレースの振る舞い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B907795-F804-445B-82AE-D4780DC00EE1}"/>
              </a:ext>
            </a:extLst>
          </p:cNvPr>
          <p:cNvSpPr txBox="1"/>
          <p:nvPr/>
        </p:nvSpPr>
        <p:spPr>
          <a:xfrm>
            <a:off x="7498259" y="5195407"/>
            <a:ext cx="5128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ライントレースの振る舞いをシーケンス図で表す。全体概要の青枠の部分に当たる．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Ref.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で示した部分は次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ページを参照．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D142B72-19E9-4EAC-8501-6CDE18909052}"/>
              </a:ext>
            </a:extLst>
          </p:cNvPr>
          <p:cNvCxnSpPr>
            <a:cxnSpLocks/>
          </p:cNvCxnSpPr>
          <p:nvPr/>
        </p:nvCxnSpPr>
        <p:spPr>
          <a:xfrm>
            <a:off x="7516665" y="5172423"/>
            <a:ext cx="5061814" cy="3011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101AA19-A64C-46C0-92A4-B1E488AB700A}"/>
              </a:ext>
            </a:extLst>
          </p:cNvPr>
          <p:cNvSpPr txBox="1"/>
          <p:nvPr/>
        </p:nvSpPr>
        <p:spPr>
          <a:xfrm>
            <a:off x="10558745" y="2441921"/>
            <a:ext cx="54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ACAF75B-707E-445A-99E7-F3FDDC847702}"/>
              </a:ext>
            </a:extLst>
          </p:cNvPr>
          <p:cNvSpPr txBox="1"/>
          <p:nvPr/>
        </p:nvSpPr>
        <p:spPr>
          <a:xfrm>
            <a:off x="10577438" y="2998621"/>
            <a:ext cx="54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93FE5FE-C639-4653-94A4-8ECC618D4924}"/>
              </a:ext>
            </a:extLst>
          </p:cNvPr>
          <p:cNvSpPr txBox="1"/>
          <p:nvPr/>
        </p:nvSpPr>
        <p:spPr>
          <a:xfrm>
            <a:off x="822352" y="1975160"/>
            <a:ext cx="54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EA1034B-CA77-4028-B48E-9B3932A2488F}"/>
              </a:ext>
            </a:extLst>
          </p:cNvPr>
          <p:cNvSpPr txBox="1"/>
          <p:nvPr/>
        </p:nvSpPr>
        <p:spPr>
          <a:xfrm>
            <a:off x="822352" y="2704560"/>
            <a:ext cx="54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55D3209-84A2-4AC4-94EB-10CABDCA9D7E}"/>
              </a:ext>
            </a:extLst>
          </p:cNvPr>
          <p:cNvSpPr/>
          <p:nvPr/>
        </p:nvSpPr>
        <p:spPr>
          <a:xfrm>
            <a:off x="10180000" y="6526677"/>
            <a:ext cx="1549392" cy="21439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02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4280B8FD-DB58-421D-93ED-25F759AEE0AF}"/>
              </a:ext>
            </a:extLst>
          </p:cNvPr>
          <p:cNvSpPr/>
          <p:nvPr/>
        </p:nvSpPr>
        <p:spPr>
          <a:xfrm>
            <a:off x="8164000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2F6C50E1-F4DB-4B69-961E-B749833B8850}"/>
              </a:ext>
            </a:extLst>
          </p:cNvPr>
          <p:cNvSpPr/>
          <p:nvPr/>
        </p:nvSpPr>
        <p:spPr>
          <a:xfrm>
            <a:off x="91678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E9DE310-0E63-4F12-BF6E-A93C69918B4F}"/>
              </a:ext>
            </a:extLst>
          </p:cNvPr>
          <p:cNvSpPr/>
          <p:nvPr/>
        </p:nvSpPr>
        <p:spPr>
          <a:xfrm>
            <a:off x="4131012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A323A2CF-BBD4-45A7-9084-92253C4FC27F}"/>
              </a:ext>
            </a:extLst>
          </p:cNvPr>
          <p:cNvSpPr/>
          <p:nvPr/>
        </p:nvSpPr>
        <p:spPr>
          <a:xfrm>
            <a:off x="2107846" y="265543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8BE7B55-8C5B-4EB1-8BA2-2E246EA36792}"/>
              </a:ext>
            </a:extLst>
          </p:cNvPr>
          <p:cNvSpPr/>
          <p:nvPr/>
        </p:nvSpPr>
        <p:spPr>
          <a:xfrm>
            <a:off x="6152471" y="49233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2483197-CEC6-4BA9-8FB4-3D1AB7F5C3B8}"/>
              </a:ext>
            </a:extLst>
          </p:cNvPr>
          <p:cNvSpPr/>
          <p:nvPr/>
        </p:nvSpPr>
        <p:spPr>
          <a:xfrm>
            <a:off x="91678" y="594597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BDCE1A4-7E2D-4EE3-9A23-B8CFFCE57EB6}"/>
              </a:ext>
            </a:extLst>
          </p:cNvPr>
          <p:cNvSpPr txBox="1"/>
          <p:nvPr/>
        </p:nvSpPr>
        <p:spPr>
          <a:xfrm>
            <a:off x="501854" y="211298"/>
            <a:ext cx="118400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80AB16F-3751-4BEE-AFA4-B0938C8B6235}"/>
              </a:ext>
            </a:extLst>
          </p:cNvPr>
          <p:cNvSpPr txBox="1"/>
          <p:nvPr/>
        </p:nvSpPr>
        <p:spPr>
          <a:xfrm>
            <a:off x="4137578" y="194403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rgbClr val="70AD47">
                    <a:lumMod val="60000"/>
                    <a:lumOff val="40000"/>
                  </a:srgb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A51ACB0-CE29-40FA-81B8-60249ABC5648}"/>
              </a:ext>
            </a:extLst>
          </p:cNvPr>
          <p:cNvSpPr txBox="1"/>
          <p:nvPr/>
        </p:nvSpPr>
        <p:spPr>
          <a:xfrm>
            <a:off x="2513886" y="206093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A6AE16-23B3-45E4-80DE-806646D2D1C6}"/>
              </a:ext>
            </a:extLst>
          </p:cNvPr>
          <p:cNvSpPr txBox="1"/>
          <p:nvPr/>
        </p:nvSpPr>
        <p:spPr>
          <a:xfrm>
            <a:off x="6185756" y="140469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9BA1229-BF5E-4D11-9B41-7045545B5934}"/>
              </a:ext>
            </a:extLst>
          </p:cNvPr>
          <p:cNvSpPr txBox="1"/>
          <p:nvPr/>
        </p:nvSpPr>
        <p:spPr>
          <a:xfrm>
            <a:off x="8449167" y="203312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pic>
        <p:nvPicPr>
          <p:cNvPr id="5" name="図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052F5D10-BE0E-C740-8BFC-569C5401D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06" y="1117050"/>
            <a:ext cx="3744998" cy="3649126"/>
          </a:xfrm>
          <a:prstGeom prst="rect">
            <a:avLst/>
          </a:prstGeom>
        </p:spPr>
      </p:pic>
      <p:pic>
        <p:nvPicPr>
          <p:cNvPr id="9" name="図 8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7D113B71-0A0E-8440-B52E-DF5F42B4C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70" y="2616848"/>
            <a:ext cx="2822784" cy="2152636"/>
          </a:xfrm>
          <a:prstGeom prst="rect">
            <a:avLst/>
          </a:prstGeom>
        </p:spPr>
      </p:pic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A40D8DF9-3225-5644-B9D4-E9FE90F58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07" y="821909"/>
            <a:ext cx="2855451" cy="1814798"/>
          </a:xfrm>
          <a:prstGeom prst="rect">
            <a:avLst/>
          </a:prstGeom>
        </p:spPr>
      </p:pic>
      <p:pic>
        <p:nvPicPr>
          <p:cNvPr id="60" name="図 59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72DCAA6E-1AD0-C647-A3BA-7B46685B33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1" y="1566367"/>
            <a:ext cx="2363810" cy="277136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A157041-1E33-417F-949A-8B4AB6A5B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8" y="6168752"/>
            <a:ext cx="3782398" cy="26133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3AC9236-3933-40AB-BA73-067D08D9FA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42" y="4935375"/>
            <a:ext cx="4224863" cy="448717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B806580-78D6-43D1-A90F-AB448DC1F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627" y="5071653"/>
            <a:ext cx="3792195" cy="190712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72C7AD9-5A3B-4A5E-8C1E-E79903344D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638" y="7303435"/>
            <a:ext cx="3382816" cy="2042678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8FCDEB-DE14-466C-B8CA-72CB08C76129}"/>
              </a:ext>
            </a:extLst>
          </p:cNvPr>
          <p:cNvSpPr txBox="1"/>
          <p:nvPr/>
        </p:nvSpPr>
        <p:spPr>
          <a:xfrm>
            <a:off x="9237723" y="714292"/>
            <a:ext cx="3158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1" lang="ja-JP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．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計器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管理タスクの振る舞い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21FE0F-A9FC-4745-BA74-086C285B4945}"/>
              </a:ext>
            </a:extLst>
          </p:cNvPr>
          <p:cNvCxnSpPr>
            <a:cxnSpLocks/>
          </p:cNvCxnSpPr>
          <p:nvPr/>
        </p:nvCxnSpPr>
        <p:spPr>
          <a:xfrm>
            <a:off x="9270454" y="1033478"/>
            <a:ext cx="3024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E65926F-8A60-4F01-920C-3BF36488C19E}"/>
              </a:ext>
            </a:extLst>
          </p:cNvPr>
          <p:cNvSpPr txBox="1"/>
          <p:nvPr/>
        </p:nvSpPr>
        <p:spPr>
          <a:xfrm>
            <a:off x="9238468" y="1050381"/>
            <a:ext cx="34355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計器管理タスクの振る舞いをシーケンス図で表す。計器管理タスクは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2ms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周期で実行される．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C02F73A0-2132-4529-AF5E-ADEC3FBE81E1}"/>
              </a:ext>
            </a:extLst>
          </p:cNvPr>
          <p:cNvGrpSpPr/>
          <p:nvPr/>
        </p:nvGrpSpPr>
        <p:grpSpPr>
          <a:xfrm>
            <a:off x="9669967" y="1627506"/>
            <a:ext cx="2572511" cy="3179038"/>
            <a:chOff x="8878874" y="5033867"/>
            <a:chExt cx="2572511" cy="3179038"/>
          </a:xfrm>
        </p:grpSpPr>
        <p:pic>
          <p:nvPicPr>
            <p:cNvPr id="40" name="図 39" descr="スクリーンショット が含まれている画像&#10;&#10;自動的に生成された説明">
              <a:extLst>
                <a:ext uri="{FF2B5EF4-FFF2-40B4-BE49-F238E27FC236}">
                  <a16:creationId xmlns:a16="http://schemas.microsoft.com/office/drawing/2014/main" id="{A50BC827-B74D-42BD-BA46-7C3AA5DAD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8874" y="5033867"/>
              <a:ext cx="2572511" cy="3179038"/>
            </a:xfrm>
            <a:prstGeom prst="rect">
              <a:avLst/>
            </a:prstGeom>
          </p:spPr>
        </p:pic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11CE96E9-9E33-43F4-AFB7-A1B009A3D1C4}"/>
                </a:ext>
              </a:extLst>
            </p:cNvPr>
            <p:cNvSpPr/>
            <p:nvPr/>
          </p:nvSpPr>
          <p:spPr>
            <a:xfrm>
              <a:off x="10370125" y="5830697"/>
              <a:ext cx="855035" cy="18001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53432A5-F690-4A2F-8E5D-BB7CBDAFB068}"/>
              </a:ext>
            </a:extLst>
          </p:cNvPr>
          <p:cNvSpPr txBox="1"/>
          <p:nvPr/>
        </p:nvSpPr>
        <p:spPr>
          <a:xfrm>
            <a:off x="79692" y="679120"/>
            <a:ext cx="377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B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．ライントレースの振る舞い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FAFC74B-454D-40DE-BBD8-BF602499CE90}"/>
              </a:ext>
            </a:extLst>
          </p:cNvPr>
          <p:cNvCxnSpPr>
            <a:cxnSpLocks/>
          </p:cNvCxnSpPr>
          <p:nvPr/>
        </p:nvCxnSpPr>
        <p:spPr>
          <a:xfrm>
            <a:off x="141247" y="1017674"/>
            <a:ext cx="3348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88D21C-4961-4151-8002-DA84D7E308A9}"/>
              </a:ext>
            </a:extLst>
          </p:cNvPr>
          <p:cNvCxnSpPr>
            <a:cxnSpLocks/>
          </p:cNvCxnSpPr>
          <p:nvPr/>
        </p:nvCxnSpPr>
        <p:spPr>
          <a:xfrm flipH="1">
            <a:off x="9172000" y="707541"/>
            <a:ext cx="0" cy="4140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8F3FC48-19FE-460C-BFF9-23BBB6199CF8}"/>
              </a:ext>
            </a:extLst>
          </p:cNvPr>
          <p:cNvCxnSpPr>
            <a:cxnSpLocks/>
          </p:cNvCxnSpPr>
          <p:nvPr/>
        </p:nvCxnSpPr>
        <p:spPr>
          <a:xfrm flipH="1">
            <a:off x="127621" y="4885672"/>
            <a:ext cx="8964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69087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223</Words>
  <Application>Microsoft Office PowerPoint</Application>
  <PresentationFormat>A3 297x420 mm</PresentationFormat>
  <Paragraphs>43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HG創英角ｺﾞｼｯｸUB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ryoga</cp:lastModifiedBy>
  <cp:revision>388</cp:revision>
  <cp:lastPrinted>2019-08-23T02:06:01Z</cp:lastPrinted>
  <dcterms:created xsi:type="dcterms:W3CDTF">2002-02-28T07:41:56Z</dcterms:created>
  <dcterms:modified xsi:type="dcterms:W3CDTF">2019-09-02T01:31:34Z</dcterms:modified>
</cp:coreProperties>
</file>