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2" r:id="rId5"/>
    <p:sldId id="278" r:id="rId6"/>
    <p:sldId id="280"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2"/>
            <p14:sldId id="278"/>
            <p14:sldId id="280"/>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AA"/>
    <a:srgbClr val="F10FAB"/>
    <a:srgbClr val="F042BA"/>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8" autoAdjust="0"/>
    <p:restoredTop sz="94660"/>
  </p:normalViewPr>
  <p:slideViewPr>
    <p:cSldViewPr showGuides="1">
      <p:cViewPr>
        <p:scale>
          <a:sx n="98" d="100"/>
          <a:sy n="98" d="100"/>
        </p:scale>
        <p:origin x="-396" y="-88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405285" y="2144813"/>
            <a:ext cx="6189062" cy="7072705"/>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・昨年のモデルを参考に、提供する機能から部品までの定義を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・役割に応じてパッケージ分けを行った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endParaRPr lang="ja-JP" altLang="en-US" dirty="0">
              <a:solidFill>
                <a:prstClr val="black"/>
              </a:solidFill>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26583" y="24902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683506" y="148737"/>
            <a:ext cx="79578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a:t>
            </a:r>
            <a:r>
              <a:rPr lang="ja-JP" altLang="en-US" b="1" dirty="0">
                <a:solidFill>
                  <a:prstClr val="black"/>
                </a:solidFill>
                <a:latin typeface="游ゴシック" panose="020F0502020204030204"/>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2639335689"/>
              </p:ext>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これらの値を設定した根拠を「４</a:t>
            </a:r>
            <a:r>
              <a:rPr kumimoji="1" lang="en-US" altLang="ja-JP"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工夫点」で解説する．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18" y="714988"/>
            <a:ext cx="2691314" cy="5807081"/>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221612" y="6504067"/>
            <a:ext cx="12407893" cy="0"/>
          </a:xfrm>
          <a:prstGeom prst="line">
            <a:avLst/>
          </a:prstGeom>
        </p:spPr>
        <p:style>
          <a:lnRef idx="1">
            <a:schemeClr val="accent6"/>
          </a:lnRef>
          <a:fillRef idx="0">
            <a:schemeClr val="accent6"/>
          </a:fillRef>
          <a:effectRef idx="0">
            <a:schemeClr val="accent6"/>
          </a:effectRef>
          <a:fontRef idx="minor">
            <a:schemeClr val="tx1"/>
          </a:fontRef>
        </p:style>
      </p:cxnSp>
      <p:sp>
        <p:nvSpPr>
          <p:cNvPr id="72" name="テキスト ボックス 71">
            <a:extLst>
              <a:ext uri="{FF2B5EF4-FFF2-40B4-BE49-F238E27FC236}">
                <a16:creationId xmlns:a16="http://schemas.microsoft.com/office/drawing/2014/main" id="{5E71CD23-AC9E-4E93-8427-882B5BA30D17}"/>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機能を構造によって階層化したものパッケージ構造に、各パッケージの役割を説明したものを表に示す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476679" y="1471478"/>
          <a:ext cx="5381846" cy="1864510"/>
        </p:xfrm>
        <a:graphic>
          <a:graphicData uri="http://schemas.openxmlformats.org/drawingml/2006/table">
            <a:tbl>
              <a:tblPr firstRow="1" bandRow="1">
                <a:tableStyleId>{93296810-A885-4BE3-A3E7-6D5BEEA58F35}</a:tableStyleId>
              </a:tblPr>
              <a:tblGrid>
                <a:gridCol w="1306184">
                  <a:extLst>
                    <a:ext uri="{9D8B030D-6E8A-4147-A177-3AD203B41FA5}">
                      <a16:colId xmlns:a16="http://schemas.microsoft.com/office/drawing/2014/main" val="188478114"/>
                    </a:ext>
                  </a:extLst>
                </a:gridCol>
                <a:gridCol w="4075662">
                  <a:extLst>
                    <a:ext uri="{9D8B030D-6E8A-4147-A177-3AD203B41FA5}">
                      <a16:colId xmlns:a16="http://schemas.microsoft.com/office/drawing/2014/main" val="543803565"/>
                    </a:ext>
                  </a:extLst>
                </a:gridCol>
              </a:tblGrid>
              <a:tr h="372902">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ただし、多重度はすべて１、ロール名はクラス名と対応しているものとする</a:t>
            </a:r>
            <a:r>
              <a:rPr kumimoji="1" lang="en-US" altLang="ja-JP" sz="105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a:off x="171011" y="1063261"/>
            <a:ext cx="8643435"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68152"/>
            <a:ext cx="0" cy="2664296"/>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171011" y="3432448"/>
            <a:ext cx="8784197"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62" name="グループ化 61">
            <a:extLst>
              <a:ext uri="{FF2B5EF4-FFF2-40B4-BE49-F238E27FC236}">
                <a16:creationId xmlns:a16="http://schemas.microsoft.com/office/drawing/2014/main" id="{FF54D35E-3A66-427D-AA62-2BB98D37B539}"/>
              </a:ext>
            </a:extLst>
          </p:cNvPr>
          <p:cNvGrpSpPr/>
          <p:nvPr/>
        </p:nvGrpSpPr>
        <p:grpSpPr>
          <a:xfrm>
            <a:off x="255957" y="1468257"/>
            <a:ext cx="3027168" cy="1795345"/>
            <a:chOff x="172903" y="1939444"/>
            <a:chExt cx="3033782"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走行管理</a:t>
              </a:r>
              <a:endPar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630621" y="2854741"/>
              <a:ext cx="576064" cy="546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5" y="2854741"/>
              <a:ext cx="1105640"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5" y="1941448"/>
              <a:ext cx="110292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制御</a:t>
              </a:r>
            </a:p>
          </p:txBody>
        </p:sp>
        <p:cxnSp>
          <p:nvCxnSpPr>
            <p:cNvPr id="12" name="直線矢印コネクタ 11">
              <a:extLst>
                <a:ext uri="{FF2B5EF4-FFF2-40B4-BE49-F238E27FC236}">
                  <a16:creationId xmlns:a16="http://schemas.microsoft.com/office/drawing/2014/main" id="{7A2E6D9C-D61C-4408-AA7A-0A67F4978E8D}"/>
                </a:ext>
              </a:extLst>
            </p:cNvPr>
            <p:cNvCxnSpPr>
              <a:cxnSpLocks/>
            </p:cNvCxnSpPr>
            <p:nvPr/>
          </p:nvCxnSpPr>
          <p:spPr>
            <a:xfrm>
              <a:off x="1678001" y="2534930"/>
              <a:ext cx="1" cy="300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8"/>
              <a:ext cx="390518" cy="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242412" y="3126359"/>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管理</a:t>
              </a: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621828" y="2562070"/>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200615" y="2922912"/>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261700" y="1962341"/>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制御</a:t>
              </a:r>
            </a:p>
          </p:txBody>
        </p:sp>
      </p:grpSp>
      <p:pic>
        <p:nvPicPr>
          <p:cNvPr id="6" name="図 5">
            <a:extLst>
              <a:ext uri="{FF2B5EF4-FFF2-40B4-BE49-F238E27FC236}">
                <a16:creationId xmlns:a16="http://schemas.microsoft.com/office/drawing/2014/main" id="{BC4E90A1-606B-D245-A391-3ED7CA576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3" y="3572771"/>
            <a:ext cx="12500765" cy="5945486"/>
          </a:xfrm>
          <a:prstGeom prst="rect">
            <a:avLst/>
          </a:prstGeom>
        </p:spPr>
      </p:pic>
      <p:cxnSp>
        <p:nvCxnSpPr>
          <p:cNvPr id="43" name="コネクタ: カギ線 42">
            <a:extLst>
              <a:ext uri="{FF2B5EF4-FFF2-40B4-BE49-F238E27FC236}">
                <a16:creationId xmlns:a16="http://schemas.microsoft.com/office/drawing/2014/main" id="{98EC625D-2313-464B-A206-074A45917233}"/>
              </a:ext>
            </a:extLst>
          </p:cNvPr>
          <p:cNvCxnSpPr>
            <a:cxnSpLocks/>
            <a:endCxn id="26" idx="0"/>
          </p:cNvCxnSpPr>
          <p:nvPr/>
        </p:nvCxnSpPr>
        <p:spPr>
          <a:xfrm rot="16200000" flipH="1">
            <a:off x="2258443" y="1855409"/>
            <a:ext cx="777568" cy="696987"/>
          </a:xfrm>
          <a:prstGeom prst="bentConnector3">
            <a:avLst>
              <a:gd name="adj1" fmla="val -10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1283495">
                  <a:extLst>
                    <a:ext uri="{9D8B030D-6E8A-4147-A177-3AD203B41FA5}">
                      <a16:colId xmlns:a16="http://schemas.microsoft.com/office/drawing/2014/main" val="965776415"/>
                    </a:ext>
                  </a:extLst>
                </a:gridCol>
                <a:gridCol w="2234127">
                  <a:extLst>
                    <a:ext uri="{9D8B030D-6E8A-4147-A177-3AD203B41FA5}">
                      <a16:colId xmlns:a16="http://schemas.microsoft.com/office/drawing/2014/main" val="4018518874"/>
                    </a:ext>
                  </a:extLst>
                </a:gridCol>
              </a:tblGrid>
              <a:tr h="282966">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ライントレーサ用</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ライントレーサが使用する計器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678361906"/>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区間管理用計器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区間管理が使用する計器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1619723522"/>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走行距離の計算</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958245410"/>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「１</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「１</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テキスト ボックス 47">
            <a:extLst>
              <a:ext uri="{FF2B5EF4-FFF2-40B4-BE49-F238E27FC236}">
                <a16:creationId xmlns:a16="http://schemas.microsoft.com/office/drawing/2014/main" id="{606F8DF5-340C-48E3-809F-A1138CA23CDE}"/>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970C972D-A8D0-4FC6-8E13-8D1A819F2413}"/>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AB69E598-2CB0-4F9C-AB67-10943352431A}"/>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23B15715-F5D5-4B31-B75E-8C29505B5661}"/>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53B16152-68D8-41C8-A10A-9E05D913E3AE}"/>
              </a:ext>
            </a:extLst>
          </p:cNvPr>
          <p:cNvSpPr txBox="1"/>
          <p:nvPr/>
        </p:nvSpPr>
        <p:spPr>
          <a:xfrm>
            <a:off x="8680986" y="2279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5" name="テキスト ボックス 44">
            <a:extLst>
              <a:ext uri="{FF2B5EF4-FFF2-40B4-BE49-F238E27FC236}">
                <a16:creationId xmlns:a16="http://schemas.microsoft.com/office/drawing/2014/main" id="{F17BE212-57A8-4AE2-92E3-66CC674CFDE1}"/>
              </a:ext>
            </a:extLst>
          </p:cNvPr>
          <p:cNvSpPr txBox="1"/>
          <p:nvPr/>
        </p:nvSpPr>
        <p:spPr>
          <a:xfrm>
            <a:off x="714673" y="25608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6" name="テキスト ボックス 45">
            <a:extLst>
              <a:ext uri="{FF2B5EF4-FFF2-40B4-BE49-F238E27FC236}">
                <a16:creationId xmlns:a16="http://schemas.microsoft.com/office/drawing/2014/main" id="{33447AD1-4E55-44F3-948A-184C41655AAF}"/>
              </a:ext>
            </a:extLst>
          </p:cNvPr>
          <p:cNvSpPr txBox="1"/>
          <p:nvPr/>
        </p:nvSpPr>
        <p:spPr>
          <a:xfrm>
            <a:off x="2753382" y="22790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7" name="テキスト ボックス 46">
            <a:extLst>
              <a:ext uri="{FF2B5EF4-FFF2-40B4-BE49-F238E27FC236}">
                <a16:creationId xmlns:a16="http://schemas.microsoft.com/office/drawing/2014/main" id="{8DB39518-74BC-4709-B479-100B45A7FB97}"/>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8" name="四角形: 角を丸くする 47">
            <a:extLst>
              <a:ext uri="{FF2B5EF4-FFF2-40B4-BE49-F238E27FC236}">
                <a16:creationId xmlns:a16="http://schemas.microsoft.com/office/drawing/2014/main" id="{68D7D717-6109-4243-9469-2CA5CB60052A}"/>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9" name="テキスト ボックス 48">
            <a:extLst>
              <a:ext uri="{FF2B5EF4-FFF2-40B4-BE49-F238E27FC236}">
                <a16:creationId xmlns:a16="http://schemas.microsoft.com/office/drawing/2014/main" id="{DB5D1ABC-93CF-4546-B1FD-46E24E501524}"/>
              </a:ext>
            </a:extLst>
          </p:cNvPr>
          <p:cNvSpPr txBox="1"/>
          <p:nvPr/>
        </p:nvSpPr>
        <p:spPr>
          <a:xfrm>
            <a:off x="6443912" y="230828"/>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47824"/>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373655" y="134347"/>
            <a:ext cx="161411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7" name="図 16" descr="スクリーンショット が含まれている画像&#10;&#10;自動的に生成された説明">
            <a:extLst>
              <a:ext uri="{FF2B5EF4-FFF2-40B4-BE49-F238E27FC236}">
                <a16:creationId xmlns:a16="http://schemas.microsoft.com/office/drawing/2014/main" id="{4C44B92B-AD6B-8843-8AED-47545E826AB8}"/>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297512" y="1481521"/>
            <a:ext cx="4320480" cy="2972428"/>
          </a:xfrm>
          <a:prstGeom prst="rect">
            <a:avLst/>
          </a:prstGeom>
        </p:spPr>
      </p:pic>
      <p:sp>
        <p:nvSpPr>
          <p:cNvPr id="41" name="テキスト ボックス 40">
            <a:extLst>
              <a:ext uri="{FF2B5EF4-FFF2-40B4-BE49-F238E27FC236}">
                <a16:creationId xmlns:a16="http://schemas.microsoft.com/office/drawing/2014/main" id="{84164602-304F-2D4C-9FC2-03244B73CC4A}"/>
              </a:ext>
            </a:extLst>
          </p:cNvPr>
          <p:cNvSpPr txBox="1"/>
          <p:nvPr/>
        </p:nvSpPr>
        <p:spPr>
          <a:xfrm>
            <a:off x="121200" y="755752"/>
            <a:ext cx="23911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50" name="直線コネクタ 49">
            <a:extLst>
              <a:ext uri="{FF2B5EF4-FFF2-40B4-BE49-F238E27FC236}">
                <a16:creationId xmlns:a16="http://schemas.microsoft.com/office/drawing/2014/main" id="{D23FE191-4727-8040-A83B-5C3B05BC557D}"/>
              </a:ext>
            </a:extLst>
          </p:cNvPr>
          <p:cNvCxnSpPr>
            <a:cxnSpLocks/>
          </p:cNvCxnSpPr>
          <p:nvPr/>
        </p:nvCxnSpPr>
        <p:spPr>
          <a:xfrm>
            <a:off x="216656" y="1075921"/>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208EF2-3DC9-8842-85F1-016BCC69C7FD}"/>
              </a:ext>
            </a:extLst>
          </p:cNvPr>
          <p:cNvSpPr txBox="1"/>
          <p:nvPr/>
        </p:nvSpPr>
        <p:spPr>
          <a:xfrm>
            <a:off x="160429" y="1129289"/>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2" name="テキスト ボックス 51">
            <a:extLst>
              <a:ext uri="{FF2B5EF4-FFF2-40B4-BE49-F238E27FC236}">
                <a16:creationId xmlns:a16="http://schemas.microsoft.com/office/drawing/2014/main" id="{A9FF27DF-B6F0-ED45-963E-793ABB41C8FF}"/>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23" name="直線コネクタ 22">
            <a:extLst>
              <a:ext uri="{FF2B5EF4-FFF2-40B4-BE49-F238E27FC236}">
                <a16:creationId xmlns:a16="http://schemas.microsoft.com/office/drawing/2014/main" id="{8135B6D7-17FA-3A41-89A8-F49243F404AF}"/>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597920-B22A-F04A-9FB9-2017C5133FA4}"/>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4" name="直線コネクタ 33">
            <a:extLst>
              <a:ext uri="{FF2B5EF4-FFF2-40B4-BE49-F238E27FC236}">
                <a16:creationId xmlns:a16="http://schemas.microsoft.com/office/drawing/2014/main" id="{C7A7514A-1822-4240-8DA5-A3D8F7193F72}"/>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9" name="表 8">
            <a:extLst>
              <a:ext uri="{FF2B5EF4-FFF2-40B4-BE49-F238E27FC236}">
                <a16:creationId xmlns:a16="http://schemas.microsoft.com/office/drawing/2014/main" id="{3B36A374-E9E9-4D99-848E-D464006BC4E8}"/>
              </a:ext>
            </a:extLst>
          </p:cNvPr>
          <p:cNvGraphicFramePr>
            <a:graphicFrameLocks noGrp="1"/>
          </p:cNvGraphicFramePr>
          <p:nvPr>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accent6"/>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38" name="テキスト ボックス 37">
            <a:extLst>
              <a:ext uri="{FF2B5EF4-FFF2-40B4-BE49-F238E27FC236}">
                <a16:creationId xmlns:a16="http://schemas.microsoft.com/office/drawing/2014/main" id="{C071F6AA-EE94-475F-8472-8448F87EF85C}"/>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Ａ</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区間確認の振る舞い</a:t>
            </a:r>
          </a:p>
        </p:txBody>
      </p:sp>
      <p:cxnSp>
        <p:nvCxnSpPr>
          <p:cNvPr id="40" name="直線コネクタ 39">
            <a:extLst>
              <a:ext uri="{FF2B5EF4-FFF2-40B4-BE49-F238E27FC236}">
                <a16:creationId xmlns:a16="http://schemas.microsoft.com/office/drawing/2014/main" id="{B2CCCAC5-1F58-4DE3-A25B-2787A184B964}"/>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559B331-1A1F-41A1-94C9-67B78B725D83}"/>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55" name="直線コネクタ 54">
            <a:extLst>
              <a:ext uri="{FF2B5EF4-FFF2-40B4-BE49-F238E27FC236}">
                <a16:creationId xmlns:a16="http://schemas.microsoft.com/office/drawing/2014/main" id="{583C2C92-38F3-4EEA-B139-0161BD03A342}"/>
              </a:ext>
            </a:extLst>
          </p:cNvPr>
          <p:cNvCxnSpPr>
            <a:cxnSpLocks/>
          </p:cNvCxnSpPr>
          <p:nvPr/>
        </p:nvCxnSpPr>
        <p:spPr>
          <a:xfrm flipH="1">
            <a:off x="216656" y="4638706"/>
            <a:ext cx="1236182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A04B749-9600-4C21-87DA-E530504471A5}"/>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FB0B7157-0CC0-47DF-8AE0-3BB4D14B8768}"/>
              </a:ext>
            </a:extLst>
          </p:cNvPr>
          <p:cNvSpPr txBox="1"/>
          <p:nvPr/>
        </p:nvSpPr>
        <p:spPr>
          <a:xfrm>
            <a:off x="7461006" y="4872056"/>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lang="en-US" altLang="ja-JP"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ライントレースの振る舞い</a:t>
            </a:r>
          </a:p>
        </p:txBody>
      </p:sp>
      <p:sp>
        <p:nvSpPr>
          <p:cNvPr id="63" name="テキスト ボックス 62">
            <a:extLst>
              <a:ext uri="{FF2B5EF4-FFF2-40B4-BE49-F238E27FC236}">
                <a16:creationId xmlns:a16="http://schemas.microsoft.com/office/drawing/2014/main" id="{3B907795-F804-445B-82AE-D4780DC00EE1}"/>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64" name="直線コネクタ 63">
            <a:extLst>
              <a:ext uri="{FF2B5EF4-FFF2-40B4-BE49-F238E27FC236}">
                <a16:creationId xmlns:a16="http://schemas.microsoft.com/office/drawing/2014/main" id="{8D142B72-19E9-4EAC-8501-6CDE18909052}"/>
              </a:ext>
            </a:extLst>
          </p:cNvPr>
          <p:cNvCxnSpPr>
            <a:cxnSpLocks/>
          </p:cNvCxnSpPr>
          <p:nvPr/>
        </p:nvCxnSpPr>
        <p:spPr>
          <a:xfrm>
            <a:off x="7516665" y="5172423"/>
            <a:ext cx="5061813"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0" name="図 99">
            <a:extLst>
              <a:ext uri="{FF2B5EF4-FFF2-40B4-BE49-F238E27FC236}">
                <a16:creationId xmlns:a16="http://schemas.microsoft.com/office/drawing/2014/main" id="{ABCA3FFB-A439-4C9E-826D-6BA869E82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103" name="グループ化 102">
            <a:extLst>
              <a:ext uri="{FF2B5EF4-FFF2-40B4-BE49-F238E27FC236}">
                <a16:creationId xmlns:a16="http://schemas.microsoft.com/office/drawing/2014/main" id="{865736AE-5109-4572-A4A8-9056142AFB3F}"/>
              </a:ext>
            </a:extLst>
          </p:cNvPr>
          <p:cNvGrpSpPr/>
          <p:nvPr/>
        </p:nvGrpSpPr>
        <p:grpSpPr>
          <a:xfrm>
            <a:off x="1050344" y="2220386"/>
            <a:ext cx="279421" cy="307777"/>
            <a:chOff x="2540906" y="1209974"/>
            <a:chExt cx="279421" cy="307777"/>
          </a:xfrm>
        </p:grpSpPr>
        <p:sp>
          <p:nvSpPr>
            <p:cNvPr id="104" name="楕円 103">
              <a:extLst>
                <a:ext uri="{FF2B5EF4-FFF2-40B4-BE49-F238E27FC236}">
                  <a16:creationId xmlns:a16="http://schemas.microsoft.com/office/drawing/2014/main" id="{E2E59DAA-A540-4774-AA95-703B2ABF1B00}"/>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A9D0D471-2831-4376-ABB6-3EB113E7B326}"/>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115" name="グループ化 114">
            <a:extLst>
              <a:ext uri="{FF2B5EF4-FFF2-40B4-BE49-F238E27FC236}">
                <a16:creationId xmlns:a16="http://schemas.microsoft.com/office/drawing/2014/main" id="{B59C63CD-B149-41B0-A5A8-09C164F21A5E}"/>
              </a:ext>
            </a:extLst>
          </p:cNvPr>
          <p:cNvGrpSpPr/>
          <p:nvPr/>
        </p:nvGrpSpPr>
        <p:grpSpPr>
          <a:xfrm>
            <a:off x="1053292" y="5524983"/>
            <a:ext cx="279421" cy="307777"/>
            <a:chOff x="2540906" y="1209974"/>
            <a:chExt cx="279421" cy="307777"/>
          </a:xfrm>
        </p:grpSpPr>
        <p:sp>
          <p:nvSpPr>
            <p:cNvPr id="116" name="楕円 115">
              <a:extLst>
                <a:ext uri="{FF2B5EF4-FFF2-40B4-BE49-F238E27FC236}">
                  <a16:creationId xmlns:a16="http://schemas.microsoft.com/office/drawing/2014/main" id="{9E68958A-9D32-4D83-90A9-D2B558E7E866}"/>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7E8B28CB-D2C6-49E8-819E-39AE3A56B51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25" name="図 124">
            <a:extLst>
              <a:ext uri="{FF2B5EF4-FFF2-40B4-BE49-F238E27FC236}">
                <a16:creationId xmlns:a16="http://schemas.microsoft.com/office/drawing/2014/main" id="{A128CB75-59AA-4FB8-B586-AF38FB731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121" name="グループ化 120">
            <a:extLst>
              <a:ext uri="{FF2B5EF4-FFF2-40B4-BE49-F238E27FC236}">
                <a16:creationId xmlns:a16="http://schemas.microsoft.com/office/drawing/2014/main" id="{FEB872D1-0F51-410C-938F-D3425420D32A}"/>
              </a:ext>
            </a:extLst>
          </p:cNvPr>
          <p:cNvGrpSpPr/>
          <p:nvPr/>
        </p:nvGrpSpPr>
        <p:grpSpPr>
          <a:xfrm>
            <a:off x="897152" y="3106044"/>
            <a:ext cx="279421" cy="307777"/>
            <a:chOff x="2540906" y="1209974"/>
            <a:chExt cx="279421" cy="307777"/>
          </a:xfrm>
        </p:grpSpPr>
        <p:sp>
          <p:nvSpPr>
            <p:cNvPr id="122" name="楕円 121">
              <a:extLst>
                <a:ext uri="{FF2B5EF4-FFF2-40B4-BE49-F238E27FC236}">
                  <a16:creationId xmlns:a16="http://schemas.microsoft.com/office/drawing/2014/main" id="{2E701D4B-50D0-46F4-B0F6-07B9F106E9C7}"/>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0CEBC36-9D6D-47C6-BAE6-EBB8DE8FA8E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18" name="グループ化 117">
            <a:extLst>
              <a:ext uri="{FF2B5EF4-FFF2-40B4-BE49-F238E27FC236}">
                <a16:creationId xmlns:a16="http://schemas.microsoft.com/office/drawing/2014/main" id="{DFA176CA-29F9-4E93-83C9-2B00A57E2A10}"/>
              </a:ext>
            </a:extLst>
          </p:cNvPr>
          <p:cNvGrpSpPr/>
          <p:nvPr/>
        </p:nvGrpSpPr>
        <p:grpSpPr>
          <a:xfrm>
            <a:off x="11321013" y="3142932"/>
            <a:ext cx="279421" cy="307777"/>
            <a:chOff x="2540906" y="1209974"/>
            <a:chExt cx="279421" cy="307777"/>
          </a:xfrm>
        </p:grpSpPr>
        <p:sp>
          <p:nvSpPr>
            <p:cNvPr id="119" name="楕円 118">
              <a:extLst>
                <a:ext uri="{FF2B5EF4-FFF2-40B4-BE49-F238E27FC236}">
                  <a16:creationId xmlns:a16="http://schemas.microsoft.com/office/drawing/2014/main" id="{088B0B21-1CD7-4EC8-BF74-177DC02119F1}"/>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88E893F-FB12-4B91-8FA2-5C09E27CB4B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26" name="グループ化 125">
            <a:extLst>
              <a:ext uri="{FF2B5EF4-FFF2-40B4-BE49-F238E27FC236}">
                <a16:creationId xmlns:a16="http://schemas.microsoft.com/office/drawing/2014/main" id="{FFED28F1-AE87-463E-9778-6DCD41FCBCF1}"/>
              </a:ext>
            </a:extLst>
          </p:cNvPr>
          <p:cNvGrpSpPr/>
          <p:nvPr/>
        </p:nvGrpSpPr>
        <p:grpSpPr>
          <a:xfrm>
            <a:off x="11321013" y="2598545"/>
            <a:ext cx="279421" cy="307777"/>
            <a:chOff x="2540906" y="1209974"/>
            <a:chExt cx="279421" cy="307777"/>
          </a:xfrm>
        </p:grpSpPr>
        <p:sp>
          <p:nvSpPr>
            <p:cNvPr id="127" name="楕円 126">
              <a:extLst>
                <a:ext uri="{FF2B5EF4-FFF2-40B4-BE49-F238E27FC236}">
                  <a16:creationId xmlns:a16="http://schemas.microsoft.com/office/drawing/2014/main" id="{35E21869-3634-433F-9DD3-DD524D2970E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28" name="テキスト ボックス 127">
              <a:extLst>
                <a:ext uri="{FF2B5EF4-FFF2-40B4-BE49-F238E27FC236}">
                  <a16:creationId xmlns:a16="http://schemas.microsoft.com/office/drawing/2014/main" id="{9615FAE7-C40F-4FA8-A938-5B65126D2461}"/>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31" name="図 130">
            <a:extLst>
              <a:ext uri="{FF2B5EF4-FFF2-40B4-BE49-F238E27FC236}">
                <a16:creationId xmlns:a16="http://schemas.microsoft.com/office/drawing/2014/main" id="{B5C9338D-F804-49FC-95F7-7C63D1AB9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12" name="グループ化 111">
            <a:extLst>
              <a:ext uri="{FF2B5EF4-FFF2-40B4-BE49-F238E27FC236}">
                <a16:creationId xmlns:a16="http://schemas.microsoft.com/office/drawing/2014/main" id="{7C1B58E5-D63F-4411-B636-9A85C4A6926E}"/>
              </a:ext>
            </a:extLst>
          </p:cNvPr>
          <p:cNvGrpSpPr/>
          <p:nvPr/>
        </p:nvGrpSpPr>
        <p:grpSpPr>
          <a:xfrm>
            <a:off x="8215528" y="5530555"/>
            <a:ext cx="279421" cy="307777"/>
            <a:chOff x="2540906" y="1209974"/>
            <a:chExt cx="279421" cy="307777"/>
          </a:xfrm>
        </p:grpSpPr>
        <p:sp>
          <p:nvSpPr>
            <p:cNvPr id="113" name="楕円 112">
              <a:extLst>
                <a:ext uri="{FF2B5EF4-FFF2-40B4-BE49-F238E27FC236}">
                  <a16:creationId xmlns:a16="http://schemas.microsoft.com/office/drawing/2014/main" id="{886C2D32-43AB-4190-93EF-B6CB26A8E41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14C097F-830B-4086-8E3E-E85D28619BD7}"/>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32" name="グループ化 131">
            <a:extLst>
              <a:ext uri="{FF2B5EF4-FFF2-40B4-BE49-F238E27FC236}">
                <a16:creationId xmlns:a16="http://schemas.microsoft.com/office/drawing/2014/main" id="{FED087E6-B5DC-4EB8-936B-39F601E4DAD5}"/>
              </a:ext>
            </a:extLst>
          </p:cNvPr>
          <p:cNvGrpSpPr/>
          <p:nvPr/>
        </p:nvGrpSpPr>
        <p:grpSpPr>
          <a:xfrm>
            <a:off x="10433248" y="6684864"/>
            <a:ext cx="279421" cy="307777"/>
            <a:chOff x="2540906" y="1226436"/>
            <a:chExt cx="279421" cy="307777"/>
          </a:xfrm>
        </p:grpSpPr>
        <p:sp>
          <p:nvSpPr>
            <p:cNvPr id="133" name="楕円 132">
              <a:extLst>
                <a:ext uri="{FF2B5EF4-FFF2-40B4-BE49-F238E27FC236}">
                  <a16:creationId xmlns:a16="http://schemas.microsoft.com/office/drawing/2014/main" id="{DB28BDA8-144E-4343-9C67-F9E76C4A1FE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E3E885CE-EBFC-44AB-81A2-283C386CBE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35" name="グループ化 134">
            <a:extLst>
              <a:ext uri="{FF2B5EF4-FFF2-40B4-BE49-F238E27FC236}">
                <a16:creationId xmlns:a16="http://schemas.microsoft.com/office/drawing/2014/main" id="{1C529E4E-75CD-48A8-A101-E852C7CEDFC6}"/>
              </a:ext>
            </a:extLst>
          </p:cNvPr>
          <p:cNvGrpSpPr/>
          <p:nvPr/>
        </p:nvGrpSpPr>
        <p:grpSpPr>
          <a:xfrm>
            <a:off x="10433248" y="7289762"/>
            <a:ext cx="279421" cy="307777"/>
            <a:chOff x="2540906" y="1226436"/>
            <a:chExt cx="279421" cy="307777"/>
          </a:xfrm>
        </p:grpSpPr>
        <p:sp>
          <p:nvSpPr>
            <p:cNvPr id="136" name="楕円 135">
              <a:extLst>
                <a:ext uri="{FF2B5EF4-FFF2-40B4-BE49-F238E27FC236}">
                  <a16:creationId xmlns:a16="http://schemas.microsoft.com/office/drawing/2014/main" id="{16D58360-0757-4C8B-AE0E-2B43B18E3140}"/>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C27D1098-9224-49A1-9653-8448733F31E3}"/>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38" name="グループ化 137">
            <a:extLst>
              <a:ext uri="{FF2B5EF4-FFF2-40B4-BE49-F238E27FC236}">
                <a16:creationId xmlns:a16="http://schemas.microsoft.com/office/drawing/2014/main" id="{878EECAD-7C7A-47D3-8B17-3D2C18BD4349}"/>
              </a:ext>
            </a:extLst>
          </p:cNvPr>
          <p:cNvGrpSpPr/>
          <p:nvPr/>
        </p:nvGrpSpPr>
        <p:grpSpPr>
          <a:xfrm>
            <a:off x="10433248" y="7894660"/>
            <a:ext cx="279421" cy="307777"/>
            <a:chOff x="2540906" y="1226436"/>
            <a:chExt cx="279421" cy="307777"/>
          </a:xfrm>
        </p:grpSpPr>
        <p:sp>
          <p:nvSpPr>
            <p:cNvPr id="139" name="楕円 138">
              <a:extLst>
                <a:ext uri="{FF2B5EF4-FFF2-40B4-BE49-F238E27FC236}">
                  <a16:creationId xmlns:a16="http://schemas.microsoft.com/office/drawing/2014/main" id="{7D381DF5-570E-49E9-B054-66782BC9776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7BC58B64-58BE-45B5-A9F1-9DCCF7905B9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1" name="グループ化 140">
            <a:extLst>
              <a:ext uri="{FF2B5EF4-FFF2-40B4-BE49-F238E27FC236}">
                <a16:creationId xmlns:a16="http://schemas.microsoft.com/office/drawing/2014/main" id="{66F899AF-0974-4215-B918-E45C0EB102B9}"/>
              </a:ext>
            </a:extLst>
          </p:cNvPr>
          <p:cNvGrpSpPr/>
          <p:nvPr/>
        </p:nvGrpSpPr>
        <p:grpSpPr>
          <a:xfrm>
            <a:off x="10433248" y="8500815"/>
            <a:ext cx="279421" cy="307777"/>
            <a:chOff x="2540906" y="1226436"/>
            <a:chExt cx="279421" cy="307777"/>
          </a:xfrm>
        </p:grpSpPr>
        <p:sp>
          <p:nvSpPr>
            <p:cNvPr id="142" name="楕円 141">
              <a:extLst>
                <a:ext uri="{FF2B5EF4-FFF2-40B4-BE49-F238E27FC236}">
                  <a16:creationId xmlns:a16="http://schemas.microsoft.com/office/drawing/2014/main" id="{9DAB725B-381A-4C25-9BA5-0BC7BB6A093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CB6173FB-B61E-4C85-842C-711C6AF3E79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
        <p:nvSpPr>
          <p:cNvPr id="65" name="テキスト ボックス 64">
            <a:extLst>
              <a:ext uri="{FF2B5EF4-FFF2-40B4-BE49-F238E27FC236}">
                <a16:creationId xmlns:a16="http://schemas.microsoft.com/office/drawing/2014/main" id="{A6DAA2E6-402A-45E8-9769-DF1DC8EBA18A}"/>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四角形: 角を丸くする 57">
            <a:extLst>
              <a:ext uri="{FF2B5EF4-FFF2-40B4-BE49-F238E27FC236}">
                <a16:creationId xmlns:a16="http://schemas.microsoft.com/office/drawing/2014/main" id="{4280B8FD-DB58-421D-93ED-25F759AEE0AF}"/>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400838" y="247943"/>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766118" y="251748"/>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398969" y="149394"/>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9" name="テキスト ボックス 58">
            <a:extLst>
              <a:ext uri="{FF2B5EF4-FFF2-40B4-BE49-F238E27FC236}">
                <a16:creationId xmlns:a16="http://schemas.microsoft.com/office/drawing/2014/main" id="{F9BA1229-BF5E-4D11-9B41-7045545B5934}"/>
              </a:ext>
            </a:extLst>
          </p:cNvPr>
          <p:cNvSpPr txBox="1"/>
          <p:nvPr/>
        </p:nvSpPr>
        <p:spPr>
          <a:xfrm>
            <a:off x="8673078" y="23891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7" name="テキスト ボックス 26">
            <a:extLst>
              <a:ext uri="{FF2B5EF4-FFF2-40B4-BE49-F238E27FC236}">
                <a16:creationId xmlns:a16="http://schemas.microsoft.com/office/drawing/2014/main" id="{4F8FCDEB-DE14-466C-B8CA-72CB08C76129}"/>
              </a:ext>
            </a:extLst>
          </p:cNvPr>
          <p:cNvSpPr txBox="1"/>
          <p:nvPr/>
        </p:nvSpPr>
        <p:spPr>
          <a:xfrm>
            <a:off x="95025" y="4919517"/>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計器管理タスクの振る舞い</a:t>
            </a:r>
          </a:p>
        </p:txBody>
      </p:sp>
      <p:cxnSp>
        <p:nvCxnSpPr>
          <p:cNvPr id="32" name="直線コネクタ 31">
            <a:extLst>
              <a:ext uri="{FF2B5EF4-FFF2-40B4-BE49-F238E27FC236}">
                <a16:creationId xmlns:a16="http://schemas.microsoft.com/office/drawing/2014/main" id="{EE21FE0F-A9FC-4745-BA74-086C285B4945}"/>
              </a:ext>
            </a:extLst>
          </p:cNvPr>
          <p:cNvCxnSpPr>
            <a:cxnSpLocks/>
          </p:cNvCxnSpPr>
          <p:nvPr/>
        </p:nvCxnSpPr>
        <p:spPr>
          <a:xfrm>
            <a:off x="179804" y="5232648"/>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E65926F-8A60-4F01-920C-3BF36488C19E}"/>
              </a:ext>
            </a:extLst>
          </p:cNvPr>
          <p:cNvSpPr txBox="1"/>
          <p:nvPr/>
        </p:nvSpPr>
        <p:spPr>
          <a:xfrm>
            <a:off x="95770" y="5255606"/>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42" name="テキスト ボックス 41">
            <a:extLst>
              <a:ext uri="{FF2B5EF4-FFF2-40B4-BE49-F238E27FC236}">
                <a16:creationId xmlns:a16="http://schemas.microsoft.com/office/drawing/2014/main" id="{053432A5-F690-4A2F-8E5D-BB7CBDAFB068}"/>
              </a:ext>
            </a:extLst>
          </p:cNvPr>
          <p:cNvSpPr txBox="1"/>
          <p:nvPr/>
        </p:nvSpPr>
        <p:spPr>
          <a:xfrm>
            <a:off x="125825" y="753199"/>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lang="en-US" altLang="ja-JP"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ライントレース内の振る舞い（</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p>
        </p:txBody>
      </p:sp>
      <p:cxnSp>
        <p:nvCxnSpPr>
          <p:cNvPr id="43" name="直線コネクタ 42">
            <a:extLst>
              <a:ext uri="{FF2B5EF4-FFF2-40B4-BE49-F238E27FC236}">
                <a16:creationId xmlns:a16="http://schemas.microsoft.com/office/drawing/2014/main" id="{0FAFC74B-454D-40DE-BBD8-BF602499CE90}"/>
              </a:ext>
            </a:extLst>
          </p:cNvPr>
          <p:cNvCxnSpPr>
            <a:cxnSpLocks/>
          </p:cNvCxnSpPr>
          <p:nvPr/>
        </p:nvCxnSpPr>
        <p:spPr>
          <a:xfrm>
            <a:off x="187752" y="1044487"/>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155BCF5-C2CC-4FFC-BB77-1B83CD2869D6}"/>
              </a:ext>
            </a:extLst>
          </p:cNvPr>
          <p:cNvSpPr txBox="1"/>
          <p:nvPr/>
        </p:nvSpPr>
        <p:spPr>
          <a:xfrm>
            <a:off x="126124" y="1100337"/>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6" name="直線コネクタ 85">
            <a:extLst>
              <a:ext uri="{FF2B5EF4-FFF2-40B4-BE49-F238E27FC236}">
                <a16:creationId xmlns:a16="http://schemas.microsoft.com/office/drawing/2014/main" id="{B7FAB1F9-12EB-4C0D-AD1C-9F9E22641976}"/>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31E9C8B-C4F2-4619-99AE-84B8E706FE29}"/>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A7A9DBB4-2D4A-4F1F-B6F4-53F71041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2" y="1455585"/>
            <a:ext cx="2436016" cy="3447010"/>
          </a:xfrm>
          <a:prstGeom prst="rect">
            <a:avLst/>
          </a:prstGeom>
        </p:spPr>
      </p:pic>
      <p:pic>
        <p:nvPicPr>
          <p:cNvPr id="95" name="図 94">
            <a:extLst>
              <a:ext uri="{FF2B5EF4-FFF2-40B4-BE49-F238E27FC236}">
                <a16:creationId xmlns:a16="http://schemas.microsoft.com/office/drawing/2014/main" id="{C0DEA4E1-D354-4213-BBD2-C1786D270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7" name="図 96">
            <a:extLst>
              <a:ext uri="{FF2B5EF4-FFF2-40B4-BE49-F238E27FC236}">
                <a16:creationId xmlns:a16="http://schemas.microsoft.com/office/drawing/2014/main" id="{C0C59732-B808-4644-B8F4-9C385915C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9" name="図 98">
            <a:extLst>
              <a:ext uri="{FF2B5EF4-FFF2-40B4-BE49-F238E27FC236}">
                <a16:creationId xmlns:a16="http://schemas.microsoft.com/office/drawing/2014/main" id="{645705C4-9846-4CBE-9670-0BE0AC377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cxnSp>
        <p:nvCxnSpPr>
          <p:cNvPr id="47" name="直線コネクタ 46">
            <a:extLst>
              <a:ext uri="{FF2B5EF4-FFF2-40B4-BE49-F238E27FC236}">
                <a16:creationId xmlns:a16="http://schemas.microsoft.com/office/drawing/2014/main" id="{58F3FC48-19FE-460C-BFF9-23BBB6199CF8}"/>
              </a:ext>
            </a:extLst>
          </p:cNvPr>
          <p:cNvCxnSpPr>
            <a:cxnSpLocks/>
          </p:cNvCxnSpPr>
          <p:nvPr/>
        </p:nvCxnSpPr>
        <p:spPr>
          <a:xfrm flipH="1" flipV="1">
            <a:off x="127622" y="4885673"/>
            <a:ext cx="753843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4" name="図 103">
            <a:extLst>
              <a:ext uri="{FF2B5EF4-FFF2-40B4-BE49-F238E27FC236}">
                <a16:creationId xmlns:a16="http://schemas.microsoft.com/office/drawing/2014/main" id="{60F4CFA2-96B6-4988-BA60-51F651BB2A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6" name="図 105">
            <a:extLst>
              <a:ext uri="{FF2B5EF4-FFF2-40B4-BE49-F238E27FC236}">
                <a16:creationId xmlns:a16="http://schemas.microsoft.com/office/drawing/2014/main" id="{2EBD0A75-5C4F-4E1D-9EB1-01E65E53B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8" name="図 107">
            <a:extLst>
              <a:ext uri="{FF2B5EF4-FFF2-40B4-BE49-F238E27FC236}">
                <a16:creationId xmlns:a16="http://schemas.microsoft.com/office/drawing/2014/main" id="{B5302395-21A2-4A72-A5FF-AB77063B65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834" y="5746324"/>
            <a:ext cx="3436873" cy="1986577"/>
          </a:xfrm>
          <a:prstGeom prst="rect">
            <a:avLst/>
          </a:prstGeom>
        </p:spPr>
      </p:pic>
      <p:pic>
        <p:nvPicPr>
          <p:cNvPr id="110" name="図 109">
            <a:extLst>
              <a:ext uri="{FF2B5EF4-FFF2-40B4-BE49-F238E27FC236}">
                <a16:creationId xmlns:a16="http://schemas.microsoft.com/office/drawing/2014/main" id="{68BD8BD6-E377-4977-AD31-362F7790A6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2" y="4090548"/>
            <a:ext cx="3464796" cy="1611316"/>
          </a:xfrm>
          <a:prstGeom prst="rect">
            <a:avLst/>
          </a:prstGeom>
        </p:spPr>
      </p:pic>
      <p:pic>
        <p:nvPicPr>
          <p:cNvPr id="112" name="図 111">
            <a:extLst>
              <a:ext uri="{FF2B5EF4-FFF2-40B4-BE49-F238E27FC236}">
                <a16:creationId xmlns:a16="http://schemas.microsoft.com/office/drawing/2014/main" id="{13146E4E-8880-417A-9341-679D206FA7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65" name="グループ化 64">
            <a:extLst>
              <a:ext uri="{FF2B5EF4-FFF2-40B4-BE49-F238E27FC236}">
                <a16:creationId xmlns:a16="http://schemas.microsoft.com/office/drawing/2014/main" id="{AE2A1EC6-6961-4203-BEA9-E057A90A7CDB}"/>
              </a:ext>
            </a:extLst>
          </p:cNvPr>
          <p:cNvGrpSpPr/>
          <p:nvPr/>
        </p:nvGrpSpPr>
        <p:grpSpPr>
          <a:xfrm>
            <a:off x="6404487" y="1344464"/>
            <a:ext cx="279421" cy="307777"/>
            <a:chOff x="2540906" y="1226436"/>
            <a:chExt cx="279421" cy="307777"/>
          </a:xfrm>
        </p:grpSpPr>
        <p:sp>
          <p:nvSpPr>
            <p:cNvPr id="66" name="楕円 65">
              <a:extLst>
                <a:ext uri="{FF2B5EF4-FFF2-40B4-BE49-F238E27FC236}">
                  <a16:creationId xmlns:a16="http://schemas.microsoft.com/office/drawing/2014/main" id="{42C703C7-AF88-424C-91E8-02BF3F47A9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E27C7E1-3BFD-4495-8F25-31ABA9FE3514}"/>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68" name="グループ化 67">
            <a:extLst>
              <a:ext uri="{FF2B5EF4-FFF2-40B4-BE49-F238E27FC236}">
                <a16:creationId xmlns:a16="http://schemas.microsoft.com/office/drawing/2014/main" id="{DDA0C9C6-FC2B-455F-8753-3196710A8E92}"/>
              </a:ext>
            </a:extLst>
          </p:cNvPr>
          <p:cNvGrpSpPr/>
          <p:nvPr/>
        </p:nvGrpSpPr>
        <p:grpSpPr>
          <a:xfrm>
            <a:off x="9615412" y="1368331"/>
            <a:ext cx="279421" cy="307777"/>
            <a:chOff x="2540906" y="1226436"/>
            <a:chExt cx="279421" cy="307777"/>
          </a:xfrm>
        </p:grpSpPr>
        <p:sp>
          <p:nvSpPr>
            <p:cNvPr id="69" name="楕円 68">
              <a:extLst>
                <a:ext uri="{FF2B5EF4-FFF2-40B4-BE49-F238E27FC236}">
                  <a16:creationId xmlns:a16="http://schemas.microsoft.com/office/drawing/2014/main" id="{D930EBC5-4550-47DD-ABF9-4304D83188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0" name="テキスト ボックス 69">
              <a:extLst>
                <a:ext uri="{FF2B5EF4-FFF2-40B4-BE49-F238E27FC236}">
                  <a16:creationId xmlns:a16="http://schemas.microsoft.com/office/drawing/2014/main" id="{35CAE0FD-26D0-4678-83A1-81D8FA2A370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75" name="グループ化 74">
            <a:extLst>
              <a:ext uri="{FF2B5EF4-FFF2-40B4-BE49-F238E27FC236}">
                <a16:creationId xmlns:a16="http://schemas.microsoft.com/office/drawing/2014/main" id="{458CF5D2-9636-4BBE-910F-DB49C9535B58}"/>
              </a:ext>
            </a:extLst>
          </p:cNvPr>
          <p:cNvGrpSpPr/>
          <p:nvPr/>
        </p:nvGrpSpPr>
        <p:grpSpPr>
          <a:xfrm>
            <a:off x="2728907" y="1361204"/>
            <a:ext cx="279421" cy="307777"/>
            <a:chOff x="2540906" y="1226436"/>
            <a:chExt cx="279421" cy="307777"/>
          </a:xfrm>
        </p:grpSpPr>
        <p:sp>
          <p:nvSpPr>
            <p:cNvPr id="76" name="楕円 75">
              <a:extLst>
                <a:ext uri="{FF2B5EF4-FFF2-40B4-BE49-F238E27FC236}">
                  <a16:creationId xmlns:a16="http://schemas.microsoft.com/office/drawing/2014/main" id="{5124E9B2-99A7-4E97-87D8-C12B7D8F41B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4831E1DB-6329-4D91-9C08-12D4F88E49B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78" name="グループ化 77">
            <a:extLst>
              <a:ext uri="{FF2B5EF4-FFF2-40B4-BE49-F238E27FC236}">
                <a16:creationId xmlns:a16="http://schemas.microsoft.com/office/drawing/2014/main" id="{F410D1DA-ECC4-46F0-BF6C-5EEB2AB9E41C}"/>
              </a:ext>
            </a:extLst>
          </p:cNvPr>
          <p:cNvGrpSpPr/>
          <p:nvPr/>
        </p:nvGrpSpPr>
        <p:grpSpPr>
          <a:xfrm>
            <a:off x="84538" y="1357262"/>
            <a:ext cx="279421" cy="307777"/>
            <a:chOff x="2540906" y="1226436"/>
            <a:chExt cx="279421" cy="307777"/>
          </a:xfrm>
        </p:grpSpPr>
        <p:sp>
          <p:nvSpPr>
            <p:cNvPr id="79" name="楕円 78">
              <a:extLst>
                <a:ext uri="{FF2B5EF4-FFF2-40B4-BE49-F238E27FC236}">
                  <a16:creationId xmlns:a16="http://schemas.microsoft.com/office/drawing/2014/main" id="{EE8B6AD9-20F7-465E-8E6B-B14BEF9F90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2B0FE2B7-DC3D-4E78-846C-29FCB685506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18" name="グループ化 117">
            <a:extLst>
              <a:ext uri="{FF2B5EF4-FFF2-40B4-BE49-F238E27FC236}">
                <a16:creationId xmlns:a16="http://schemas.microsoft.com/office/drawing/2014/main" id="{456703DF-4264-437E-B792-6C89BCF1F7F0}"/>
              </a:ext>
            </a:extLst>
          </p:cNvPr>
          <p:cNvGrpSpPr/>
          <p:nvPr/>
        </p:nvGrpSpPr>
        <p:grpSpPr>
          <a:xfrm>
            <a:off x="3965003" y="4881781"/>
            <a:ext cx="279421" cy="307777"/>
            <a:chOff x="2540906" y="1219634"/>
            <a:chExt cx="279421" cy="307777"/>
          </a:xfrm>
        </p:grpSpPr>
        <p:sp>
          <p:nvSpPr>
            <p:cNvPr id="119" name="楕円 118">
              <a:extLst>
                <a:ext uri="{FF2B5EF4-FFF2-40B4-BE49-F238E27FC236}">
                  <a16:creationId xmlns:a16="http://schemas.microsoft.com/office/drawing/2014/main" id="{6A54C88A-8379-453B-85A8-BF1879033B4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9707B891-BC5E-4A85-BF2A-706518B8ABE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1" name="グループ化 120">
            <a:extLst>
              <a:ext uri="{FF2B5EF4-FFF2-40B4-BE49-F238E27FC236}">
                <a16:creationId xmlns:a16="http://schemas.microsoft.com/office/drawing/2014/main" id="{5B5955CC-1550-4159-9E04-75CC77F65BB7}"/>
              </a:ext>
            </a:extLst>
          </p:cNvPr>
          <p:cNvGrpSpPr/>
          <p:nvPr/>
        </p:nvGrpSpPr>
        <p:grpSpPr>
          <a:xfrm>
            <a:off x="8444530" y="7692619"/>
            <a:ext cx="279421" cy="307777"/>
            <a:chOff x="2540906" y="1219634"/>
            <a:chExt cx="279421" cy="307777"/>
          </a:xfrm>
        </p:grpSpPr>
        <p:sp>
          <p:nvSpPr>
            <p:cNvPr id="122" name="楕円 121">
              <a:extLst>
                <a:ext uri="{FF2B5EF4-FFF2-40B4-BE49-F238E27FC236}">
                  <a16:creationId xmlns:a16="http://schemas.microsoft.com/office/drawing/2014/main" id="{8A55F474-B39A-4455-8436-5BD0C968637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BF259CB-3D1D-4EE2-9CC4-E6F3526D00BB}"/>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24" name="グループ化 123">
            <a:extLst>
              <a:ext uri="{FF2B5EF4-FFF2-40B4-BE49-F238E27FC236}">
                <a16:creationId xmlns:a16="http://schemas.microsoft.com/office/drawing/2014/main" id="{B12E5E76-5339-431A-AD74-3320309819B6}"/>
              </a:ext>
            </a:extLst>
          </p:cNvPr>
          <p:cNvGrpSpPr/>
          <p:nvPr/>
        </p:nvGrpSpPr>
        <p:grpSpPr>
          <a:xfrm>
            <a:off x="8453342" y="5663252"/>
            <a:ext cx="279421" cy="307777"/>
            <a:chOff x="2540906" y="1219634"/>
            <a:chExt cx="279421" cy="307777"/>
          </a:xfrm>
        </p:grpSpPr>
        <p:sp>
          <p:nvSpPr>
            <p:cNvPr id="125" name="楕円 124">
              <a:extLst>
                <a:ext uri="{FF2B5EF4-FFF2-40B4-BE49-F238E27FC236}">
                  <a16:creationId xmlns:a16="http://schemas.microsoft.com/office/drawing/2014/main" id="{EAA417AE-B9C0-4C26-A3DC-9285A27224D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6" name="テキスト ボックス 125">
              <a:extLst>
                <a:ext uri="{FF2B5EF4-FFF2-40B4-BE49-F238E27FC236}">
                  <a16:creationId xmlns:a16="http://schemas.microsoft.com/office/drawing/2014/main" id="{B27FDB59-5BCB-4DEB-9BFE-E5A263BDC80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27" name="グループ化 126">
            <a:extLst>
              <a:ext uri="{FF2B5EF4-FFF2-40B4-BE49-F238E27FC236}">
                <a16:creationId xmlns:a16="http://schemas.microsoft.com/office/drawing/2014/main" id="{D67CC32B-855C-4B9A-833F-4E3D68696DE5}"/>
              </a:ext>
            </a:extLst>
          </p:cNvPr>
          <p:cNvGrpSpPr/>
          <p:nvPr/>
        </p:nvGrpSpPr>
        <p:grpSpPr>
          <a:xfrm>
            <a:off x="8445704" y="3997863"/>
            <a:ext cx="279421" cy="307777"/>
            <a:chOff x="2540906" y="1219634"/>
            <a:chExt cx="279421" cy="307777"/>
          </a:xfrm>
        </p:grpSpPr>
        <p:sp>
          <p:nvSpPr>
            <p:cNvPr id="128" name="楕円 127">
              <a:extLst>
                <a:ext uri="{FF2B5EF4-FFF2-40B4-BE49-F238E27FC236}">
                  <a16:creationId xmlns:a16="http://schemas.microsoft.com/office/drawing/2014/main" id="{C8368B26-F45B-491F-935A-04D409B8E43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9" name="テキスト ボックス 128">
              <a:extLst>
                <a:ext uri="{FF2B5EF4-FFF2-40B4-BE49-F238E27FC236}">
                  <a16:creationId xmlns:a16="http://schemas.microsoft.com/office/drawing/2014/main" id="{6DA12BC1-E506-4AEE-946B-E06052BCB4B0}"/>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30" name="グループ化 129">
            <a:extLst>
              <a:ext uri="{FF2B5EF4-FFF2-40B4-BE49-F238E27FC236}">
                <a16:creationId xmlns:a16="http://schemas.microsoft.com/office/drawing/2014/main" id="{0E8AADB3-C4EC-4ECB-B36B-A58A8478AE66}"/>
              </a:ext>
            </a:extLst>
          </p:cNvPr>
          <p:cNvGrpSpPr/>
          <p:nvPr/>
        </p:nvGrpSpPr>
        <p:grpSpPr>
          <a:xfrm>
            <a:off x="3965004" y="7358455"/>
            <a:ext cx="279421" cy="307777"/>
            <a:chOff x="2540906" y="1219634"/>
            <a:chExt cx="279421" cy="307777"/>
          </a:xfrm>
        </p:grpSpPr>
        <p:sp>
          <p:nvSpPr>
            <p:cNvPr id="131" name="楕円 130">
              <a:extLst>
                <a:ext uri="{FF2B5EF4-FFF2-40B4-BE49-F238E27FC236}">
                  <a16:creationId xmlns:a16="http://schemas.microsoft.com/office/drawing/2014/main" id="{D104CA14-6E76-4619-ADE3-968C09E74A22}"/>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2" name="テキスト ボックス 131">
              <a:extLst>
                <a:ext uri="{FF2B5EF4-FFF2-40B4-BE49-F238E27FC236}">
                  <a16:creationId xmlns:a16="http://schemas.microsoft.com/office/drawing/2014/main" id="{17B5F3F8-0352-4511-B805-B150FA9FE54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34" name="図 133">
            <a:extLst>
              <a:ext uri="{FF2B5EF4-FFF2-40B4-BE49-F238E27FC236}">
                <a16:creationId xmlns:a16="http://schemas.microsoft.com/office/drawing/2014/main" id="{6F32AEE7-9891-47CA-9933-56DC3E636F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622" y="5678672"/>
            <a:ext cx="3326107" cy="3659699"/>
          </a:xfrm>
          <a:prstGeom prst="rect">
            <a:avLst/>
          </a:prstGeom>
        </p:spPr>
      </p:pic>
      <p:grpSp>
        <p:nvGrpSpPr>
          <p:cNvPr id="135" name="グループ化 134">
            <a:extLst>
              <a:ext uri="{FF2B5EF4-FFF2-40B4-BE49-F238E27FC236}">
                <a16:creationId xmlns:a16="http://schemas.microsoft.com/office/drawing/2014/main" id="{B7F264D4-1007-4CDA-BD0D-AAA0C5FF8A6B}"/>
              </a:ext>
            </a:extLst>
          </p:cNvPr>
          <p:cNvGrpSpPr/>
          <p:nvPr/>
        </p:nvGrpSpPr>
        <p:grpSpPr>
          <a:xfrm>
            <a:off x="1216224" y="6480596"/>
            <a:ext cx="279421" cy="307777"/>
            <a:chOff x="2540906" y="1219634"/>
            <a:chExt cx="279421" cy="307777"/>
          </a:xfrm>
        </p:grpSpPr>
        <p:sp>
          <p:nvSpPr>
            <p:cNvPr id="136" name="楕円 135">
              <a:extLst>
                <a:ext uri="{FF2B5EF4-FFF2-40B4-BE49-F238E27FC236}">
                  <a16:creationId xmlns:a16="http://schemas.microsoft.com/office/drawing/2014/main" id="{4311A83A-2040-4C3A-915C-9CEF9E0BFCF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966DE389-47A3-473D-8CAF-16D9C4A24B3F}"/>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41" name="グループ化 140">
            <a:extLst>
              <a:ext uri="{FF2B5EF4-FFF2-40B4-BE49-F238E27FC236}">
                <a16:creationId xmlns:a16="http://schemas.microsoft.com/office/drawing/2014/main" id="{3C9EC0F0-38BD-49BC-BCB4-148F9E137F31}"/>
              </a:ext>
            </a:extLst>
          </p:cNvPr>
          <p:cNvGrpSpPr/>
          <p:nvPr/>
        </p:nvGrpSpPr>
        <p:grpSpPr>
          <a:xfrm>
            <a:off x="2164240" y="7014967"/>
            <a:ext cx="279421" cy="307777"/>
            <a:chOff x="2540906" y="1219634"/>
            <a:chExt cx="279421" cy="307777"/>
          </a:xfrm>
        </p:grpSpPr>
        <p:sp>
          <p:nvSpPr>
            <p:cNvPr id="142" name="楕円 141">
              <a:extLst>
                <a:ext uri="{FF2B5EF4-FFF2-40B4-BE49-F238E27FC236}">
                  <a16:creationId xmlns:a16="http://schemas.microsoft.com/office/drawing/2014/main" id="{6C966B29-6530-4E5A-BEAC-B1C0A86BA78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27915049-E567-442B-82D7-7390904BB91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90E13857-E422-4AA8-8C40-E5931206E037}"/>
              </a:ext>
            </a:extLst>
          </p:cNvPr>
          <p:cNvGrpSpPr/>
          <p:nvPr/>
        </p:nvGrpSpPr>
        <p:grpSpPr>
          <a:xfrm>
            <a:off x="2162141" y="7508215"/>
            <a:ext cx="279421" cy="307777"/>
            <a:chOff x="2540906" y="1219634"/>
            <a:chExt cx="279421" cy="307777"/>
          </a:xfrm>
        </p:grpSpPr>
        <p:sp>
          <p:nvSpPr>
            <p:cNvPr id="145" name="楕円 144">
              <a:extLst>
                <a:ext uri="{FF2B5EF4-FFF2-40B4-BE49-F238E27FC236}">
                  <a16:creationId xmlns:a16="http://schemas.microsoft.com/office/drawing/2014/main" id="{D2CA4E39-9ADC-424F-89CB-ADCEED395E01}"/>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CF7D7047-6952-4FAB-9013-59AFE4F554E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7A213496-6371-4132-98B2-A10F65C5EDE4}"/>
              </a:ext>
            </a:extLst>
          </p:cNvPr>
          <p:cNvGrpSpPr/>
          <p:nvPr/>
        </p:nvGrpSpPr>
        <p:grpSpPr>
          <a:xfrm>
            <a:off x="2162141" y="8013731"/>
            <a:ext cx="279421" cy="307777"/>
            <a:chOff x="2540906" y="1219634"/>
            <a:chExt cx="279421" cy="307777"/>
          </a:xfrm>
        </p:grpSpPr>
        <p:sp>
          <p:nvSpPr>
            <p:cNvPr id="148" name="楕円 147">
              <a:extLst>
                <a:ext uri="{FF2B5EF4-FFF2-40B4-BE49-F238E27FC236}">
                  <a16:creationId xmlns:a16="http://schemas.microsoft.com/office/drawing/2014/main" id="{6B6CAC7F-E12E-4405-A475-2445947A1883}"/>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3C3533E7-0B69-42C2-BC2E-7C32CFF2BD1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50" name="グループ化 149">
            <a:extLst>
              <a:ext uri="{FF2B5EF4-FFF2-40B4-BE49-F238E27FC236}">
                <a16:creationId xmlns:a16="http://schemas.microsoft.com/office/drawing/2014/main" id="{FEF8F733-05BE-4443-AC8B-BD527894C988}"/>
              </a:ext>
            </a:extLst>
          </p:cNvPr>
          <p:cNvGrpSpPr/>
          <p:nvPr/>
        </p:nvGrpSpPr>
        <p:grpSpPr>
          <a:xfrm>
            <a:off x="2162141" y="8513979"/>
            <a:ext cx="279421" cy="307777"/>
            <a:chOff x="2540906" y="1219634"/>
            <a:chExt cx="279421" cy="307777"/>
          </a:xfrm>
        </p:grpSpPr>
        <p:sp>
          <p:nvSpPr>
            <p:cNvPr id="151" name="楕円 150">
              <a:extLst>
                <a:ext uri="{FF2B5EF4-FFF2-40B4-BE49-F238E27FC236}">
                  <a16:creationId xmlns:a16="http://schemas.microsoft.com/office/drawing/2014/main" id="{53C15CB9-AD36-4677-B8FC-D91E92A37B6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2" name="テキスト ボックス 151">
              <a:extLst>
                <a:ext uri="{FF2B5EF4-FFF2-40B4-BE49-F238E27FC236}">
                  <a16:creationId xmlns:a16="http://schemas.microsoft.com/office/drawing/2014/main" id="{D76D0E2D-D07C-4076-9A8F-DF4E146E55B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sp>
        <p:nvSpPr>
          <p:cNvPr id="74" name="テキスト ボックス 73">
            <a:extLst>
              <a:ext uri="{FF2B5EF4-FFF2-40B4-BE49-F238E27FC236}">
                <a16:creationId xmlns:a16="http://schemas.microsoft.com/office/drawing/2014/main" id="{A5846C84-42B8-4EE9-A815-729435606A1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393419"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695855" y="24801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392562"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765734" y="25655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668452" y="128955"/>
            <a:ext cx="108419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23411" y="804529"/>
            <a:ext cx="6233611" cy="338554"/>
            <a:chOff x="143535" y="906065"/>
            <a:chExt cx="3951381" cy="338554"/>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43535" y="906065"/>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１</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35429" y="1509887"/>
            <a:ext cx="6225923" cy="338554"/>
            <a:chOff x="148408" y="894063"/>
            <a:chExt cx="3946508" cy="338554"/>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48408" y="894063"/>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２</a:t>
              </a:r>
              <a:r>
                <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3149" y="2742107"/>
            <a:ext cx="6253909" cy="338554"/>
            <a:chOff x="130668" y="906928"/>
            <a:chExt cx="3964248" cy="338554"/>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0668" y="90692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３</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つのモータを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13466" y="6772102"/>
            <a:ext cx="6285530" cy="338554"/>
            <a:chOff x="110624" y="907258"/>
            <a:chExt cx="3984292" cy="338554"/>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10624" y="90725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４</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ext uri="{D42A27DB-BD31-4B8C-83A1-F6EECF244321}">
                <p14:modId xmlns:p14="http://schemas.microsoft.com/office/powerpoint/2010/main" val="313492615"/>
              </p:ext>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22</a:t>
                      </a:r>
                      <a:endParaRPr kumimoji="1" lang="ja-JP" altLang="en-US" sz="1050" dirty="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29.8</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594B1FEF-0212-4B0E-85FD-D48A10B9DEC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2305</Words>
  <Application>Microsoft Office PowerPoint</Application>
  <PresentationFormat>A3 297x420 mm</PresentationFormat>
  <Paragraphs>529</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Meiryo</vt:lpstr>
      <vt:lpstr>Meiryo</vt:lpstr>
      <vt:lpstr>游ゴシック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193</cp:revision>
  <cp:lastPrinted>2018-04-01T05:10:42Z</cp:lastPrinted>
  <dcterms:created xsi:type="dcterms:W3CDTF">2002-02-28T07:41:56Z</dcterms:created>
  <dcterms:modified xsi:type="dcterms:W3CDTF">2019-09-03T03:52:14Z</dcterms:modified>
</cp:coreProperties>
</file>