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5" autoAdjust="0"/>
    <p:restoredTop sz="95889" autoAdjust="0"/>
  </p:normalViewPr>
  <p:slideViewPr>
    <p:cSldViewPr showGuides="1">
      <p:cViewPr>
        <p:scale>
          <a:sx n="96" d="100"/>
          <a:sy n="96" d="100"/>
        </p:scale>
        <p:origin x="1064" y="-116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856384"/>
            <a:ext cx="3657516" cy="719129"/>
            <a:chOff x="100800" y="3511732"/>
            <a:chExt cx="3657516" cy="7191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815363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</a:t>
              </a:r>
              <a:r>
                <a: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ユースケース記述，処理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順序をアクティビティ図</a:t>
              </a:r>
              <a:r>
                <a: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51173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9" y="3815363"/>
              <a:ext cx="347282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879114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するため，以下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の周期タスクを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定義する．なお，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管理タスクと尻尾管理タスクは走行準備に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含む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139708" y="732002"/>
            <a:ext cx="3596796" cy="1188278"/>
            <a:chOff x="71959" y="696144"/>
            <a:chExt cx="3596796" cy="118827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48" y="984176"/>
              <a:ext cx="3507807" cy="64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96144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71959" y="984176"/>
              <a:ext cx="358995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提供する</a:t>
              </a:r>
              <a:r>
                <a:rPr kumimoji="1"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．今回我々は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，「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コースを完走する」という課題をスタート動作を終えてからゴールゲートを通過するまでの動作と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定義した．なお，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以外の動作は走行準備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とし，その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定義は以下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に示す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/>
          <p:nvPr/>
        </p:nvCxnSpPr>
        <p:spPr>
          <a:xfrm>
            <a:off x="160948" y="6493714"/>
            <a:ext cx="12360532" cy="460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に示す．なお，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のアルファベットはクラス図のラベルと対応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1316"/>
              </p:ext>
            </p:extLst>
          </p:nvPr>
        </p:nvGraphicFramePr>
        <p:xfrm>
          <a:off x="244536" y="3530685"/>
          <a:ext cx="3491968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1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488652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となり，他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取得し，管理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受信や，ログデータ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走行体，中枢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計器管理，走行距離計，輝度偏差計測計，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電圧計，角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0743"/>
              </p:ext>
            </p:extLst>
          </p:nvPr>
        </p:nvGraphicFramePr>
        <p:xfrm>
          <a:off x="4037236" y="7655416"/>
          <a:ext cx="3604737" cy="15087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97537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76264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85714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77069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348818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458098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54334" y="7232585"/>
            <a:ext cx="456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各曲率分類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における前進量と制御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用いる旋回量，ライントレース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に示す．曲率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分類の文字色は区間分けの色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これらの値を設定した根拠を工夫点のページで</a:t>
            </a:r>
            <a:r>
              <a:rPr kumimoji="1" lang="ja-JP" altLang="en-US" sz="1400" b="1">
                <a:solidFill>
                  <a:schemeClr val="tx1"/>
                </a:solidFill>
              </a:rPr>
              <a:t>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710</Words>
  <Application>Microsoft Macintosh PowerPoint</Application>
  <PresentationFormat>A3 297x420 mm</PresentationFormat>
  <Paragraphs>189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メイリオ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309</cp:revision>
  <cp:lastPrinted>2019-08-23T02:06:01Z</cp:lastPrinted>
  <dcterms:created xsi:type="dcterms:W3CDTF">2002-02-28T07:41:56Z</dcterms:created>
  <dcterms:modified xsi:type="dcterms:W3CDTF">2019-08-28T22:03:53Z</dcterms:modified>
</cp:coreProperties>
</file>