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7" autoAdjust="0"/>
    <p:restoredTop sz="95889" autoAdjust="0"/>
  </p:normalViewPr>
  <p:slideViewPr>
    <p:cSldViewPr showGuides="1">
      <p:cViewPr varScale="1">
        <p:scale>
          <a:sx n="72" d="100"/>
          <a:sy n="72" d="100"/>
        </p:scale>
        <p:origin x="936" y="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856384"/>
            <a:ext cx="3657516" cy="719129"/>
            <a:chOff x="100800" y="3511732"/>
            <a:chExt cx="3657516" cy="7191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815363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機能を実現するための方法をユースケース記述、処理順序をアクティビティ図に示す。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51173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226039" y="3815363"/>
              <a:ext cx="347282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879114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走行体が提供する機能を実現するため、以下の周期タスクを定義する。なお、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通信管理タスクと尻尾管理タスクは走行準備に含む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ため、本モデルでは省略する</a:t>
            </a:r>
            <a:r>
              <a:rPr kumimoji="1" lang="ja-JP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139708" y="732002"/>
            <a:ext cx="3596796" cy="1188278"/>
            <a:chOff x="71959" y="696144"/>
            <a:chExt cx="3596796" cy="118827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48" y="984176"/>
              <a:ext cx="3507807" cy="64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96144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71959" y="984176"/>
              <a:ext cx="358995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。今回我々は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、「コースを完走する」という課題をスタート動作を終えてからゴールゲートを通過するまでの動作と定義した。なお、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それ以外の動作は走行準備とし、その定義は以下に示す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コースを以下のように分割し、区間ごとに走行設定を変える。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今回のコースは線対称であるため、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コースの区間分けについては省略する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/>
          <p:nvPr/>
        </p:nvCxnSpPr>
        <p:spPr>
          <a:xfrm>
            <a:off x="160948" y="6493714"/>
            <a:ext cx="12360532" cy="460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機能を実現するために必要な部品を以下の表に示す。なお、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左側のアルファベットはクラス図のラベルと対応している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7110285" y="6617350"/>
            <a:ext cx="0" cy="25037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7149945" y="6528792"/>
            <a:ext cx="5547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各区間における区間パラメータの一覧を以下の表に示す。なお、区間パラメータとはスタートラインから区間終了までの距離、区間内での前進指令量をまとめたものである。</a:t>
            </a: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43512" y="6472270"/>
            <a:ext cx="3482216" cy="848610"/>
            <a:chOff x="3543512" y="6555429"/>
            <a:chExt cx="3482216" cy="848610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582" y="6826958"/>
              <a:ext cx="3376146" cy="57708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曲率制御で用いる旋回量と、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区間すべてで調整するのは困難であるため、曲率の近い区間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種類に分類した。</a:t>
              </a:r>
              <a:endParaRPr kumimoji="1"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43512" y="6555429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+mn-ea"/>
                  <a:ea typeface="+mn-ea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01316"/>
              </p:ext>
            </p:extLst>
          </p:nvPr>
        </p:nvGraphicFramePr>
        <p:xfrm>
          <a:off x="244536" y="3530685"/>
          <a:ext cx="3491968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1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488652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倒立状態でコースをライントレースし、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エントリーポイントとなり、他のタスクを起動する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デバイスの情報を取得し、管理する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スタート信号の受信や、ログデータの送信を行う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走行体、中枢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計器管理、走行距離計、輝度偏差計測計、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電圧計、角速度計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05213"/>
              </p:ext>
            </p:extLst>
          </p:nvPr>
        </p:nvGraphicFramePr>
        <p:xfrm>
          <a:off x="7198254" y="6888832"/>
          <a:ext cx="27216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312450779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前進量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79423"/>
              </p:ext>
            </p:extLst>
          </p:nvPr>
        </p:nvGraphicFramePr>
        <p:xfrm>
          <a:off x="9929192" y="6888832"/>
          <a:ext cx="27216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312450779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前進量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89396"/>
              </p:ext>
            </p:extLst>
          </p:nvPr>
        </p:nvGraphicFramePr>
        <p:xfrm>
          <a:off x="3736504" y="7703760"/>
          <a:ext cx="3196258" cy="14173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793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3</a:t>
                      </a:r>
                      <a:endParaRPr kumimoji="1" lang="ja-JP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+mn-ea"/>
                          <a:ea typeface="+mn-ea"/>
                        </a:rPr>
                        <a:t>曲率</a:t>
                      </a:r>
                      <a:endParaRPr kumimoji="1" lang="en-US" altLang="ja-JP" sz="105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050" b="1" dirty="0">
                          <a:latin typeface="+mn-ea"/>
                          <a:ea typeface="+mn-ea"/>
                        </a:rPr>
                        <a:t>旋回量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Kp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Kd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76264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85714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77069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348818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458098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90980" y="7337430"/>
            <a:ext cx="3548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各曲率分類における制御で用いる旋回量、ライントレースの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これらの値を設定した根拠を工夫点のページで解説する。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722</Words>
  <Application>Microsoft Office PowerPoint</Application>
  <PresentationFormat>A3 297x420 mm</PresentationFormat>
  <Paragraphs>202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HG丸ｺﾞｼｯｸM-PRO</vt:lpstr>
      <vt:lpstr>HG創英角ｺﾞｼｯｸUB</vt:lpstr>
      <vt:lpstr>ＭＳ ゴシック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294</cp:revision>
  <cp:lastPrinted>2019-08-23T02:06:01Z</cp:lastPrinted>
  <dcterms:created xsi:type="dcterms:W3CDTF">2002-02-28T07:41:56Z</dcterms:created>
  <dcterms:modified xsi:type="dcterms:W3CDTF">2019-08-23T03:29:38Z</dcterms:modified>
</cp:coreProperties>
</file>