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67" autoAdjust="0"/>
    <p:restoredTop sz="95889" autoAdjust="0"/>
  </p:normalViewPr>
  <p:slideViewPr>
    <p:cSldViewPr showGuides="1">
      <p:cViewPr>
        <p:scale>
          <a:sx n="100" d="100"/>
          <a:sy n="100" d="100"/>
        </p:scale>
        <p:origin x="48" y="-43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192088"/>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912168"/>
            <a:ext cx="12600000" cy="864096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7" name="図 16">
            <a:extLst>
              <a:ext uri="{FF2B5EF4-FFF2-40B4-BE49-F238E27FC236}">
                <a16:creationId xmlns:a16="http://schemas.microsoft.com/office/drawing/2014/main" id="{6935A910-CCE3-4AE0-9015-8EE671AB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32" y="2322002"/>
            <a:ext cx="3112908" cy="1596193"/>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480120"/>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480120"/>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84649" y="2002205"/>
            <a:ext cx="37868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スターターにコースを完走する機能をユースケース図で示す。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54111" y="4201356"/>
            <a:ext cx="3880349"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機能を実現するための方法を表</a:t>
            </a:r>
            <a:r>
              <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1</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 ユースケース記述、処理順序をアクティビティ図で示す。</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57819" y="2002540"/>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2107" y="1649105"/>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１．提供する機能</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83432" y="3840495"/>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flipV="1">
            <a:off x="154390" y="4156695"/>
            <a:ext cx="3813205" cy="223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7336904" y="984260"/>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83" name="図 182">
            <a:extLst>
              <a:ext uri="{FF2B5EF4-FFF2-40B4-BE49-F238E27FC236}">
                <a16:creationId xmlns:a16="http://schemas.microsoft.com/office/drawing/2014/main" id="{0C4DBE78-E10B-4988-A138-F274610EA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50" y="998405"/>
            <a:ext cx="3051589" cy="2401896"/>
          </a:xfrm>
          <a:prstGeom prst="rect">
            <a:avLst/>
          </a:prstGeom>
        </p:spPr>
      </p:pic>
      <p:pic>
        <p:nvPicPr>
          <p:cNvPr id="186" name="図 185">
            <a:extLst>
              <a:ext uri="{FF2B5EF4-FFF2-40B4-BE49-F238E27FC236}">
                <a16:creationId xmlns:a16="http://schemas.microsoft.com/office/drawing/2014/main" id="{B1266377-3BA4-431C-8BE6-5BD94D1ADAAF}"/>
              </a:ext>
            </a:extLst>
          </p:cNvPr>
          <p:cNvPicPr>
            <a:picLocks noChangeAspect="1"/>
          </p:cNvPicPr>
          <p:nvPr/>
        </p:nvPicPr>
        <p:blipFill>
          <a:blip r:embed="rId4"/>
          <a:stretch>
            <a:fillRect/>
          </a:stretch>
        </p:blipFill>
        <p:spPr>
          <a:xfrm>
            <a:off x="192237" y="4724240"/>
            <a:ext cx="3663411" cy="2118721"/>
          </a:xfrm>
          <a:prstGeom prst="rect">
            <a:avLst/>
          </a:prstGeom>
        </p:spPr>
      </p:pic>
      <p:pic>
        <p:nvPicPr>
          <p:cNvPr id="188" name="図 187">
            <a:extLst>
              <a:ext uri="{FF2B5EF4-FFF2-40B4-BE49-F238E27FC236}">
                <a16:creationId xmlns:a16="http://schemas.microsoft.com/office/drawing/2014/main" id="{8BE8A082-73A3-4A3B-B0A5-5262952F587F}"/>
              </a:ext>
            </a:extLst>
          </p:cNvPr>
          <p:cNvPicPr>
            <a:picLocks noChangeAspect="1"/>
          </p:cNvPicPr>
          <p:nvPr/>
        </p:nvPicPr>
        <p:blipFill>
          <a:blip r:embed="rId5"/>
          <a:stretch>
            <a:fillRect/>
          </a:stretch>
        </p:blipFill>
        <p:spPr>
          <a:xfrm>
            <a:off x="397095" y="6843664"/>
            <a:ext cx="3663401" cy="2637456"/>
          </a:xfrm>
          <a:prstGeom prst="rect">
            <a:avLst/>
          </a:prstGeom>
        </p:spPr>
      </p:pic>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4034460" y="986718"/>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1" name="図 190">
            <a:extLst>
              <a:ext uri="{FF2B5EF4-FFF2-40B4-BE49-F238E27FC236}">
                <a16:creationId xmlns:a16="http://schemas.microsoft.com/office/drawing/2014/main" id="{B96EBF48-13B0-4660-8273-919E0D597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681" y="3535774"/>
            <a:ext cx="3017636" cy="5880720"/>
          </a:xfrm>
          <a:prstGeom prst="rect">
            <a:avLst/>
          </a:prstGeom>
        </p:spPr>
      </p:pic>
      <p:pic>
        <p:nvPicPr>
          <p:cNvPr id="8" name="図 7">
            <a:extLst>
              <a:ext uri="{FF2B5EF4-FFF2-40B4-BE49-F238E27FC236}">
                <a16:creationId xmlns:a16="http://schemas.microsoft.com/office/drawing/2014/main" id="{A1430FE9-1937-4E78-8008-0A4B945F76DB}"/>
              </a:ext>
            </a:extLst>
          </p:cNvPr>
          <p:cNvPicPr>
            <a:picLocks noChangeAspect="1"/>
          </p:cNvPicPr>
          <p:nvPr/>
        </p:nvPicPr>
        <p:blipFill>
          <a:blip r:embed="rId7"/>
          <a:stretch>
            <a:fillRect/>
          </a:stretch>
        </p:blipFill>
        <p:spPr>
          <a:xfrm>
            <a:off x="7488970" y="4606982"/>
            <a:ext cx="5140471" cy="4874138"/>
          </a:xfrm>
          <a:prstGeom prst="rect">
            <a:avLst/>
          </a:prstGeom>
        </p:spPr>
      </p:pic>
      <p:sp>
        <p:nvSpPr>
          <p:cNvPr id="31" name="テキスト ボックス 30">
            <a:extLst>
              <a:ext uri="{FF2B5EF4-FFF2-40B4-BE49-F238E27FC236}">
                <a16:creationId xmlns:a16="http://schemas.microsoft.com/office/drawing/2014/main" id="{6B40DD60-3B56-42E8-A561-2ABDE7CB3975}"/>
              </a:ext>
            </a:extLst>
          </p:cNvPr>
          <p:cNvSpPr txBox="1"/>
          <p:nvPr/>
        </p:nvSpPr>
        <p:spPr>
          <a:xfrm>
            <a:off x="7479948" y="1066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３．部品の定義</a:t>
            </a:r>
            <a:endParaRPr kumimoji="1" lang="en-US" altLang="ja-JP"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7479948" y="1454475"/>
            <a:ext cx="496952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7417014" y="1498604"/>
            <a:ext cx="4312375"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機能を実現するために必要な部品を以下の表に示す。</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192088"/>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926396"/>
            <a:ext cx="12600000" cy="8626732"/>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19390"/>
            <a:ext cx="12490334" cy="5960950"/>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48012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48012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0887"/>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098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73617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728475"/>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720781"/>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62701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2106</TotalTime>
  <Words>563</Words>
  <Application>Microsoft Office PowerPoint</Application>
  <PresentationFormat>A3 297x420 mm</PresentationFormat>
  <Paragraphs>82</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235</cp:revision>
  <cp:lastPrinted>2018-04-01T05:10:42Z</cp:lastPrinted>
  <dcterms:created xsi:type="dcterms:W3CDTF">2002-02-28T07:41:56Z</dcterms:created>
  <dcterms:modified xsi:type="dcterms:W3CDTF">2019-08-21T06:06:10Z</dcterms:modified>
</cp:coreProperties>
</file>