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60" d="100"/>
          <a:sy n="60" d="100"/>
        </p:scale>
        <p:origin x="1412" y="43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924C0E-856A-406C-88EE-02AEBA973A97}"/>
              </a:ext>
            </a:extLst>
          </p:cNvPr>
          <p:cNvGrpSpPr/>
          <p:nvPr/>
        </p:nvGrpSpPr>
        <p:grpSpPr>
          <a:xfrm>
            <a:off x="2626849" y="264096"/>
            <a:ext cx="2520000" cy="1368400"/>
            <a:chOff x="2626849" y="264096"/>
            <a:chExt cx="2520000" cy="136840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336104"/>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2151</TotalTime>
  <Words>563</Words>
  <Application>Microsoft Office PowerPoint</Application>
  <PresentationFormat>A3 297x420 mm</PresentationFormat>
  <Paragraphs>82</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238</cp:revision>
  <cp:lastPrinted>2018-04-01T05:10:42Z</cp:lastPrinted>
  <dcterms:created xsi:type="dcterms:W3CDTF">2002-02-28T07:41:56Z</dcterms:created>
  <dcterms:modified xsi:type="dcterms:W3CDTF">2019-08-21T07:02:56Z</dcterms:modified>
</cp:coreProperties>
</file>