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8"/>
  </p:notesMasterIdLst>
  <p:handoutMasterIdLst>
    <p:handoutMasterId r:id="rId9"/>
  </p:handoutMasterIdLst>
  <p:sldIdLst>
    <p:sldId id="272" r:id="rId3"/>
    <p:sldId id="259" r:id="rId4"/>
    <p:sldId id="277" r:id="rId5"/>
    <p:sldId id="278" r:id="rId6"/>
    <p:sldId id="279" r:id="rId7"/>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 id="278"/>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54" d="100"/>
          <a:sy n="54" d="100"/>
        </p:scale>
        <p:origin x="1664" y="62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endParaRPr lang="en-US" altLang="ja-JP" sz="1947" b="1" dirty="0">
              <a:solidFill>
                <a:srgbClr val="FF0000"/>
              </a:solidFill>
            </a:endParaRPr>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604595"/>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31006" y="728719"/>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19461" y="713087"/>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056984" y="71308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378547"/>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69885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195550"/>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713087"/>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64060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19461" y="713087"/>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056984" y="71308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378547"/>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Tree>
    <p:extLst>
      <p:ext uri="{BB962C8B-B14F-4D97-AF65-F5344CB8AC3E}">
        <p14:creationId xmlns:p14="http://schemas.microsoft.com/office/powerpoint/2010/main" val="337783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314264" y="713087"/>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31006" y="728719"/>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8000" y="624136"/>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056984" y="71308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52660" y="728476"/>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31006" y="728719"/>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19461" y="713087"/>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128992" y="66197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378547"/>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1760</TotalTime>
  <Words>296</Words>
  <Application>Microsoft Office PowerPoint</Application>
  <PresentationFormat>A3 297x420 mm</PresentationFormat>
  <Paragraphs>52</Paragraphs>
  <Slides>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5</vt:i4>
      </vt:variant>
    </vt:vector>
  </HeadingPairs>
  <TitlesOfParts>
    <vt:vector size="14"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203</cp:revision>
  <cp:lastPrinted>2018-04-01T05:10:42Z</cp:lastPrinted>
  <dcterms:created xsi:type="dcterms:W3CDTF">2002-02-28T07:41:56Z</dcterms:created>
  <dcterms:modified xsi:type="dcterms:W3CDTF">2019-08-16T04:52:17Z</dcterms:modified>
</cp:coreProperties>
</file>