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81" r:id="rId3"/>
    <p:sldId id="282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163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 autoAdjust="0"/>
    <p:restoredTop sz="95889" autoAdjust="0"/>
  </p:normalViewPr>
  <p:slideViewPr>
    <p:cSldViewPr showGuides="1">
      <p:cViewPr>
        <p:scale>
          <a:sx n="75" d="100"/>
          <a:sy n="75" d="100"/>
        </p:scale>
        <p:origin x="1254" y="31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680986" y="227904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714673" y="25608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753382" y="227904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443912" y="230828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47824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10080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373655" y="134347"/>
            <a:ext cx="161411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6DAA2E6-402A-45E8-9769-DF1DC8EBA18A}"/>
              </a:ext>
            </a:extLst>
          </p:cNvPr>
          <p:cNvSpPr txBox="1"/>
          <p:nvPr/>
        </p:nvSpPr>
        <p:spPr>
          <a:xfrm>
            <a:off x="10301946" y="109416"/>
            <a:ext cx="23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600AA"/>
                </a:solidFill>
                <a:latin typeface="+mn-ea"/>
                <a:ea typeface="+mn-ea"/>
              </a:rPr>
              <a:t>teamNITIC</a:t>
            </a:r>
            <a:endParaRPr kumimoji="1" lang="ja-JP" altLang="en-US" sz="3200" b="1" dirty="0">
              <a:solidFill>
                <a:srgbClr val="F600AA"/>
              </a:solidFill>
              <a:latin typeface="+mn-ea"/>
              <a:ea typeface="+mn-ea"/>
            </a:endParaRPr>
          </a:p>
        </p:txBody>
      </p:sp>
      <p:pic>
        <p:nvPicPr>
          <p:cNvPr id="67" name="図 6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7D32CAB-F163-4271-B706-42749135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143543" y="1384636"/>
            <a:ext cx="4320480" cy="2972428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FFACABC-4DA0-4856-BE2C-FBAD7D4B7D2A}"/>
              </a:ext>
            </a:extLst>
          </p:cNvPr>
          <p:cNvSpPr txBox="1"/>
          <p:nvPr/>
        </p:nvSpPr>
        <p:spPr>
          <a:xfrm>
            <a:off x="84539" y="719853"/>
            <a:ext cx="257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8A2710D-888B-4C4C-82D1-576EDFA86BA4}"/>
              </a:ext>
            </a:extLst>
          </p:cNvPr>
          <p:cNvCxnSpPr>
            <a:cxnSpLocks/>
          </p:cNvCxnSpPr>
          <p:nvPr/>
        </p:nvCxnSpPr>
        <p:spPr>
          <a:xfrm>
            <a:off x="151883" y="1015055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67CFD2D-EC78-43DA-885E-9479E2B899F5}"/>
              </a:ext>
            </a:extLst>
          </p:cNvPr>
          <p:cNvSpPr txBox="1"/>
          <p:nvPr/>
        </p:nvSpPr>
        <p:spPr>
          <a:xfrm>
            <a:off x="76758" y="1103775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142AA33-9B77-4C0B-BFD6-A4DFE92CDCC3}"/>
              </a:ext>
            </a:extLst>
          </p:cNvPr>
          <p:cNvSpPr txBox="1"/>
          <p:nvPr/>
        </p:nvSpPr>
        <p:spPr>
          <a:xfrm>
            <a:off x="4749580" y="733637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1382414-EEDE-495A-BC9B-E101D44247C4}"/>
              </a:ext>
            </a:extLst>
          </p:cNvPr>
          <p:cNvCxnSpPr>
            <a:cxnSpLocks/>
          </p:cNvCxnSpPr>
          <p:nvPr/>
        </p:nvCxnSpPr>
        <p:spPr>
          <a:xfrm>
            <a:off x="4672608" y="765479"/>
            <a:ext cx="0" cy="37778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FF2B231-3701-4174-9531-695426865060}"/>
              </a:ext>
            </a:extLst>
          </p:cNvPr>
          <p:cNvSpPr txBox="1"/>
          <p:nvPr/>
        </p:nvSpPr>
        <p:spPr>
          <a:xfrm>
            <a:off x="4744616" y="1128193"/>
            <a:ext cx="329866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システム全体の振る舞いをシーケンス図に示す．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右図はステートマシン図の振る舞いを具体的にしたものである．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で示した部分はページ下部を参照．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記号や色はステートマシン図と対応している．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また，ステートマシン図とシーケンス図の対応は下の表のとおり．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22A91B4-8DE5-4D2B-9621-40E233F07C4E}"/>
              </a:ext>
            </a:extLst>
          </p:cNvPr>
          <p:cNvCxnSpPr>
            <a:cxnSpLocks/>
          </p:cNvCxnSpPr>
          <p:nvPr/>
        </p:nvCxnSpPr>
        <p:spPr>
          <a:xfrm>
            <a:off x="4744616" y="1030025"/>
            <a:ext cx="778381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B6073636-7D71-45CE-9DDB-8F26711C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69421"/>
              </p:ext>
            </p:extLst>
          </p:nvPr>
        </p:nvGraphicFramePr>
        <p:xfrm>
          <a:off x="4768365" y="3245890"/>
          <a:ext cx="3247842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149">
                  <a:extLst>
                    <a:ext uri="{9D8B030D-6E8A-4147-A177-3AD203B41FA5}">
                      <a16:colId xmlns:a16="http://schemas.microsoft.com/office/drawing/2014/main" val="25717249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25851071"/>
                    </a:ext>
                  </a:extLst>
                </a:gridCol>
                <a:gridCol w="1401541">
                  <a:extLst>
                    <a:ext uri="{9D8B030D-6E8A-4147-A177-3AD203B41FA5}">
                      <a16:colId xmlns:a16="http://schemas.microsoft.com/office/drawing/2014/main" val="809807974"/>
                    </a:ext>
                  </a:extLst>
                </a:gridCol>
              </a:tblGrid>
              <a:tr h="204184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ステートマシン図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3301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18463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7070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7A786D4-336E-44ED-A4CA-B219FECFD13E}"/>
              </a:ext>
            </a:extLst>
          </p:cNvPr>
          <p:cNvSpPr txBox="1"/>
          <p:nvPr/>
        </p:nvSpPr>
        <p:spPr>
          <a:xfrm>
            <a:off x="152333" y="4863986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2-A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区間確認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の振る舞い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4DBDB6-7DF8-4A11-B2B7-1C4EEFBC2675}"/>
              </a:ext>
            </a:extLst>
          </p:cNvPr>
          <p:cNvCxnSpPr>
            <a:cxnSpLocks/>
          </p:cNvCxnSpPr>
          <p:nvPr/>
        </p:nvCxnSpPr>
        <p:spPr>
          <a:xfrm>
            <a:off x="195198" y="5170354"/>
            <a:ext cx="7141706" cy="2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0BA5CC-FADD-496A-8CB2-3732A1497CE5}"/>
              </a:ext>
            </a:extLst>
          </p:cNvPr>
          <p:cNvSpPr txBox="1"/>
          <p:nvPr/>
        </p:nvSpPr>
        <p:spPr>
          <a:xfrm>
            <a:off x="175228" y="5219493"/>
            <a:ext cx="5161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区間確認の振る舞いをシーケンス図で表す。全体概要の赤枠の部分に当たる。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A292FA2-8EF1-481D-A4A4-FD2DCFDA81C1}"/>
              </a:ext>
            </a:extLst>
          </p:cNvPr>
          <p:cNvCxnSpPr>
            <a:cxnSpLocks/>
          </p:cNvCxnSpPr>
          <p:nvPr/>
        </p:nvCxnSpPr>
        <p:spPr>
          <a:xfrm flipH="1">
            <a:off x="122479" y="4638706"/>
            <a:ext cx="1245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753F1D3-1207-4095-A6AF-F783B1F40C82}"/>
              </a:ext>
            </a:extLst>
          </p:cNvPr>
          <p:cNvCxnSpPr>
            <a:cxnSpLocks/>
          </p:cNvCxnSpPr>
          <p:nvPr/>
        </p:nvCxnSpPr>
        <p:spPr>
          <a:xfrm flipH="1">
            <a:off x="7405806" y="4728592"/>
            <a:ext cx="0" cy="46713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632D72F-12BB-4B4E-A2D2-72AFDB888BD9}"/>
              </a:ext>
            </a:extLst>
          </p:cNvPr>
          <p:cNvSpPr txBox="1"/>
          <p:nvPr/>
        </p:nvSpPr>
        <p:spPr>
          <a:xfrm>
            <a:off x="7455110" y="4833869"/>
            <a:ext cx="37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386EA29-018C-4678-86B1-E8067B67020A}"/>
              </a:ext>
            </a:extLst>
          </p:cNvPr>
          <p:cNvSpPr txBox="1"/>
          <p:nvPr/>
        </p:nvSpPr>
        <p:spPr>
          <a:xfrm>
            <a:off x="7498259" y="5195407"/>
            <a:ext cx="5128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ライントレースの振る舞いをシーケンス図で表す。全体概要の青枠の部分に当たる．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ページを参照．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E204DF8-820E-4F9E-9F28-799F16E8729F}"/>
              </a:ext>
            </a:extLst>
          </p:cNvPr>
          <p:cNvCxnSpPr>
            <a:cxnSpLocks/>
          </p:cNvCxnSpPr>
          <p:nvPr/>
        </p:nvCxnSpPr>
        <p:spPr>
          <a:xfrm>
            <a:off x="7516665" y="5172423"/>
            <a:ext cx="5061814" cy="301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>
            <a:extLst>
              <a:ext uri="{FF2B5EF4-FFF2-40B4-BE49-F238E27FC236}">
                <a16:creationId xmlns:a16="http://schemas.microsoft.com/office/drawing/2014/main" id="{EFDD1FDE-9909-4708-B87F-B703C42B9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2" y="5628407"/>
            <a:ext cx="5161674" cy="3805510"/>
          </a:xfrm>
          <a:prstGeom prst="rect">
            <a:avLst/>
          </a:prstGeom>
        </p:spPr>
      </p:pic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F8921EF-EBF4-4188-BAF2-4FC62AE66413}"/>
              </a:ext>
            </a:extLst>
          </p:cNvPr>
          <p:cNvGrpSpPr/>
          <p:nvPr/>
        </p:nvGrpSpPr>
        <p:grpSpPr>
          <a:xfrm>
            <a:off x="1050344" y="2220386"/>
            <a:ext cx="279421" cy="307777"/>
            <a:chOff x="2540906" y="1209974"/>
            <a:chExt cx="279421" cy="307777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169BADFD-B5C7-40BD-AADF-2C5F2579F4C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61155B5-104E-4E8B-9FCC-52418A6FDD94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308EB8A-BC7E-4019-A2CC-A00CE793F8C5}"/>
              </a:ext>
            </a:extLst>
          </p:cNvPr>
          <p:cNvGrpSpPr/>
          <p:nvPr/>
        </p:nvGrpSpPr>
        <p:grpSpPr>
          <a:xfrm>
            <a:off x="1053292" y="5524983"/>
            <a:ext cx="279421" cy="307777"/>
            <a:chOff x="2540906" y="1209974"/>
            <a:chExt cx="279421" cy="307777"/>
          </a:xfrm>
        </p:grpSpPr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D37A8231-1ED9-4907-AD2F-0DED30EFBDD2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0F22D09-0D0C-4329-8CF1-35C6B7B08242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91" name="図 90">
            <a:extLst>
              <a:ext uri="{FF2B5EF4-FFF2-40B4-BE49-F238E27FC236}">
                <a16:creationId xmlns:a16="http://schemas.microsoft.com/office/drawing/2014/main" id="{2F3CF6F7-8954-4B32-8FAE-5EE0051CC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5" y="1207079"/>
            <a:ext cx="4328572" cy="3369090"/>
          </a:xfrm>
          <a:prstGeom prst="rect">
            <a:avLst/>
          </a:prstGeom>
        </p:spPr>
      </p:pic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AAA6C39-FFA6-4426-BA3A-4C0E3C0AA2D4}"/>
              </a:ext>
            </a:extLst>
          </p:cNvPr>
          <p:cNvGrpSpPr/>
          <p:nvPr/>
        </p:nvGrpSpPr>
        <p:grpSpPr>
          <a:xfrm>
            <a:off x="897152" y="3106044"/>
            <a:ext cx="279421" cy="307777"/>
            <a:chOff x="2540906" y="1209974"/>
            <a:chExt cx="279421" cy="307777"/>
          </a:xfrm>
        </p:grpSpPr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BACE689D-8B7D-48C0-82A7-E353A7AFC925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8DB7DF2-0B85-4FB6-A2E0-60C63575CED8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81099FE-E70B-42EA-AFD6-C700F0F84496}"/>
              </a:ext>
            </a:extLst>
          </p:cNvPr>
          <p:cNvGrpSpPr/>
          <p:nvPr/>
        </p:nvGrpSpPr>
        <p:grpSpPr>
          <a:xfrm>
            <a:off x="11321013" y="3142932"/>
            <a:ext cx="279421" cy="307777"/>
            <a:chOff x="2540906" y="1209974"/>
            <a:chExt cx="279421" cy="307777"/>
          </a:xfrm>
        </p:grpSpPr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CF30B01F-DEC9-4B7C-BA9D-B485D3C6C0F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D065AB-74D2-4A6E-AED2-690C99F568B8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FBE7098-6FCE-4D26-860A-F6332BED812E}"/>
              </a:ext>
            </a:extLst>
          </p:cNvPr>
          <p:cNvGrpSpPr/>
          <p:nvPr/>
        </p:nvGrpSpPr>
        <p:grpSpPr>
          <a:xfrm>
            <a:off x="11321013" y="2598545"/>
            <a:ext cx="279421" cy="307777"/>
            <a:chOff x="2540906" y="1209974"/>
            <a:chExt cx="279421" cy="307777"/>
          </a:xfrm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271071C3-976A-48B9-9AF7-2C4CCBB7C72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20437890-A551-4E6C-A56E-2F1EF679851A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102" name="図 101">
            <a:extLst>
              <a:ext uri="{FF2B5EF4-FFF2-40B4-BE49-F238E27FC236}">
                <a16:creationId xmlns:a16="http://schemas.microsoft.com/office/drawing/2014/main" id="{5F87F8EE-7898-43DA-99DE-56C5B0D4A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17" y="5624689"/>
            <a:ext cx="3782365" cy="3809228"/>
          </a:xfrm>
          <a:prstGeom prst="rect">
            <a:avLst/>
          </a:prstGeom>
        </p:spPr>
      </p:pic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6464957B-2D38-424B-97F6-D6DE37D9228E}"/>
              </a:ext>
            </a:extLst>
          </p:cNvPr>
          <p:cNvGrpSpPr/>
          <p:nvPr/>
        </p:nvGrpSpPr>
        <p:grpSpPr>
          <a:xfrm>
            <a:off x="8215528" y="5530555"/>
            <a:ext cx="279421" cy="307777"/>
            <a:chOff x="2540906" y="1209974"/>
            <a:chExt cx="279421" cy="307777"/>
          </a:xfrm>
        </p:grpSpPr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196FCD8E-6A90-448D-8F67-0966031801C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D56F02C8-C912-4004-9A4C-A94A572E372C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E9BAFEF8-63AA-427F-9D79-6546EEBA8B87}"/>
              </a:ext>
            </a:extLst>
          </p:cNvPr>
          <p:cNvGrpSpPr/>
          <p:nvPr/>
        </p:nvGrpSpPr>
        <p:grpSpPr>
          <a:xfrm>
            <a:off x="10433248" y="6684864"/>
            <a:ext cx="279421" cy="307777"/>
            <a:chOff x="2540906" y="1226436"/>
            <a:chExt cx="279421" cy="307777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44E3D27C-8348-4042-BC7E-EBDF6851523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82EB8736-2FC6-4457-A524-00D8684E84B7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02AB6D0-54A3-484C-B437-E22FA57FFD4C}"/>
              </a:ext>
            </a:extLst>
          </p:cNvPr>
          <p:cNvGrpSpPr/>
          <p:nvPr/>
        </p:nvGrpSpPr>
        <p:grpSpPr>
          <a:xfrm>
            <a:off x="10433248" y="7289762"/>
            <a:ext cx="279421" cy="307777"/>
            <a:chOff x="2540906" y="1226436"/>
            <a:chExt cx="279421" cy="307777"/>
          </a:xfrm>
        </p:grpSpPr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CB89DDDF-77F1-45A3-92ED-5A8A574F83E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E876A982-E999-4898-B175-B937A38A1152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4F73A694-B9CF-42C2-8E09-4FACCC7740BF}"/>
              </a:ext>
            </a:extLst>
          </p:cNvPr>
          <p:cNvGrpSpPr/>
          <p:nvPr/>
        </p:nvGrpSpPr>
        <p:grpSpPr>
          <a:xfrm>
            <a:off x="10433248" y="7894660"/>
            <a:ext cx="279421" cy="307777"/>
            <a:chOff x="2540906" y="1226436"/>
            <a:chExt cx="279421" cy="307777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4AA347D2-A2E0-42C7-AC69-F3D3B238A39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9D8970C7-B8EC-450E-8907-3023AE9D2BEE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8E11DA43-5C7A-4D4A-9E46-71E5B959DB9D}"/>
              </a:ext>
            </a:extLst>
          </p:cNvPr>
          <p:cNvGrpSpPr/>
          <p:nvPr/>
        </p:nvGrpSpPr>
        <p:grpSpPr>
          <a:xfrm>
            <a:off x="10433248" y="8500815"/>
            <a:ext cx="279421" cy="307777"/>
            <a:chOff x="2540906" y="1226436"/>
            <a:chExt cx="279421" cy="307777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C98FA539-CF71-4B91-8F5A-A35C67302F8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D7139D1F-5141-4E4B-97D7-FD660D0D5FC8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10080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751005" y="238522"/>
            <a:ext cx="754387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400838" y="247943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766118" y="251748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398969" y="149394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673078" y="23891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5846C84-42B8-4EE9-A815-729435606A11}"/>
              </a:ext>
            </a:extLst>
          </p:cNvPr>
          <p:cNvSpPr txBox="1"/>
          <p:nvPr/>
        </p:nvSpPr>
        <p:spPr>
          <a:xfrm>
            <a:off x="10301946" y="109416"/>
            <a:ext cx="23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600AA"/>
                </a:solidFill>
                <a:latin typeface="+mn-ea"/>
                <a:ea typeface="+mn-ea"/>
              </a:rPr>
              <a:t>teamNITIC</a:t>
            </a:r>
            <a:endParaRPr kumimoji="1" lang="ja-JP" altLang="en-US" sz="3200" b="1" dirty="0">
              <a:solidFill>
                <a:srgbClr val="F600AA"/>
              </a:solidFill>
              <a:latin typeface="+mn-ea"/>
              <a:ea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CEE9D11-B58D-4C36-96E8-A6FA665F5B6D}"/>
              </a:ext>
            </a:extLst>
          </p:cNvPr>
          <p:cNvSpPr txBox="1"/>
          <p:nvPr/>
        </p:nvSpPr>
        <p:spPr>
          <a:xfrm>
            <a:off x="95025" y="4919517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計器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管理タスクの振る舞い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1861DB-C664-45C4-8BA5-937FBB4EBEAA}"/>
              </a:ext>
            </a:extLst>
          </p:cNvPr>
          <p:cNvCxnSpPr>
            <a:cxnSpLocks/>
          </p:cNvCxnSpPr>
          <p:nvPr/>
        </p:nvCxnSpPr>
        <p:spPr>
          <a:xfrm>
            <a:off x="127756" y="5238703"/>
            <a:ext cx="302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E182B6-269C-403F-AD20-2397AA2D222A}"/>
              </a:ext>
            </a:extLst>
          </p:cNvPr>
          <p:cNvSpPr txBox="1"/>
          <p:nvPr/>
        </p:nvSpPr>
        <p:spPr>
          <a:xfrm>
            <a:off x="95770" y="5255606"/>
            <a:ext cx="3363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計器管理タスクの振る舞いをシーケンス図で表す。計器管理タスクは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周期で実行される．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EB8C322-B447-42FE-B2CC-181BC74F9165}"/>
              </a:ext>
            </a:extLst>
          </p:cNvPr>
          <p:cNvSpPr txBox="1"/>
          <p:nvPr/>
        </p:nvSpPr>
        <p:spPr>
          <a:xfrm>
            <a:off x="79692" y="679120"/>
            <a:ext cx="430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ライントレース内の振る舞い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6B556DE-B37A-4CC3-8A5A-785FB5B33991}"/>
              </a:ext>
            </a:extLst>
          </p:cNvPr>
          <p:cNvCxnSpPr>
            <a:cxnSpLocks/>
          </p:cNvCxnSpPr>
          <p:nvPr/>
        </p:nvCxnSpPr>
        <p:spPr>
          <a:xfrm>
            <a:off x="141247" y="1017674"/>
            <a:ext cx="1234410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35D2EA-80A8-4DA9-AAD9-29890452F6AC}"/>
              </a:ext>
            </a:extLst>
          </p:cNvPr>
          <p:cNvSpPr txBox="1"/>
          <p:nvPr/>
        </p:nvSpPr>
        <p:spPr>
          <a:xfrm>
            <a:off x="203943" y="1073445"/>
            <a:ext cx="512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ライントレース内の振る舞いをシーケンス図で示す．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AF3AE11-5BAC-4B61-A6B5-371D43B42EA4}"/>
              </a:ext>
            </a:extLst>
          </p:cNvPr>
          <p:cNvCxnSpPr>
            <a:cxnSpLocks/>
          </p:cNvCxnSpPr>
          <p:nvPr/>
        </p:nvCxnSpPr>
        <p:spPr>
          <a:xfrm flipH="1">
            <a:off x="7673570" y="4008512"/>
            <a:ext cx="481178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008875-5440-494E-8D92-04A1D98933EB}"/>
              </a:ext>
            </a:extLst>
          </p:cNvPr>
          <p:cNvCxnSpPr>
            <a:cxnSpLocks/>
          </p:cNvCxnSpPr>
          <p:nvPr/>
        </p:nvCxnSpPr>
        <p:spPr>
          <a:xfrm>
            <a:off x="7666059" y="4008512"/>
            <a:ext cx="0" cy="8771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id="{E9AFD8F3-F7BB-45FF-B0F5-9E1548FF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2" y="1455585"/>
            <a:ext cx="2436016" cy="3447010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7C387816-BFAE-48F8-8DA1-86E0C028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34" y="1470531"/>
            <a:ext cx="3463498" cy="3421969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C277F206-AFDE-4462-A5C2-60FC0FBE3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26" y="1456417"/>
            <a:ext cx="2999874" cy="2484000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497AF96-105E-4C08-AB26-A96635FC1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42" y="1458273"/>
            <a:ext cx="2784522" cy="2484000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84D28CE-8DC2-43C6-AEE0-41BB249CB4B5}"/>
              </a:ext>
            </a:extLst>
          </p:cNvPr>
          <p:cNvCxnSpPr>
            <a:cxnSpLocks/>
          </p:cNvCxnSpPr>
          <p:nvPr/>
        </p:nvCxnSpPr>
        <p:spPr>
          <a:xfrm flipH="1" flipV="1">
            <a:off x="127622" y="4885673"/>
            <a:ext cx="75384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図 99">
            <a:extLst>
              <a:ext uri="{FF2B5EF4-FFF2-40B4-BE49-F238E27FC236}">
                <a16:creationId xmlns:a16="http://schemas.microsoft.com/office/drawing/2014/main" id="{2758E672-9FDF-40C5-B4A5-646B49213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4969830"/>
            <a:ext cx="3561344" cy="246518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EC52D144-4C2E-49B1-9441-EE979AC9E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7467267"/>
            <a:ext cx="3561344" cy="1868390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5399F3B-B528-4833-A324-3901156CA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81" y="4106742"/>
            <a:ext cx="3436873" cy="1986577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AA369BE6-91CC-4C51-9C81-EF6C67CE1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646" y="6129682"/>
            <a:ext cx="3464796" cy="1611316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34CCD61B-116C-4232-8B2B-FBEA7559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51" y="7777361"/>
            <a:ext cx="3409335" cy="1558296"/>
          </a:xfrm>
          <a:prstGeom prst="rect">
            <a:avLst/>
          </a:prstGeom>
        </p:spPr>
      </p:pic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E0A17CB8-DD56-4EE1-A643-581FF14713AB}"/>
              </a:ext>
            </a:extLst>
          </p:cNvPr>
          <p:cNvGrpSpPr/>
          <p:nvPr/>
        </p:nvGrpSpPr>
        <p:grpSpPr>
          <a:xfrm>
            <a:off x="6404487" y="1344464"/>
            <a:ext cx="279421" cy="307777"/>
            <a:chOff x="2540906" y="1226436"/>
            <a:chExt cx="279421" cy="307777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29771A06-FB57-4EC5-AE82-53E88DFE81A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3CDDEEE-7F20-41C9-97BB-227D3FC2DD36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4AAA3D28-5860-4C07-A3F4-B6B1805B99CE}"/>
              </a:ext>
            </a:extLst>
          </p:cNvPr>
          <p:cNvGrpSpPr/>
          <p:nvPr/>
        </p:nvGrpSpPr>
        <p:grpSpPr>
          <a:xfrm>
            <a:off x="9615412" y="1368331"/>
            <a:ext cx="279421" cy="307777"/>
            <a:chOff x="2540906" y="1226436"/>
            <a:chExt cx="279421" cy="307777"/>
          </a:xfrm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5E92B625-3544-43D8-9DE7-3ADA28D9FB21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C4EF2C99-304C-4740-A2F5-706D1114BFD5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5AFB2491-F85A-4EB5-967E-D08EA9964956}"/>
              </a:ext>
            </a:extLst>
          </p:cNvPr>
          <p:cNvGrpSpPr/>
          <p:nvPr/>
        </p:nvGrpSpPr>
        <p:grpSpPr>
          <a:xfrm>
            <a:off x="2728907" y="1361204"/>
            <a:ext cx="279421" cy="307777"/>
            <a:chOff x="2540906" y="1226436"/>
            <a:chExt cx="279421" cy="307777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B6C03EAC-2FCD-475B-BF93-39883C0D7E8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A15D03E2-DBB3-42E8-8E9A-09E0196165EE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9E56DA1-4E3C-4EA8-9DD8-BA7EE72922F3}"/>
              </a:ext>
            </a:extLst>
          </p:cNvPr>
          <p:cNvGrpSpPr/>
          <p:nvPr/>
        </p:nvGrpSpPr>
        <p:grpSpPr>
          <a:xfrm>
            <a:off x="84538" y="1357262"/>
            <a:ext cx="279421" cy="307777"/>
            <a:chOff x="2540906" y="1226436"/>
            <a:chExt cx="279421" cy="307777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D9B16308-F02A-4995-895D-6C3CFF3B789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5853356-BB64-4CD0-90D1-4CEAE329933C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EADF5FF-4C4C-42B6-8DA2-B475E62E0232}"/>
              </a:ext>
            </a:extLst>
          </p:cNvPr>
          <p:cNvGrpSpPr/>
          <p:nvPr/>
        </p:nvGrpSpPr>
        <p:grpSpPr>
          <a:xfrm>
            <a:off x="3965003" y="4881781"/>
            <a:ext cx="279421" cy="307777"/>
            <a:chOff x="2540906" y="1219634"/>
            <a:chExt cx="279421" cy="307777"/>
          </a:xfrm>
        </p:grpSpPr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18DF337C-AB3E-4838-A64B-6E143ED0318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1149CE16-D68C-4867-ADB2-F3260DA784A5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5C391DE-4650-4976-86C5-85F312A73422}"/>
              </a:ext>
            </a:extLst>
          </p:cNvPr>
          <p:cNvGrpSpPr/>
          <p:nvPr/>
        </p:nvGrpSpPr>
        <p:grpSpPr>
          <a:xfrm>
            <a:off x="8444530" y="7692619"/>
            <a:ext cx="279421" cy="307777"/>
            <a:chOff x="2540906" y="1219634"/>
            <a:chExt cx="279421" cy="307777"/>
          </a:xfrm>
        </p:grpSpPr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9D40CE3F-2CE0-429B-9043-7DCA244BF1D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4F0CA97C-9731-4763-B099-EB9BDD74C23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9C572C03-B8FB-47BB-9D9C-41B68637D44E}"/>
              </a:ext>
            </a:extLst>
          </p:cNvPr>
          <p:cNvGrpSpPr/>
          <p:nvPr/>
        </p:nvGrpSpPr>
        <p:grpSpPr>
          <a:xfrm>
            <a:off x="8438403" y="6028470"/>
            <a:ext cx="279421" cy="307777"/>
            <a:chOff x="2540906" y="1219634"/>
            <a:chExt cx="279421" cy="307777"/>
          </a:xfrm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923A1E7-6124-4905-AA92-4AA3E99BBFE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5243440B-52E6-49D1-A703-0C60079644E3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34E204A4-25B8-412F-AE5B-87B6F9115404}"/>
              </a:ext>
            </a:extLst>
          </p:cNvPr>
          <p:cNvGrpSpPr/>
          <p:nvPr/>
        </p:nvGrpSpPr>
        <p:grpSpPr>
          <a:xfrm>
            <a:off x="8445704" y="3997863"/>
            <a:ext cx="279421" cy="307777"/>
            <a:chOff x="2540906" y="1219634"/>
            <a:chExt cx="279421" cy="307777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026C3131-035F-4CF5-BF81-30A65931E67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AE5FE40D-C5B2-45CC-832F-9A98B16E4AC3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8868DF66-334A-4009-A128-182B38E10527}"/>
              </a:ext>
            </a:extLst>
          </p:cNvPr>
          <p:cNvGrpSpPr/>
          <p:nvPr/>
        </p:nvGrpSpPr>
        <p:grpSpPr>
          <a:xfrm>
            <a:off x="3965004" y="7358455"/>
            <a:ext cx="279421" cy="307777"/>
            <a:chOff x="2540906" y="1219634"/>
            <a:chExt cx="279421" cy="307777"/>
          </a:xfrm>
        </p:grpSpPr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18DB12C3-A02A-4BB0-B8CB-1EA1E6D4AE4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8A5FC48D-9CDD-400A-8303-065C8CBA6FAA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0F3B3B56-5967-46AD-B327-792D4C835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1" y="5701864"/>
            <a:ext cx="3323268" cy="3645821"/>
          </a:xfrm>
          <a:prstGeom prst="rect">
            <a:avLst/>
          </a:prstGeom>
        </p:spPr>
      </p:pic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259151F7-8CD9-45D4-801E-BC6B754E8D58}"/>
              </a:ext>
            </a:extLst>
          </p:cNvPr>
          <p:cNvGrpSpPr/>
          <p:nvPr/>
        </p:nvGrpSpPr>
        <p:grpSpPr>
          <a:xfrm>
            <a:off x="1216224" y="6480596"/>
            <a:ext cx="279421" cy="307777"/>
            <a:chOff x="2540906" y="1219634"/>
            <a:chExt cx="279421" cy="307777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9C3EDB82-9EDC-44BE-AAAC-5DE42942031E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43CBAC0-9CED-4D63-ADCE-C77536FC20E7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55015CBC-F958-4F79-BCF5-47DF252FBBE7}"/>
              </a:ext>
            </a:extLst>
          </p:cNvPr>
          <p:cNvGrpSpPr/>
          <p:nvPr/>
        </p:nvGrpSpPr>
        <p:grpSpPr>
          <a:xfrm>
            <a:off x="2164240" y="7014967"/>
            <a:ext cx="279421" cy="307777"/>
            <a:chOff x="2540906" y="1219634"/>
            <a:chExt cx="279421" cy="307777"/>
          </a:xfrm>
        </p:grpSpPr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70DCC0AE-1964-45DE-990D-813F3FF3C16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8692ED1B-5ECB-4552-B1C0-D9F1B26075D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5E4D8BDF-E1D7-4D35-8C31-5A9A7862DA5C}"/>
              </a:ext>
            </a:extLst>
          </p:cNvPr>
          <p:cNvGrpSpPr/>
          <p:nvPr/>
        </p:nvGrpSpPr>
        <p:grpSpPr>
          <a:xfrm>
            <a:off x="2162141" y="7508215"/>
            <a:ext cx="279421" cy="307777"/>
            <a:chOff x="2540906" y="1219634"/>
            <a:chExt cx="279421" cy="307777"/>
          </a:xfrm>
        </p:grpSpPr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3A1936B7-F646-4C5D-A1E2-7C7EED7D8535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24B58DDE-2AF3-4ACD-81FB-3E237020FFFC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C298519-9F75-423A-B3A0-CE17D0B6FF8F}"/>
              </a:ext>
            </a:extLst>
          </p:cNvPr>
          <p:cNvGrpSpPr/>
          <p:nvPr/>
        </p:nvGrpSpPr>
        <p:grpSpPr>
          <a:xfrm>
            <a:off x="2162141" y="8013731"/>
            <a:ext cx="279421" cy="307777"/>
            <a:chOff x="2540906" y="1219634"/>
            <a:chExt cx="279421" cy="307777"/>
          </a:xfrm>
        </p:grpSpPr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152E6900-D631-4D34-96EA-70DE8577D24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2C9764A-B6A8-41F8-86A3-E7051115373C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655CCC69-A7C7-4D45-9BB0-7C2D258F8676}"/>
              </a:ext>
            </a:extLst>
          </p:cNvPr>
          <p:cNvGrpSpPr/>
          <p:nvPr/>
        </p:nvGrpSpPr>
        <p:grpSpPr>
          <a:xfrm>
            <a:off x="2162141" y="8513979"/>
            <a:ext cx="279421" cy="307777"/>
            <a:chOff x="2540906" y="1219634"/>
            <a:chExt cx="279421" cy="307777"/>
          </a:xfrm>
        </p:grpSpPr>
        <p:sp>
          <p:nvSpPr>
            <p:cNvPr id="182" name="楕円 181">
              <a:extLst>
                <a:ext uri="{FF2B5EF4-FFF2-40B4-BE49-F238E27FC236}">
                  <a16:creationId xmlns:a16="http://schemas.microsoft.com/office/drawing/2014/main" id="{DC3AAD65-A937-4A37-863A-02D1F648DE2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199C67B7-19B1-4050-8E2F-7B80C04805E6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3784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228</Words>
  <Application>Microsoft Office PowerPoint</Application>
  <PresentationFormat>A3 297x420 mm</PresentationFormat>
  <Paragraphs>66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ryoga</cp:lastModifiedBy>
  <cp:revision>455</cp:revision>
  <cp:lastPrinted>2019-08-23T02:06:01Z</cp:lastPrinted>
  <dcterms:created xsi:type="dcterms:W3CDTF">2002-02-28T07:41:56Z</dcterms:created>
  <dcterms:modified xsi:type="dcterms:W3CDTF">2019-09-03T04:18:11Z</dcterms:modified>
</cp:coreProperties>
</file>