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7"/>
  </p:notesMasterIdLst>
  <p:sldIdLst>
    <p:sldId id="325" r:id="rId2"/>
    <p:sldId id="337" r:id="rId3"/>
    <p:sldId id="326" r:id="rId4"/>
    <p:sldId id="330" r:id="rId5"/>
    <p:sldId id="331" r:id="rId6"/>
    <p:sldId id="338" r:id="rId7"/>
    <p:sldId id="339" r:id="rId8"/>
    <p:sldId id="340" r:id="rId9"/>
    <p:sldId id="342" r:id="rId10"/>
    <p:sldId id="341" r:id="rId11"/>
    <p:sldId id="344" r:id="rId12"/>
    <p:sldId id="332" r:id="rId13"/>
    <p:sldId id="333" r:id="rId14"/>
    <p:sldId id="343" r:id="rId15"/>
    <p:sldId id="33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5"/>
    <p:restoredTop sz="80357" autoAdjust="0"/>
  </p:normalViewPr>
  <p:slideViewPr>
    <p:cSldViewPr>
      <p:cViewPr>
        <p:scale>
          <a:sx n="110" d="100"/>
          <a:sy n="110" d="100"/>
        </p:scale>
        <p:origin x="72" y="201"/>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1D489-64CB-4BEC-9009-DF1049EEC295}"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CAA37-5393-441C-B54C-F75E3C58BE2D}" type="slidenum">
              <a:rPr lang="en-US" smtClean="0"/>
              <a:t>‹#›</a:t>
            </a:fld>
            <a:endParaRPr lang="en-US"/>
          </a:p>
        </p:txBody>
      </p:sp>
    </p:spTree>
    <p:extLst>
      <p:ext uri="{BB962C8B-B14F-4D97-AF65-F5344CB8AC3E}">
        <p14:creationId xmlns:p14="http://schemas.microsoft.com/office/powerpoint/2010/main" val="3579295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Sitong presenting the final presentation of the group project.</a:t>
            </a:r>
          </a:p>
        </p:txBody>
      </p:sp>
      <p:sp>
        <p:nvSpPr>
          <p:cNvPr id="4" name="Slide Number Placeholder 3"/>
          <p:cNvSpPr>
            <a:spLocks noGrp="1"/>
          </p:cNvSpPr>
          <p:nvPr>
            <p:ph type="sldNum" sz="quarter" idx="5"/>
          </p:nvPr>
        </p:nvSpPr>
        <p:spPr/>
        <p:txBody>
          <a:bodyPr/>
          <a:lstStyle/>
          <a:p>
            <a:fld id="{0CBCAA37-5393-441C-B54C-F75E3C58BE2D}" type="slidenum">
              <a:rPr lang="en-US" smtClean="0"/>
              <a:t>1</a:t>
            </a:fld>
            <a:endParaRPr lang="en-US"/>
          </a:p>
        </p:txBody>
      </p:sp>
    </p:spTree>
    <p:extLst>
      <p:ext uri="{BB962C8B-B14F-4D97-AF65-F5344CB8AC3E}">
        <p14:creationId xmlns:p14="http://schemas.microsoft.com/office/powerpoint/2010/main" val="3864851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execute it with the connected </a:t>
            </a:r>
            <a:r>
              <a:rPr lang="en-US" dirty="0" err="1"/>
              <a:t>sql</a:t>
            </a:r>
            <a:r>
              <a:rPr lang="en-US" dirty="0"/>
              <a:t> database. After that, the worker node grabs the returned result – I mean, if there is a returned result from </a:t>
            </a:r>
            <a:r>
              <a:rPr lang="en-US" dirty="0" err="1"/>
              <a:t>sql</a:t>
            </a:r>
            <a:r>
              <a:rPr lang="en-US" dirty="0"/>
              <a:t> database, </a:t>
            </a:r>
          </a:p>
        </p:txBody>
      </p:sp>
      <p:sp>
        <p:nvSpPr>
          <p:cNvPr id="4" name="Slide Number Placeholder 3"/>
          <p:cNvSpPr>
            <a:spLocks noGrp="1"/>
          </p:cNvSpPr>
          <p:nvPr>
            <p:ph type="sldNum" sz="quarter" idx="5"/>
          </p:nvPr>
        </p:nvSpPr>
        <p:spPr/>
        <p:txBody>
          <a:bodyPr/>
          <a:lstStyle/>
          <a:p>
            <a:fld id="{0CBCAA37-5393-441C-B54C-F75E3C58BE2D}" type="slidenum">
              <a:rPr lang="en-US" smtClean="0"/>
              <a:t>10</a:t>
            </a:fld>
            <a:endParaRPr lang="en-US"/>
          </a:p>
        </p:txBody>
      </p:sp>
    </p:spTree>
    <p:extLst>
      <p:ext uri="{BB962C8B-B14F-4D97-AF65-F5344CB8AC3E}">
        <p14:creationId xmlns:p14="http://schemas.microsoft.com/office/powerpoint/2010/main" val="222303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 it into </a:t>
            </a:r>
            <a:r>
              <a:rPr lang="en-US" dirty="0" err="1"/>
              <a:t>redis</a:t>
            </a:r>
            <a:r>
              <a:rPr lang="en-US" dirty="0"/>
              <a:t> with another tag called </a:t>
            </a:r>
            <a:r>
              <a:rPr lang="en-US" dirty="0" err="1"/>
              <a:t>sql_result</a:t>
            </a:r>
            <a:r>
              <a:rPr lang="en-US" dirty="0"/>
              <a:t>, and pop out the original one from </a:t>
            </a:r>
            <a:r>
              <a:rPr lang="en-US" dirty="0" err="1"/>
              <a:t>sql_command</a:t>
            </a:r>
            <a:r>
              <a:rPr lang="en-US" dirty="0"/>
              <a:t> at this stage. If the user want, worker can also let pandas kicks in at this stage and generate the corresponding diagram and add it to </a:t>
            </a:r>
            <a:r>
              <a:rPr lang="en-US" dirty="0" err="1"/>
              <a:t>redis</a:t>
            </a:r>
            <a:r>
              <a:rPr lang="en-US" dirty="0"/>
              <a:t> together with all the other return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rest server knows that the result is back, it grabs the data and send it back to client, finishes this one loop of the whole program.</a:t>
            </a:r>
          </a:p>
        </p:txBody>
      </p:sp>
      <p:sp>
        <p:nvSpPr>
          <p:cNvPr id="4" name="Slide Number Placeholder 3"/>
          <p:cNvSpPr>
            <a:spLocks noGrp="1"/>
          </p:cNvSpPr>
          <p:nvPr>
            <p:ph type="sldNum" sz="quarter" idx="5"/>
          </p:nvPr>
        </p:nvSpPr>
        <p:spPr/>
        <p:txBody>
          <a:bodyPr/>
          <a:lstStyle/>
          <a:p>
            <a:fld id="{0CBCAA37-5393-441C-B54C-F75E3C58BE2D}" type="slidenum">
              <a:rPr lang="en-US" smtClean="0"/>
              <a:t>11</a:t>
            </a:fld>
            <a:endParaRPr lang="en-US"/>
          </a:p>
        </p:txBody>
      </p:sp>
    </p:spTree>
    <p:extLst>
      <p:ext uri="{BB962C8B-B14F-4D97-AF65-F5344CB8AC3E}">
        <p14:creationId xmlns:p14="http://schemas.microsoft.com/office/powerpoint/2010/main" val="1723159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debugging the project, I of course used the log reports that can be seen from log’s pod after setting </a:t>
            </a:r>
            <a:r>
              <a:rPr lang="en-US" dirty="0" err="1"/>
              <a:t>log_debug</a:t>
            </a:r>
            <a:r>
              <a:rPr lang="en-US" dirty="0"/>
              <a:t> command into the corresponding potential bug areas. I also applied integration and functional testing into debugging, cause it is extremely hard to really just test the reliability of simple function method in such a complexed project that all are somehow related to really run something or return some value for you to check. For example, I have to finish setting all the parameters in this connecting method and some other places just to make sure that the </a:t>
            </a:r>
            <a:r>
              <a:rPr lang="en-US" dirty="0" err="1"/>
              <a:t>mysql</a:t>
            </a:r>
            <a:r>
              <a:rPr lang="en-US" dirty="0"/>
              <a:t> server has been hosted and can be connected properly. I actually spent at least 2 days until I figured out that I need to change the host name to the container name I set in </a:t>
            </a:r>
            <a:r>
              <a:rPr lang="en-US" dirty="0" err="1"/>
              <a:t>mysql’s</a:t>
            </a:r>
            <a:r>
              <a:rPr lang="en-US" dirty="0"/>
              <a:t> deployment method instead of just localhost when testing everything on the pods.</a:t>
            </a:r>
          </a:p>
        </p:txBody>
      </p:sp>
      <p:sp>
        <p:nvSpPr>
          <p:cNvPr id="4" name="Slide Number Placeholder 3"/>
          <p:cNvSpPr>
            <a:spLocks noGrp="1"/>
          </p:cNvSpPr>
          <p:nvPr>
            <p:ph type="sldNum" sz="quarter" idx="5"/>
          </p:nvPr>
        </p:nvSpPr>
        <p:spPr/>
        <p:txBody>
          <a:bodyPr/>
          <a:lstStyle/>
          <a:p>
            <a:fld id="{0CBCAA37-5393-441C-B54C-F75E3C58BE2D}" type="slidenum">
              <a:rPr lang="en-US" smtClean="0"/>
              <a:t>12</a:t>
            </a:fld>
            <a:endParaRPr lang="en-US"/>
          </a:p>
        </p:txBody>
      </p:sp>
    </p:spTree>
    <p:extLst>
      <p:ext uri="{BB962C8B-B14F-4D97-AF65-F5344CB8AC3E}">
        <p14:creationId xmlns:p14="http://schemas.microsoft.com/office/powerpoint/2010/main" val="2126390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 have I learnt from this project? Well, I will show you the demo of the project while explaining this at the </a:t>
            </a:r>
            <a:r>
              <a:rPr lang="en-US"/>
              <a:t>same time.</a:t>
            </a:r>
          </a:p>
        </p:txBody>
      </p:sp>
      <p:sp>
        <p:nvSpPr>
          <p:cNvPr id="4" name="Slide Number Placeholder 3"/>
          <p:cNvSpPr>
            <a:spLocks noGrp="1"/>
          </p:cNvSpPr>
          <p:nvPr>
            <p:ph type="sldNum" sz="quarter" idx="5"/>
          </p:nvPr>
        </p:nvSpPr>
        <p:spPr/>
        <p:txBody>
          <a:bodyPr/>
          <a:lstStyle/>
          <a:p>
            <a:fld id="{0CBCAA37-5393-441C-B54C-F75E3C58BE2D}" type="slidenum">
              <a:rPr lang="en-US" smtClean="0"/>
              <a:t>13</a:t>
            </a:fld>
            <a:endParaRPr lang="en-US"/>
          </a:p>
        </p:txBody>
      </p:sp>
    </p:spTree>
    <p:extLst>
      <p:ext uri="{BB962C8B-B14F-4D97-AF65-F5344CB8AC3E}">
        <p14:creationId xmlns:p14="http://schemas.microsoft.com/office/powerpoint/2010/main" val="77366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at all lets start from something might just in your pocket right now – the shopping receipt. There are lots of type of information in it and I think we can sort them out in a more efficient and easy-to-review style.</a:t>
            </a:r>
          </a:p>
        </p:txBody>
      </p:sp>
      <p:sp>
        <p:nvSpPr>
          <p:cNvPr id="4" name="Slide Number Placeholder 3"/>
          <p:cNvSpPr>
            <a:spLocks noGrp="1"/>
          </p:cNvSpPr>
          <p:nvPr>
            <p:ph type="sldNum" sz="quarter" idx="5"/>
          </p:nvPr>
        </p:nvSpPr>
        <p:spPr/>
        <p:txBody>
          <a:bodyPr/>
          <a:lstStyle/>
          <a:p>
            <a:fld id="{0CBCAA37-5393-441C-B54C-F75E3C58BE2D}" type="slidenum">
              <a:rPr lang="en-US" smtClean="0"/>
              <a:t>2</a:t>
            </a:fld>
            <a:endParaRPr lang="en-US"/>
          </a:p>
        </p:txBody>
      </p:sp>
    </p:spTree>
    <p:extLst>
      <p:ext uri="{BB962C8B-B14F-4D97-AF65-F5344CB8AC3E}">
        <p14:creationId xmlns:p14="http://schemas.microsoft.com/office/powerpoint/2010/main" val="22343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why I started this shopping history tracking system project. Since it is a history tracking system, we definitely need to have a database that support insertion and deletion for operating those data. We also want to introduce </a:t>
            </a:r>
            <a:r>
              <a:rPr lang="en-US" dirty="0" err="1"/>
              <a:t>dataframe</a:t>
            </a:r>
            <a:r>
              <a:rPr lang="en-US" dirty="0"/>
              <a:t> into this system so that data represented in the form of diagram can be easily generated for user to check on. Based on that, all kinds of summarization can be formed, representing user data, product analysis, seaso</a:t>
            </a:r>
            <a:r>
              <a:rPr lang="en-US" altLang="zh-CN" dirty="0"/>
              <a:t>nal overview</a:t>
            </a:r>
            <a:r>
              <a:rPr lang="en-US" dirty="0"/>
              <a:t>, etc. The total number of doable summery is just limited by the creator’s imagination.</a:t>
            </a:r>
          </a:p>
        </p:txBody>
      </p:sp>
      <p:sp>
        <p:nvSpPr>
          <p:cNvPr id="4" name="Slide Number Placeholder 3"/>
          <p:cNvSpPr>
            <a:spLocks noGrp="1"/>
          </p:cNvSpPr>
          <p:nvPr>
            <p:ph type="sldNum" sz="quarter" idx="10"/>
          </p:nvPr>
        </p:nvSpPr>
        <p:spPr/>
        <p:txBody>
          <a:bodyPr/>
          <a:lstStyle/>
          <a:p>
            <a:fld id="{0CBCAA37-5393-441C-B54C-F75E3C58BE2D}" type="slidenum">
              <a:rPr lang="en-US" smtClean="0"/>
              <a:t>3</a:t>
            </a:fld>
            <a:endParaRPr lang="en-US"/>
          </a:p>
        </p:txBody>
      </p:sp>
    </p:spTree>
    <p:extLst>
      <p:ext uri="{BB962C8B-B14F-4D97-AF65-F5344CB8AC3E}">
        <p14:creationId xmlns:p14="http://schemas.microsoft.com/office/powerpoint/2010/main" val="14646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the components, I re-constructed most of them based on the </a:t>
            </a:r>
            <a:r>
              <a:rPr lang="en-US" dirty="0" err="1"/>
              <a:t>stucture</a:t>
            </a:r>
            <a:r>
              <a:rPr lang="en-US" dirty="0"/>
              <a:t> built for lab7, including Kubernetes cluster for hosting this remote and individual space for the project, rest services, for user interaction, REDIS, as usual, for storing the temporally data generated by rest server and worker node, but also for acting as a host of the message queue this time. I replaced </a:t>
            </a:r>
            <a:r>
              <a:rPr lang="en-US" dirty="0" err="1"/>
              <a:t>MinIO</a:t>
            </a:r>
            <a:r>
              <a:rPr lang="en-US" dirty="0"/>
              <a:t> with </a:t>
            </a:r>
            <a:r>
              <a:rPr lang="en-US" dirty="0" err="1"/>
              <a:t>mysql</a:t>
            </a:r>
            <a:r>
              <a:rPr lang="en-US" dirty="0"/>
              <a:t> database, for better list type data modification, and used Pandas in the worker node for allowing the creation of </a:t>
            </a:r>
            <a:r>
              <a:rPr lang="en-US" dirty="0" err="1"/>
              <a:t>dataframe</a:t>
            </a:r>
            <a:r>
              <a:rPr lang="en-US" dirty="0"/>
              <a:t> and its corresponding diagrams.</a:t>
            </a:r>
          </a:p>
        </p:txBody>
      </p:sp>
      <p:sp>
        <p:nvSpPr>
          <p:cNvPr id="4" name="Slide Number Placeholder 3"/>
          <p:cNvSpPr>
            <a:spLocks noGrp="1"/>
          </p:cNvSpPr>
          <p:nvPr>
            <p:ph type="sldNum" sz="quarter" idx="5"/>
          </p:nvPr>
        </p:nvSpPr>
        <p:spPr/>
        <p:txBody>
          <a:bodyPr/>
          <a:lstStyle/>
          <a:p>
            <a:fld id="{0CBCAA37-5393-441C-B54C-F75E3C58BE2D}" type="slidenum">
              <a:rPr lang="en-US" smtClean="0"/>
              <a:t>4</a:t>
            </a:fld>
            <a:endParaRPr lang="en-US"/>
          </a:p>
        </p:txBody>
      </p:sp>
    </p:spTree>
    <p:extLst>
      <p:ext uri="{BB962C8B-B14F-4D97-AF65-F5344CB8AC3E}">
        <p14:creationId xmlns:p14="http://schemas.microsoft.com/office/powerpoint/2010/main" val="80959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diagram showing the architecture of the project. Now I will explain in details how these components work together to finish the job.</a:t>
            </a:r>
          </a:p>
        </p:txBody>
      </p:sp>
      <p:sp>
        <p:nvSpPr>
          <p:cNvPr id="4" name="Slide Number Placeholder 3"/>
          <p:cNvSpPr>
            <a:spLocks noGrp="1"/>
          </p:cNvSpPr>
          <p:nvPr>
            <p:ph type="sldNum" sz="quarter" idx="5"/>
          </p:nvPr>
        </p:nvSpPr>
        <p:spPr/>
        <p:txBody>
          <a:bodyPr/>
          <a:lstStyle/>
          <a:p>
            <a:fld id="{0CBCAA37-5393-441C-B54C-F75E3C58BE2D}" type="slidenum">
              <a:rPr lang="en-US" smtClean="0"/>
              <a:t>5</a:t>
            </a:fld>
            <a:endParaRPr lang="en-US"/>
          </a:p>
        </p:txBody>
      </p:sp>
    </p:spTree>
    <p:extLst>
      <p:ext uri="{BB962C8B-B14F-4D97-AF65-F5344CB8AC3E}">
        <p14:creationId xmlns:p14="http://schemas.microsoft.com/office/powerpoint/2010/main" val="2979823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let user send request to the server together with their raw </a:t>
            </a:r>
            <a:r>
              <a:rPr lang="en-US" dirty="0" err="1"/>
              <a:t>json</a:t>
            </a:r>
            <a:r>
              <a:rPr lang="en-US" dirty="0"/>
              <a:t> type shopping data through rest client. </a:t>
            </a:r>
          </a:p>
        </p:txBody>
      </p:sp>
      <p:sp>
        <p:nvSpPr>
          <p:cNvPr id="4" name="Slide Number Placeholder 3"/>
          <p:cNvSpPr>
            <a:spLocks noGrp="1"/>
          </p:cNvSpPr>
          <p:nvPr>
            <p:ph type="sldNum" sz="quarter" idx="5"/>
          </p:nvPr>
        </p:nvSpPr>
        <p:spPr/>
        <p:txBody>
          <a:bodyPr/>
          <a:lstStyle/>
          <a:p>
            <a:fld id="{0CBCAA37-5393-441C-B54C-F75E3C58BE2D}" type="slidenum">
              <a:rPr lang="en-US" smtClean="0"/>
              <a:t>6</a:t>
            </a:fld>
            <a:endParaRPr lang="en-US"/>
          </a:p>
        </p:txBody>
      </p:sp>
    </p:spTree>
    <p:extLst>
      <p:ext uri="{BB962C8B-B14F-4D97-AF65-F5344CB8AC3E}">
        <p14:creationId xmlns:p14="http://schemas.microsoft.com/office/powerpoint/2010/main" val="79418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side receives the data, identifies the type of command the user is requesting, generates a raw SQL query list for worker node to process, </a:t>
            </a:r>
          </a:p>
        </p:txBody>
      </p:sp>
      <p:sp>
        <p:nvSpPr>
          <p:cNvPr id="4" name="Slide Number Placeholder 3"/>
          <p:cNvSpPr>
            <a:spLocks noGrp="1"/>
          </p:cNvSpPr>
          <p:nvPr>
            <p:ph type="sldNum" sz="quarter" idx="5"/>
          </p:nvPr>
        </p:nvSpPr>
        <p:spPr/>
        <p:txBody>
          <a:bodyPr/>
          <a:lstStyle/>
          <a:p>
            <a:fld id="{0CBCAA37-5393-441C-B54C-F75E3C58BE2D}" type="slidenum">
              <a:rPr lang="en-US" smtClean="0"/>
              <a:t>7</a:t>
            </a:fld>
            <a:endParaRPr lang="en-US"/>
          </a:p>
        </p:txBody>
      </p:sp>
    </p:spTree>
    <p:extLst>
      <p:ext uri="{BB962C8B-B14F-4D97-AF65-F5344CB8AC3E}">
        <p14:creationId xmlns:p14="http://schemas.microsoft.com/office/powerpoint/2010/main" val="399921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pushes this list to </a:t>
            </a:r>
            <a:r>
              <a:rPr lang="en-US" dirty="0" err="1"/>
              <a:t>redis</a:t>
            </a:r>
            <a:r>
              <a:rPr lang="en-US" dirty="0"/>
              <a:t> with tag “</a:t>
            </a:r>
            <a:r>
              <a:rPr lang="en-US" dirty="0" err="1"/>
              <a:t>sql_command</a:t>
            </a:r>
            <a:r>
              <a:rPr lang="en-US" dirty="0"/>
              <a:t>”. </a:t>
            </a:r>
          </a:p>
        </p:txBody>
      </p:sp>
      <p:sp>
        <p:nvSpPr>
          <p:cNvPr id="4" name="Slide Number Placeholder 3"/>
          <p:cNvSpPr>
            <a:spLocks noGrp="1"/>
          </p:cNvSpPr>
          <p:nvPr>
            <p:ph type="sldNum" sz="quarter" idx="5"/>
          </p:nvPr>
        </p:nvSpPr>
        <p:spPr/>
        <p:txBody>
          <a:bodyPr/>
          <a:lstStyle/>
          <a:p>
            <a:fld id="{0CBCAA37-5393-441C-B54C-F75E3C58BE2D}" type="slidenum">
              <a:rPr lang="en-US" smtClean="0"/>
              <a:t>8</a:t>
            </a:fld>
            <a:endParaRPr lang="en-US"/>
          </a:p>
        </p:txBody>
      </p:sp>
    </p:spTree>
    <p:extLst>
      <p:ext uri="{BB962C8B-B14F-4D97-AF65-F5344CB8AC3E}">
        <p14:creationId xmlns:p14="http://schemas.microsoft.com/office/powerpoint/2010/main" val="74598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Meanwhile, worker node just keeps running in a while loop and tries to detect if the </a:t>
            </a:r>
            <a:r>
              <a:rPr lang="en-US" dirty="0" err="1"/>
              <a:t>redis</a:t>
            </a:r>
            <a:r>
              <a:rPr lang="en-US" dirty="0"/>
              <a:t> storage with tag </a:t>
            </a:r>
            <a:r>
              <a:rPr lang="en-US" dirty="0" err="1"/>
              <a:t>sql_command</a:t>
            </a:r>
            <a:r>
              <a:rPr lang="en-US" dirty="0"/>
              <a:t> contains anything. Once it detects content in it, grab the content but do not pop it out from </a:t>
            </a:r>
            <a:r>
              <a:rPr lang="en-US" dirty="0" err="1"/>
              <a:t>redis</a:t>
            </a:r>
            <a:r>
              <a:rPr lang="en-US" dirty="0"/>
              <a:t> yet, reform the list to a proper </a:t>
            </a:r>
            <a:r>
              <a:rPr lang="en-US" dirty="0" err="1"/>
              <a:t>sql</a:t>
            </a:r>
            <a:r>
              <a:rPr lang="en-US" dirty="0"/>
              <a:t> command,</a:t>
            </a:r>
          </a:p>
        </p:txBody>
      </p:sp>
      <p:sp>
        <p:nvSpPr>
          <p:cNvPr id="4" name="Slide Number Placeholder 3"/>
          <p:cNvSpPr>
            <a:spLocks noGrp="1"/>
          </p:cNvSpPr>
          <p:nvPr>
            <p:ph type="sldNum" sz="quarter" idx="5"/>
          </p:nvPr>
        </p:nvSpPr>
        <p:spPr/>
        <p:txBody>
          <a:bodyPr/>
          <a:lstStyle/>
          <a:p>
            <a:fld id="{0CBCAA37-5393-441C-B54C-F75E3C58BE2D}" type="slidenum">
              <a:rPr lang="en-US" smtClean="0"/>
              <a:t>9</a:t>
            </a:fld>
            <a:endParaRPr lang="en-US"/>
          </a:p>
        </p:txBody>
      </p:sp>
    </p:spTree>
    <p:extLst>
      <p:ext uri="{BB962C8B-B14F-4D97-AF65-F5344CB8AC3E}">
        <p14:creationId xmlns:p14="http://schemas.microsoft.com/office/powerpoint/2010/main" val="3838170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12C6E082-B407-554A-B9EC-BACEA7E806AD}"/>
              </a:ext>
            </a:extLst>
          </p:cNvPr>
          <p:cNvSpPr>
            <a:spLocks noChangeArrowheads="1"/>
          </p:cNvSpPr>
          <p:nvPr userDrawn="1"/>
        </p:nvSpPr>
        <p:spPr bwMode="auto">
          <a:xfrm>
            <a:off x="0" y="0"/>
            <a:ext cx="9144000" cy="971550"/>
          </a:xfrm>
          <a:prstGeom prst="rect">
            <a:avLst/>
          </a:prstGeom>
          <a:solidFill>
            <a:schemeClr val="tx1"/>
          </a:solidFill>
          <a:ln>
            <a:noFill/>
          </a:ln>
          <a:extLst>
            <a:ext uri="{91240B29-F687-4F45-9708-019B960494DF}">
              <a14:hiddenLine xmlns:a14="http://schemas.microsoft.com/office/drawing/2010/main" w="25400" algn="ctr">
                <a:solidFill>
                  <a:srgbClr val="000000"/>
                </a:solidFill>
                <a:round/>
                <a:headEnd/>
                <a:tailEnd type="triangle" w="med" len="me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sz="1350" b="1">
              <a:latin typeface="Arial Narrow" panose="020B0604020202020204" pitchFamily="34" charset="0"/>
            </a:endParaRPr>
          </a:p>
        </p:txBody>
      </p:sp>
      <p:pic>
        <p:nvPicPr>
          <p:cNvPr id="5" name="Picture 12">
            <a:extLst>
              <a:ext uri="{FF2B5EF4-FFF2-40B4-BE49-F238E27FC236}">
                <a16:creationId xmlns:a16="http://schemas.microsoft.com/office/drawing/2014/main" id="{D6123B38-EE88-6045-A439-0378770FC18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6238" y="233363"/>
            <a:ext cx="36258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a:extLst>
              <a:ext uri="{FF2B5EF4-FFF2-40B4-BE49-F238E27FC236}">
                <a16:creationId xmlns:a16="http://schemas.microsoft.com/office/drawing/2014/main" id="{D2B95CC4-8C45-5644-BD7C-D6491526206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1281113"/>
            <a:ext cx="1119188"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85800" y="2914650"/>
            <a:ext cx="7677492" cy="1314450"/>
          </a:xfrm>
        </p:spPr>
        <p:txBody>
          <a:bodyPr/>
          <a:lstStyle>
            <a:lvl1pPr marL="0" indent="0" algn="l">
              <a:buNone/>
              <a:defRPr sz="1125" b="0">
                <a:latin typeface="Calibri" pitchFamily="34" charset="0"/>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en-US"/>
              <a:t>Click to edit Master subtitle style</a:t>
            </a:r>
            <a:endParaRPr lang="en-US" dirty="0"/>
          </a:p>
        </p:txBody>
      </p:sp>
      <p:sp>
        <p:nvSpPr>
          <p:cNvPr id="11" name="Title 10">
            <a:extLst>
              <a:ext uri="{FF2B5EF4-FFF2-40B4-BE49-F238E27FC236}">
                <a16:creationId xmlns:a16="http://schemas.microsoft.com/office/drawing/2014/main" id="{5D1EC6A1-5DA5-944B-9662-D3518D81F1EA}"/>
              </a:ext>
            </a:extLst>
          </p:cNvPr>
          <p:cNvSpPr>
            <a:spLocks noGrp="1"/>
          </p:cNvSpPr>
          <p:nvPr>
            <p:ph type="title"/>
          </p:nvPr>
        </p:nvSpPr>
        <p:spPr>
          <a:xfrm>
            <a:off x="2001440" y="1200150"/>
            <a:ext cx="6277401" cy="1657350"/>
          </a:xfrm>
        </p:spPr>
        <p:txBody>
          <a:bodyPr/>
          <a:lstStyle/>
          <a:p>
            <a:r>
              <a:rPr lang="en-US"/>
              <a:t>Click to edit Master title style</a:t>
            </a:r>
          </a:p>
        </p:txBody>
      </p:sp>
    </p:spTree>
    <p:extLst>
      <p:ext uri="{BB962C8B-B14F-4D97-AF65-F5344CB8AC3E}">
        <p14:creationId xmlns:p14="http://schemas.microsoft.com/office/powerpoint/2010/main" val="119446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49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9" y="171453"/>
            <a:ext cx="2185987" cy="4579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171453"/>
            <a:ext cx="6408738" cy="45791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926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8" y="171450"/>
            <a:ext cx="8747125" cy="571500"/>
          </a:xfrm>
        </p:spPr>
        <p:txBody>
          <a:bodyPr/>
          <a:lstStyle/>
          <a:p>
            <a:r>
              <a:rPr lang="en-US"/>
              <a:t>Click to edit Master title style</a:t>
            </a:r>
          </a:p>
        </p:txBody>
      </p:sp>
      <p:sp>
        <p:nvSpPr>
          <p:cNvPr id="3" name="Content Placeholder 2"/>
          <p:cNvSpPr>
            <a:spLocks noGrp="1"/>
          </p:cNvSpPr>
          <p:nvPr>
            <p:ph sz="half" idx="1"/>
          </p:nvPr>
        </p:nvSpPr>
        <p:spPr>
          <a:xfrm>
            <a:off x="638181" y="1021558"/>
            <a:ext cx="3871913"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9" y="1021561"/>
            <a:ext cx="3871912" cy="1807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9" y="2943230"/>
            <a:ext cx="3871912" cy="1807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56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8" y="171450"/>
            <a:ext cx="8747125" cy="571500"/>
          </a:xfrm>
        </p:spPr>
        <p:txBody>
          <a:bodyPr/>
          <a:lstStyle/>
          <a:p>
            <a:r>
              <a:rPr lang="en-US"/>
              <a:t>Click to edit Master title style</a:t>
            </a:r>
          </a:p>
        </p:txBody>
      </p:sp>
      <p:sp>
        <p:nvSpPr>
          <p:cNvPr id="3" name="Text Placeholder 2"/>
          <p:cNvSpPr>
            <a:spLocks noGrp="1"/>
          </p:cNvSpPr>
          <p:nvPr>
            <p:ph type="body" sz="half" idx="1"/>
          </p:nvPr>
        </p:nvSpPr>
        <p:spPr>
          <a:xfrm>
            <a:off x="638181" y="1021558"/>
            <a:ext cx="3871913"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9" y="1021558"/>
            <a:ext cx="3871912"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6087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685800" y="1485900"/>
            <a:ext cx="3810000" cy="308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485900"/>
            <a:ext cx="3810000" cy="3086100"/>
          </a:xfrm>
        </p:spPr>
        <p:txBody>
          <a:bodyPr/>
          <a:lstStyle/>
          <a:p>
            <a:pPr lvl="0"/>
            <a:r>
              <a:rPr lang="en-US" noProof="0"/>
              <a:t>Click icon to add chart</a:t>
            </a:r>
          </a:p>
        </p:txBody>
      </p:sp>
    </p:spTree>
    <p:extLst>
      <p:ext uri="{BB962C8B-B14F-4D97-AF65-F5344CB8AC3E}">
        <p14:creationId xmlns:p14="http://schemas.microsoft.com/office/powerpoint/2010/main" val="129633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Table Placeholder 2"/>
          <p:cNvSpPr>
            <a:spLocks noGrp="1"/>
          </p:cNvSpPr>
          <p:nvPr>
            <p:ph type="tbl" idx="1"/>
          </p:nvPr>
        </p:nvSpPr>
        <p:spPr>
          <a:xfrm>
            <a:off x="490540" y="1057277"/>
            <a:ext cx="8502650" cy="3971925"/>
          </a:xfrm>
        </p:spPr>
        <p:txBody>
          <a:bodyPr/>
          <a:lstStyle/>
          <a:p>
            <a:pPr lvl="0"/>
            <a:r>
              <a:rPr lang="en-US" noProof="0"/>
              <a:t>Click icon to add table</a:t>
            </a:r>
          </a:p>
        </p:txBody>
      </p:sp>
    </p:spTree>
    <p:extLst>
      <p:ext uri="{BB962C8B-B14F-4D97-AF65-F5344CB8AC3E}">
        <p14:creationId xmlns:p14="http://schemas.microsoft.com/office/powerpoint/2010/main" val="63658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Text Placeholder 2"/>
          <p:cNvSpPr>
            <a:spLocks noGrp="1"/>
          </p:cNvSpPr>
          <p:nvPr>
            <p:ph type="body" sz="half" idx="1"/>
          </p:nvPr>
        </p:nvSpPr>
        <p:spPr>
          <a:xfrm>
            <a:off x="490540" y="1057278"/>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40" y="3100390"/>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884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Content Placeholder 2"/>
          <p:cNvSpPr>
            <a:spLocks noGrp="1"/>
          </p:cNvSpPr>
          <p:nvPr>
            <p:ph sz="quarter" idx="1"/>
          </p:nvPr>
        </p:nvSpPr>
        <p:spPr>
          <a:xfrm>
            <a:off x="490544" y="1057278"/>
            <a:ext cx="4175125"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18069" y="1057278"/>
            <a:ext cx="4175125"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90540" y="3100390"/>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94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4C89-FAA1-4F4C-BD3C-C65CAF8AFE84}"/>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5EBAC8DC-1A46-9B4D-9F32-85154E3A6AB3}"/>
              </a:ext>
            </a:extLst>
          </p:cNvPr>
          <p:cNvSpPr>
            <a:spLocks noGrp="1"/>
          </p:cNvSpPr>
          <p:nvPr>
            <p:ph type="dgm" idx="1"/>
          </p:nvPr>
        </p:nvSpPr>
        <p:spPr>
          <a:xfrm>
            <a:off x="762000" y="1143000"/>
            <a:ext cx="7772400" cy="3543300"/>
          </a:xfrm>
        </p:spPr>
        <p:txBody>
          <a:bodyPr/>
          <a:lstStyle/>
          <a:p>
            <a:pPr lvl="0"/>
            <a:endParaRPr lang="en-US" noProof="0"/>
          </a:p>
        </p:txBody>
      </p:sp>
      <p:sp>
        <p:nvSpPr>
          <p:cNvPr id="4" name="Date Placeholder 3">
            <a:extLst>
              <a:ext uri="{FF2B5EF4-FFF2-40B4-BE49-F238E27FC236}">
                <a16:creationId xmlns:a16="http://schemas.microsoft.com/office/drawing/2014/main" id="{B74E0A91-AD89-E74E-A67F-550D48F6FB06}"/>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F530C5F-729B-F942-BBF7-5ED0FD847C0C}"/>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DA1CE52-D171-DE47-9BD9-56B9C045C915}"/>
              </a:ext>
            </a:extLst>
          </p:cNvPr>
          <p:cNvSpPr>
            <a:spLocks noGrp="1"/>
          </p:cNvSpPr>
          <p:nvPr>
            <p:ph type="sldNum" sz="quarter" idx="12"/>
          </p:nvPr>
        </p:nvSpPr>
        <p:spPr>
          <a:xfrm>
            <a:off x="6553200" y="4686300"/>
            <a:ext cx="1905000" cy="342900"/>
          </a:xfrm>
        </p:spPr>
        <p:txBody>
          <a:bodyPr/>
          <a:lstStyle>
            <a:lvl1pPr>
              <a:defRPr/>
            </a:lvl1pPr>
          </a:lstStyle>
          <a:p>
            <a:pPr>
              <a:defRPr/>
            </a:pPr>
            <a:fld id="{778B2043-7283-FE4F-BEEE-9248BD5CA830}" type="slidenum">
              <a:rPr lang="en-US" altLang="en-US"/>
              <a:pPr>
                <a:defRPr/>
              </a:pPr>
              <a:t>‹#›</a:t>
            </a:fld>
            <a:endParaRPr lang="en-US" altLang="en-US"/>
          </a:p>
        </p:txBody>
      </p:sp>
    </p:spTree>
    <p:extLst>
      <p:ext uri="{BB962C8B-B14F-4D97-AF65-F5344CB8AC3E}">
        <p14:creationId xmlns:p14="http://schemas.microsoft.com/office/powerpoint/2010/main" val="117357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FE36-DDD1-2941-939A-69596E2EA8CD}"/>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9178FA29-9A6F-F541-B30F-ACC74D3CA571}"/>
              </a:ext>
            </a:extLst>
          </p:cNvPr>
          <p:cNvSpPr>
            <a:spLocks noGrp="1"/>
          </p:cNvSpPr>
          <p:nvPr>
            <p:ph type="clipArt" sz="half" idx="1"/>
          </p:nvPr>
        </p:nvSpPr>
        <p:spPr>
          <a:xfrm>
            <a:off x="762000" y="1143000"/>
            <a:ext cx="3810000" cy="3543300"/>
          </a:xfrm>
        </p:spPr>
        <p:txBody>
          <a:bodyPr/>
          <a:lstStyle/>
          <a:p>
            <a:pPr lvl="0"/>
            <a:endParaRPr lang="en-US" noProof="0"/>
          </a:p>
        </p:txBody>
      </p:sp>
      <p:sp>
        <p:nvSpPr>
          <p:cNvPr id="4" name="Text Placeholder 3">
            <a:extLst>
              <a:ext uri="{FF2B5EF4-FFF2-40B4-BE49-F238E27FC236}">
                <a16:creationId xmlns:a16="http://schemas.microsoft.com/office/drawing/2014/main" id="{9E576FC1-9D4A-674B-81AC-E8C5869014C5}"/>
              </a:ext>
            </a:extLst>
          </p:cNvPr>
          <p:cNvSpPr>
            <a:spLocks noGrp="1"/>
          </p:cNvSpPr>
          <p:nvPr>
            <p:ph type="body" sz="half" idx="2"/>
          </p:nvPr>
        </p:nvSpPr>
        <p:spPr>
          <a:xfrm>
            <a:off x="47244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5751E-7116-574B-ABFA-611F815F79FE}"/>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4A2B4DF4-EE9E-5744-9724-92A04C426D1C}"/>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F8081E9-8941-4647-9188-AD8102032931}"/>
              </a:ext>
            </a:extLst>
          </p:cNvPr>
          <p:cNvSpPr>
            <a:spLocks noGrp="1"/>
          </p:cNvSpPr>
          <p:nvPr>
            <p:ph type="sldNum" sz="quarter" idx="12"/>
          </p:nvPr>
        </p:nvSpPr>
        <p:spPr>
          <a:xfrm>
            <a:off x="6553200" y="4686300"/>
            <a:ext cx="1905000" cy="342900"/>
          </a:xfrm>
        </p:spPr>
        <p:txBody>
          <a:bodyPr/>
          <a:lstStyle>
            <a:lvl1pPr>
              <a:defRPr/>
            </a:lvl1pPr>
          </a:lstStyle>
          <a:p>
            <a:pPr>
              <a:defRPr/>
            </a:pPr>
            <a:fld id="{9E0F63EB-D3FA-EB4B-B6BA-79BCF4F176B6}" type="slidenum">
              <a:rPr lang="en-US" altLang="en-US"/>
              <a:pPr>
                <a:defRPr/>
              </a:pPr>
              <a:t>‹#›</a:t>
            </a:fld>
            <a:endParaRPr lang="en-US" altLang="en-US"/>
          </a:p>
        </p:txBody>
      </p:sp>
    </p:spTree>
    <p:extLst>
      <p:ext uri="{BB962C8B-B14F-4D97-AF65-F5344CB8AC3E}">
        <p14:creationId xmlns:p14="http://schemas.microsoft.com/office/powerpoint/2010/main" val="339403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24" y="326759"/>
            <a:ext cx="7592093" cy="571500"/>
          </a:xfrm>
        </p:spPr>
        <p:txBody>
          <a:bodyPr/>
          <a:lstStyle>
            <a:lvl1pPr>
              <a:defRPr sz="27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700"/>
            </a:lvl1pPr>
            <a:lvl2pPr>
              <a:defRPr sz="2100"/>
            </a:lvl2pPr>
            <a:lvl3pPr>
              <a:defRPr sz="2100"/>
            </a:lvl3pPr>
            <a:lvl4pPr>
              <a:defRPr sz="2100"/>
            </a:lvl4pPr>
            <a:lvl5pPr>
              <a:defRPr sz="2100"/>
            </a:lvl5pPr>
          </a:lstStyle>
          <a:p>
            <a:pPr lvl="0"/>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3133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C4FB-69A4-B14C-ABF1-C0ABC30CAE32}"/>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294F5FC3-2FF2-1F49-A47A-26A961882298}"/>
              </a:ext>
            </a:extLst>
          </p:cNvPr>
          <p:cNvSpPr>
            <a:spLocks noGrp="1"/>
          </p:cNvSpPr>
          <p:nvPr>
            <p:ph type="chart" idx="1"/>
          </p:nvPr>
        </p:nvSpPr>
        <p:spPr>
          <a:xfrm>
            <a:off x="762000" y="1143000"/>
            <a:ext cx="7772400" cy="3543300"/>
          </a:xfrm>
        </p:spPr>
        <p:txBody>
          <a:bodyPr/>
          <a:lstStyle/>
          <a:p>
            <a:pPr lvl="0"/>
            <a:endParaRPr lang="en-US" noProof="0"/>
          </a:p>
        </p:txBody>
      </p:sp>
      <p:sp>
        <p:nvSpPr>
          <p:cNvPr id="4" name="Date Placeholder 3">
            <a:extLst>
              <a:ext uri="{FF2B5EF4-FFF2-40B4-BE49-F238E27FC236}">
                <a16:creationId xmlns:a16="http://schemas.microsoft.com/office/drawing/2014/main" id="{B0971E8C-7440-FB4D-BFE6-2642949C446D}"/>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BC0A89B-A50D-C144-B1F9-13C148F36361}"/>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8272C56-63D3-7F4A-B388-5D8A6EA4AA09}"/>
              </a:ext>
            </a:extLst>
          </p:cNvPr>
          <p:cNvSpPr>
            <a:spLocks noGrp="1"/>
          </p:cNvSpPr>
          <p:nvPr>
            <p:ph type="sldNum" sz="quarter" idx="12"/>
          </p:nvPr>
        </p:nvSpPr>
        <p:spPr>
          <a:xfrm>
            <a:off x="6553200" y="4686300"/>
            <a:ext cx="1905000" cy="342900"/>
          </a:xfrm>
        </p:spPr>
        <p:txBody>
          <a:bodyPr/>
          <a:lstStyle>
            <a:lvl1pPr>
              <a:defRPr/>
            </a:lvl1pPr>
          </a:lstStyle>
          <a:p>
            <a:pPr>
              <a:defRPr/>
            </a:pPr>
            <a:fld id="{9BA7E1ED-B60B-CD4F-A27E-2439EA40D7A1}" type="slidenum">
              <a:rPr lang="en-US" altLang="en-US"/>
              <a:pPr>
                <a:defRPr/>
              </a:pPr>
              <a:t>‹#›</a:t>
            </a:fld>
            <a:endParaRPr lang="en-US" altLang="en-US"/>
          </a:p>
        </p:txBody>
      </p:sp>
    </p:spTree>
    <p:extLst>
      <p:ext uri="{BB962C8B-B14F-4D97-AF65-F5344CB8AC3E}">
        <p14:creationId xmlns:p14="http://schemas.microsoft.com/office/powerpoint/2010/main" val="1801753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3BB-2D83-7249-BB98-56EB1EB6803C}"/>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7E1891-D83A-6149-A730-45FBDCD1BA7F}"/>
              </a:ext>
            </a:extLst>
          </p:cNvPr>
          <p:cNvSpPr>
            <a:spLocks noGrp="1"/>
          </p:cNvSpPr>
          <p:nvPr>
            <p:ph type="body" sz="half" idx="1"/>
          </p:nvPr>
        </p:nvSpPr>
        <p:spPr>
          <a:xfrm>
            <a:off x="7620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5A68DB40-FAF8-FE41-B5BB-AE81E27F9D91}"/>
              </a:ext>
            </a:extLst>
          </p:cNvPr>
          <p:cNvSpPr>
            <a:spLocks noGrp="1"/>
          </p:cNvSpPr>
          <p:nvPr>
            <p:ph type="clipArt" sz="half" idx="2"/>
          </p:nvPr>
        </p:nvSpPr>
        <p:spPr>
          <a:xfrm>
            <a:off x="4724400" y="1143000"/>
            <a:ext cx="3810000" cy="3543300"/>
          </a:xfrm>
        </p:spPr>
        <p:txBody>
          <a:bodyPr/>
          <a:lstStyle/>
          <a:p>
            <a:pPr lvl="0"/>
            <a:endParaRPr lang="en-US" noProof="0"/>
          </a:p>
        </p:txBody>
      </p:sp>
      <p:sp>
        <p:nvSpPr>
          <p:cNvPr id="5" name="Date Placeholder 4">
            <a:extLst>
              <a:ext uri="{FF2B5EF4-FFF2-40B4-BE49-F238E27FC236}">
                <a16:creationId xmlns:a16="http://schemas.microsoft.com/office/drawing/2014/main" id="{92D717EC-C60D-C643-BD8F-B6B9B0D9F4AC}"/>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FD8822F7-B045-9740-9DCD-DE5A6436AC06}"/>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2FD40BA2-F2F2-844F-B70F-8A8C2EF6DA7D}"/>
              </a:ext>
            </a:extLst>
          </p:cNvPr>
          <p:cNvSpPr>
            <a:spLocks noGrp="1"/>
          </p:cNvSpPr>
          <p:nvPr>
            <p:ph type="sldNum" sz="quarter" idx="12"/>
          </p:nvPr>
        </p:nvSpPr>
        <p:spPr>
          <a:xfrm>
            <a:off x="6553200" y="4686300"/>
            <a:ext cx="1905000" cy="342900"/>
          </a:xfrm>
        </p:spPr>
        <p:txBody>
          <a:bodyPr/>
          <a:lstStyle>
            <a:lvl1pPr>
              <a:defRPr/>
            </a:lvl1pPr>
          </a:lstStyle>
          <a:p>
            <a:pPr>
              <a:defRPr/>
            </a:pPr>
            <a:fld id="{04CFB483-E90B-3C4D-9573-8A7F05028229}" type="slidenum">
              <a:rPr lang="en-US" altLang="en-US"/>
              <a:pPr>
                <a:defRPr/>
              </a:pPr>
              <a:t>‹#›</a:t>
            </a:fld>
            <a:endParaRPr lang="en-US" altLang="en-US"/>
          </a:p>
        </p:txBody>
      </p:sp>
    </p:spTree>
    <p:extLst>
      <p:ext uri="{BB962C8B-B14F-4D97-AF65-F5344CB8AC3E}">
        <p14:creationId xmlns:p14="http://schemas.microsoft.com/office/powerpoint/2010/main" val="1112062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35FC-4CE6-944D-809D-A5D47A97BB9D}"/>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D7B808F9-9F2A-9D4F-BD4D-017FD8940D30}"/>
              </a:ext>
            </a:extLst>
          </p:cNvPr>
          <p:cNvSpPr>
            <a:spLocks noGrp="1"/>
          </p:cNvSpPr>
          <p:nvPr>
            <p:ph type="chart" sz="half" idx="1"/>
          </p:nvPr>
        </p:nvSpPr>
        <p:spPr>
          <a:xfrm>
            <a:off x="762000" y="1143000"/>
            <a:ext cx="3810000" cy="3543300"/>
          </a:xfrm>
        </p:spPr>
        <p:txBody>
          <a:bodyPr/>
          <a:lstStyle/>
          <a:p>
            <a:pPr lvl="0"/>
            <a:endParaRPr lang="en-US" noProof="0"/>
          </a:p>
        </p:txBody>
      </p:sp>
      <p:sp>
        <p:nvSpPr>
          <p:cNvPr id="4" name="Text Placeholder 3">
            <a:extLst>
              <a:ext uri="{FF2B5EF4-FFF2-40B4-BE49-F238E27FC236}">
                <a16:creationId xmlns:a16="http://schemas.microsoft.com/office/drawing/2014/main" id="{16397B9E-F34E-AD4B-94F3-105B5315ECC3}"/>
              </a:ext>
            </a:extLst>
          </p:cNvPr>
          <p:cNvSpPr>
            <a:spLocks noGrp="1"/>
          </p:cNvSpPr>
          <p:nvPr>
            <p:ph type="body" sz="half" idx="2"/>
          </p:nvPr>
        </p:nvSpPr>
        <p:spPr>
          <a:xfrm>
            <a:off x="47244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56280B-D78E-854F-B74D-B0D132D50EC8}"/>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61112CBE-4CA3-B24A-9A05-FADD5366DD9B}"/>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37670093-77FC-704D-8604-906534E62F4F}"/>
              </a:ext>
            </a:extLst>
          </p:cNvPr>
          <p:cNvSpPr>
            <a:spLocks noGrp="1"/>
          </p:cNvSpPr>
          <p:nvPr>
            <p:ph type="sldNum" sz="quarter" idx="12"/>
          </p:nvPr>
        </p:nvSpPr>
        <p:spPr>
          <a:xfrm>
            <a:off x="6553200" y="4686300"/>
            <a:ext cx="1905000" cy="342900"/>
          </a:xfrm>
        </p:spPr>
        <p:txBody>
          <a:bodyPr/>
          <a:lstStyle>
            <a:lvl1pPr>
              <a:defRPr/>
            </a:lvl1pPr>
          </a:lstStyle>
          <a:p>
            <a:pPr>
              <a:defRPr/>
            </a:pPr>
            <a:fld id="{58F0BB71-D213-6240-9CB0-59BDFA59D016}" type="slidenum">
              <a:rPr lang="en-US" altLang="en-US"/>
              <a:pPr>
                <a:defRPr/>
              </a:pPr>
              <a:t>‹#›</a:t>
            </a:fld>
            <a:endParaRPr lang="en-US" altLang="en-US"/>
          </a:p>
        </p:txBody>
      </p:sp>
    </p:spTree>
    <p:extLst>
      <p:ext uri="{BB962C8B-B14F-4D97-AF65-F5344CB8AC3E}">
        <p14:creationId xmlns:p14="http://schemas.microsoft.com/office/powerpoint/2010/main" val="2117549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857250"/>
          </a:xfrm>
        </p:spPr>
        <p:txBody>
          <a:bodyPr/>
          <a:lstStyle/>
          <a:p>
            <a:r>
              <a:rPr lang="en-US"/>
              <a:t>Click to edit Master title style</a:t>
            </a:r>
          </a:p>
        </p:txBody>
      </p:sp>
      <p:sp>
        <p:nvSpPr>
          <p:cNvPr id="3" name="Text Placeholder 2"/>
          <p:cNvSpPr>
            <a:spLocks noGrp="1"/>
          </p:cNvSpPr>
          <p:nvPr>
            <p:ph type="body" sz="half" idx="1"/>
          </p:nvPr>
        </p:nvSpPr>
        <p:spPr>
          <a:xfrm>
            <a:off x="838202" y="1371600"/>
            <a:ext cx="3770313"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371600"/>
            <a:ext cx="3770312" cy="165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3143250"/>
            <a:ext cx="3770312" cy="165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C6954AC3-33F6-A548-8609-41FE59B6643F}"/>
              </a:ext>
            </a:extLst>
          </p:cNvPr>
          <p:cNvSpPr>
            <a:spLocks noGrp="1"/>
          </p:cNvSpPr>
          <p:nvPr>
            <p:ph type="dt" sz="half" idx="10"/>
          </p:nvPr>
        </p:nvSpPr>
        <p:spPr>
          <a:xfrm>
            <a:off x="2438402" y="4787901"/>
            <a:ext cx="2130425" cy="35560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881CEAE8-9F02-8D4F-93B8-799B2975DD14}"/>
              </a:ext>
            </a:extLst>
          </p:cNvPr>
          <p:cNvSpPr>
            <a:spLocks noGrp="1"/>
          </p:cNvSpPr>
          <p:nvPr>
            <p:ph type="ftr" sz="quarter" idx="11"/>
          </p:nvPr>
        </p:nvSpPr>
        <p:spPr>
          <a:xfrm>
            <a:off x="5791200" y="4787901"/>
            <a:ext cx="2897188" cy="35560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A7BAF141-92A6-A146-890E-283BC64BF37C}"/>
              </a:ext>
            </a:extLst>
          </p:cNvPr>
          <p:cNvSpPr>
            <a:spLocks noGrp="1"/>
          </p:cNvSpPr>
          <p:nvPr>
            <p:ph type="sldNum" sz="quarter" idx="12"/>
          </p:nvPr>
        </p:nvSpPr>
        <p:spPr>
          <a:xfrm>
            <a:off x="2" y="4776789"/>
            <a:ext cx="587375" cy="366712"/>
          </a:xfrm>
        </p:spPr>
        <p:txBody>
          <a:bodyPr/>
          <a:lstStyle>
            <a:lvl1pPr>
              <a:defRPr/>
            </a:lvl1pPr>
          </a:lstStyle>
          <a:p>
            <a:pPr>
              <a:defRPr/>
            </a:pPr>
            <a:fld id="{08C13516-A3FE-0C42-87DF-0D1496C5FEC8}" type="slidenum">
              <a:rPr lang="en-US" altLang="en-US"/>
              <a:pPr>
                <a:defRPr/>
              </a:pPr>
              <a:t>‹#›</a:t>
            </a:fld>
            <a:endParaRPr lang="en-US" altLang="en-US"/>
          </a:p>
        </p:txBody>
      </p:sp>
    </p:spTree>
    <p:extLst>
      <p:ext uri="{BB962C8B-B14F-4D97-AF65-F5344CB8AC3E}">
        <p14:creationId xmlns:p14="http://schemas.microsoft.com/office/powerpoint/2010/main" val="1694502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6456446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00" rtl="0" eaLnBrk="1" fontAlgn="auto" latinLnBrk="0" hangingPunct="1">
              <a:lnSpc>
                <a:spcPts val="1800"/>
              </a:lnSpc>
              <a:spcBef>
                <a:spcPts val="0"/>
              </a:spcBef>
              <a:spcAft>
                <a:spcPts val="0"/>
              </a:spcAft>
              <a:buClr>
                <a:srgbClr val="00B0F0"/>
              </a:buClr>
              <a:buSzPct val="100000"/>
              <a:buFontTx/>
              <a:buNone/>
              <a:tabLst/>
              <a:defRPr/>
            </a:pPr>
            <a:r>
              <a:rPr lang="en-US" dirty="0"/>
              <a:t>Click to edit presenter </a:t>
            </a:r>
          </a:p>
          <a:p>
            <a:pPr marL="0" marR="0" lvl="0" indent="0" algn="l" defTabSz="685800" rtl="0" eaLnBrk="1" fontAlgn="auto" latinLnBrk="0" hangingPunct="1">
              <a:lnSpc>
                <a:spcPts val="1800"/>
              </a:lnSpc>
              <a:spcBef>
                <a:spcPts val="0"/>
              </a:spcBef>
              <a:spcAft>
                <a:spcPts val="0"/>
              </a:spcAft>
              <a:buClr>
                <a:srgbClr val="00B0F0"/>
              </a:buClr>
              <a:buSzPct val="100000"/>
              <a:buFontTx/>
              <a:buNone/>
              <a:tabLst/>
              <a:defRPr/>
            </a:pPr>
            <a:r>
              <a:rPr lang="en-US" dirty="0"/>
              <a:t>and date</a:t>
            </a:r>
          </a:p>
        </p:txBody>
      </p:sp>
      <p:sp>
        <p:nvSpPr>
          <p:cNvPr id="2" name="Footer Placeholder 1"/>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408577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82265205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6275988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5877206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7"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5912020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Edit Master text styles</a:t>
            </a:r>
          </a:p>
        </p:txBody>
      </p:sp>
    </p:spTree>
    <p:extLst>
      <p:ext uri="{BB962C8B-B14F-4D97-AF65-F5344CB8AC3E}">
        <p14:creationId xmlns:p14="http://schemas.microsoft.com/office/powerpoint/2010/main" val="1786452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3" name="Content Placeholder 2"/>
          <p:cNvSpPr>
            <a:spLocks noGrp="1"/>
          </p:cNvSpPr>
          <p:nvPr>
            <p:ph sz="half" idx="1"/>
          </p:nvPr>
        </p:nvSpPr>
        <p:spPr>
          <a:xfrm>
            <a:off x="638181" y="1021558"/>
            <a:ext cx="3871913" cy="3729038"/>
          </a:xfrm>
        </p:spPr>
        <p:txBody>
          <a:bodyPr/>
          <a:lstStyle>
            <a:lvl1pPr>
              <a:defRPr sz="2100"/>
            </a:lvl1pPr>
            <a:lvl2pPr>
              <a:defRPr sz="18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9" y="1021558"/>
            <a:ext cx="3871912" cy="3729038"/>
          </a:xfrm>
        </p:spPr>
        <p:txBody>
          <a:bodyPr/>
          <a:lstStyle>
            <a:lvl1pPr>
              <a:defRPr sz="2100"/>
            </a:lvl1pPr>
            <a:lvl2pPr>
              <a:defRPr sz="18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965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7"/>
            <a:ext cx="4040188" cy="479822"/>
          </a:xfrm>
        </p:spPr>
        <p:txBody>
          <a:bodyPr anchor="b"/>
          <a:lstStyle>
            <a:lvl1pPr marL="0" indent="0">
              <a:buNone/>
              <a:defRPr sz="21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100"/>
            </a:lvl1pPr>
            <a:lvl2pPr>
              <a:defRPr sz="1500"/>
            </a:lvl2pPr>
            <a:lvl3pPr>
              <a:defRPr sz="1350"/>
            </a:lvl3pPr>
            <a:lvl4pPr>
              <a:defRPr sz="1350"/>
            </a:lvl4pPr>
            <a:lvl5pPr>
              <a:defRPr sz="1350"/>
            </a:lvl5pPr>
            <a:lvl6pPr>
              <a:defRPr sz="900"/>
            </a:lvl6pPr>
            <a:lvl7pPr>
              <a:defRPr sz="900"/>
            </a:lvl7pPr>
            <a:lvl8pPr>
              <a:defRPr sz="900"/>
            </a:lvl8pPr>
            <a:lvl9pPr>
              <a:defRPr sz="9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1" y="1151337"/>
            <a:ext cx="4041775" cy="479822"/>
          </a:xfrm>
        </p:spPr>
        <p:txBody>
          <a:bodyPr anchor="b"/>
          <a:lstStyle>
            <a:lvl1pPr marL="0" indent="0">
              <a:buNone/>
              <a:defRPr sz="21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645031" y="1631156"/>
            <a:ext cx="4041775" cy="2963466"/>
          </a:xfrm>
        </p:spPr>
        <p:txBody>
          <a:bodyPr/>
          <a:lstStyle>
            <a:lvl1pPr>
              <a:defRPr sz="2100"/>
            </a:lvl1pPr>
            <a:lvl2pPr>
              <a:defRPr sz="1500"/>
            </a:lvl2pPr>
            <a:lvl3pPr>
              <a:defRPr sz="1350"/>
            </a:lvl3pPr>
            <a:lvl4pPr>
              <a:defRPr sz="1350"/>
            </a:lvl4pPr>
            <a:lvl5pPr>
              <a:defRPr sz="135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35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7" y="333803"/>
            <a:ext cx="7591425" cy="571500"/>
          </a:xfrm>
        </p:spPr>
        <p:txBody>
          <a:bodyPr/>
          <a:lstStyle/>
          <a:p>
            <a:r>
              <a:rPr lang="en-US"/>
              <a:t>Click to edit Master title style</a:t>
            </a:r>
          </a:p>
        </p:txBody>
      </p:sp>
    </p:spTree>
    <p:extLst>
      <p:ext uri="{BB962C8B-B14F-4D97-AF65-F5344CB8AC3E}">
        <p14:creationId xmlns:p14="http://schemas.microsoft.com/office/powerpoint/2010/main" val="412005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2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04789"/>
            <a:ext cx="3008313" cy="871538"/>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076328"/>
            <a:ext cx="3008313" cy="351829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Tree>
    <p:extLst>
      <p:ext uri="{BB962C8B-B14F-4D97-AF65-F5344CB8AC3E}">
        <p14:creationId xmlns:p14="http://schemas.microsoft.com/office/powerpoint/2010/main" val="338589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p>
        </p:txBody>
      </p:sp>
      <p:sp>
        <p:nvSpPr>
          <p:cNvPr id="4" name="Text Placeholder 3"/>
          <p:cNvSpPr>
            <a:spLocks noGrp="1"/>
          </p:cNvSpPr>
          <p:nvPr>
            <p:ph type="body" sz="half" idx="2"/>
          </p:nvPr>
        </p:nvSpPr>
        <p:spPr>
          <a:xfrm>
            <a:off x="1792288" y="4025506"/>
            <a:ext cx="5486400" cy="60364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Tree>
    <p:extLst>
      <p:ext uri="{BB962C8B-B14F-4D97-AF65-F5344CB8AC3E}">
        <p14:creationId xmlns:p14="http://schemas.microsoft.com/office/powerpoint/2010/main" val="10355471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8FCD96-9F06-0D45-9605-787E5E2A9B0B}"/>
              </a:ext>
            </a:extLst>
          </p:cNvPr>
          <p:cNvSpPr>
            <a:spLocks noGrp="1" noChangeArrowheads="1"/>
          </p:cNvSpPr>
          <p:nvPr>
            <p:ph type="title"/>
          </p:nvPr>
        </p:nvSpPr>
        <p:spPr bwMode="auto">
          <a:xfrm>
            <a:off x="374652" y="277813"/>
            <a:ext cx="7591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DF65268-AC7B-3743-9893-09AB2C983C45}"/>
              </a:ext>
            </a:extLst>
          </p:cNvPr>
          <p:cNvSpPr>
            <a:spLocks noGrp="1" noChangeArrowheads="1"/>
          </p:cNvSpPr>
          <p:nvPr>
            <p:ph type="body" idx="1"/>
          </p:nvPr>
        </p:nvSpPr>
        <p:spPr bwMode="auto">
          <a:xfrm>
            <a:off x="396877" y="1022350"/>
            <a:ext cx="7896225"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16" name="Rectangle 5">
            <a:extLst>
              <a:ext uri="{FF2B5EF4-FFF2-40B4-BE49-F238E27FC236}">
                <a16:creationId xmlns:a16="http://schemas.microsoft.com/office/drawing/2014/main" id="{AAF40682-CA4D-3E4F-9E5D-20D56B23EACE}"/>
              </a:ext>
            </a:extLst>
          </p:cNvPr>
          <p:cNvSpPr>
            <a:spLocks noChangeArrowheads="1"/>
          </p:cNvSpPr>
          <p:nvPr userDrawn="1"/>
        </p:nvSpPr>
        <p:spPr bwMode="auto">
          <a:xfrm>
            <a:off x="8843964" y="4959350"/>
            <a:ext cx="256802"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fld id="{1F8B433F-F863-DE46-968B-FCE06064C99A}" type="slidenum">
              <a:rPr lang="en-US" altLang="en-US" sz="563" b="1">
                <a:solidFill>
                  <a:srgbClr val="000000"/>
                </a:solidFill>
                <a:latin typeface="Arial Narrow" panose="020B0604020202020204" pitchFamily="34" charset="0"/>
              </a:rPr>
              <a:pPr>
                <a:defRPr/>
              </a:pPr>
              <a:t>‹#›</a:t>
            </a:fld>
            <a:endParaRPr lang="en-US" altLang="en-US" sz="563"/>
          </a:p>
        </p:txBody>
      </p:sp>
      <p:sp>
        <p:nvSpPr>
          <p:cNvPr id="64517" name="Rectangle 8">
            <a:extLst>
              <a:ext uri="{FF2B5EF4-FFF2-40B4-BE49-F238E27FC236}">
                <a16:creationId xmlns:a16="http://schemas.microsoft.com/office/drawing/2014/main" id="{ED885EAE-F365-F14E-9009-85B6850DC2B4}"/>
              </a:ext>
            </a:extLst>
          </p:cNvPr>
          <p:cNvSpPr>
            <a:spLocks noChangeArrowheads="1"/>
          </p:cNvSpPr>
          <p:nvPr userDrawn="1"/>
        </p:nvSpPr>
        <p:spPr bwMode="auto">
          <a:xfrm>
            <a:off x="0" y="4922838"/>
            <a:ext cx="9144000" cy="220662"/>
          </a:xfrm>
          <a:prstGeom prst="rect">
            <a:avLst/>
          </a:prstGeom>
          <a:solidFill>
            <a:srgbClr val="CFB8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defRPr/>
            </a:pPr>
            <a:endParaRPr lang="en-US" altLang="en-US" sz="1350">
              <a:latin typeface="Times New Roman" panose="02020603050405020304" pitchFamily="18" charset="0"/>
            </a:endParaRPr>
          </a:p>
        </p:txBody>
      </p:sp>
      <p:sp>
        <p:nvSpPr>
          <p:cNvPr id="64518" name="Rectangle 9">
            <a:extLst>
              <a:ext uri="{FF2B5EF4-FFF2-40B4-BE49-F238E27FC236}">
                <a16:creationId xmlns:a16="http://schemas.microsoft.com/office/drawing/2014/main" id="{243826FC-BACD-B046-B320-90B11BAA5138}"/>
              </a:ext>
            </a:extLst>
          </p:cNvPr>
          <p:cNvSpPr>
            <a:spLocks noChangeArrowheads="1"/>
          </p:cNvSpPr>
          <p:nvPr userDrawn="1"/>
        </p:nvSpPr>
        <p:spPr bwMode="auto">
          <a:xfrm>
            <a:off x="7938" y="4964113"/>
            <a:ext cx="9144000" cy="171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defRPr/>
            </a:pPr>
            <a:endParaRPr lang="en-US" altLang="en-US" sz="1350">
              <a:latin typeface="Times New Roman" panose="02020603050405020304" pitchFamily="18" charset="0"/>
            </a:endParaRPr>
          </a:p>
        </p:txBody>
      </p:sp>
      <p:sp>
        <p:nvSpPr>
          <p:cNvPr id="3" name="TextBox 2">
            <a:extLst>
              <a:ext uri="{FF2B5EF4-FFF2-40B4-BE49-F238E27FC236}">
                <a16:creationId xmlns:a16="http://schemas.microsoft.com/office/drawing/2014/main" id="{CDB0CE79-CADD-AA40-9F7B-7B1A7C518C41}"/>
              </a:ext>
            </a:extLst>
          </p:cNvPr>
          <p:cNvSpPr txBox="1"/>
          <p:nvPr userDrawn="1"/>
        </p:nvSpPr>
        <p:spPr>
          <a:xfrm>
            <a:off x="349570" y="4935752"/>
            <a:ext cx="1382110" cy="196208"/>
          </a:xfrm>
          <a:prstGeom prst="rect">
            <a:avLst/>
          </a:prstGeom>
          <a:noFill/>
          <a:ln>
            <a:noFill/>
          </a:ln>
        </p:spPr>
        <p:txBody>
          <a:bodyPr wrap="none">
            <a:spAutoFit/>
          </a:bodyPr>
          <a:lstStyle/>
          <a:p>
            <a:pPr>
              <a:defRPr/>
            </a:pPr>
            <a:r>
              <a:rPr lang="en-US" sz="675" dirty="0">
                <a:ln>
                  <a:solidFill>
                    <a:schemeClr val="bg1"/>
                  </a:solidFill>
                </a:ln>
                <a:solidFill>
                  <a:schemeClr val="bg1"/>
                </a:solidFill>
                <a:cs typeface="Arial" panose="020B0604020202020204" pitchFamily="34" charset="0"/>
              </a:rPr>
              <a:t>University of Colorado, Boulder</a:t>
            </a:r>
          </a:p>
        </p:txBody>
      </p:sp>
      <p:sp>
        <p:nvSpPr>
          <p:cNvPr id="8" name="TextBox 7">
            <a:extLst>
              <a:ext uri="{FF2B5EF4-FFF2-40B4-BE49-F238E27FC236}">
                <a16:creationId xmlns:a16="http://schemas.microsoft.com/office/drawing/2014/main" id="{A6011A02-3D12-EE49-B1C1-6BD63F392562}"/>
              </a:ext>
            </a:extLst>
          </p:cNvPr>
          <p:cNvSpPr txBox="1"/>
          <p:nvPr userDrawn="1"/>
        </p:nvSpPr>
        <p:spPr>
          <a:xfrm>
            <a:off x="5943600" y="4929143"/>
            <a:ext cx="2430042" cy="196208"/>
          </a:xfrm>
          <a:prstGeom prst="rect">
            <a:avLst/>
          </a:prstGeom>
          <a:noFill/>
          <a:ln>
            <a:noFill/>
          </a:ln>
        </p:spPr>
        <p:txBody>
          <a:bodyPr>
            <a:spAutoFit/>
          </a:bodyPr>
          <a:lstStyle/>
          <a:p>
            <a:pPr algn="ctr">
              <a:defRPr/>
            </a:pPr>
            <a:r>
              <a:rPr lang="en-US" sz="675" dirty="0">
                <a:ln>
                  <a:solidFill>
                    <a:schemeClr val="bg1"/>
                  </a:solidFill>
                </a:ln>
                <a:solidFill>
                  <a:schemeClr val="bg1"/>
                </a:solidFill>
                <a:cs typeface="Arial" panose="020B0604020202020204" pitchFamily="34" charset="0"/>
              </a:rPr>
              <a:t>CSCI 4253 – Datacenter Scale Computing</a:t>
            </a:r>
          </a:p>
        </p:txBody>
      </p:sp>
      <p:sp>
        <p:nvSpPr>
          <p:cNvPr id="11" name="TextBox 10">
            <a:extLst>
              <a:ext uri="{FF2B5EF4-FFF2-40B4-BE49-F238E27FC236}">
                <a16:creationId xmlns:a16="http://schemas.microsoft.com/office/drawing/2014/main" id="{9FD6137A-D176-6549-935A-283E26F08363}"/>
              </a:ext>
            </a:extLst>
          </p:cNvPr>
          <p:cNvSpPr txBox="1"/>
          <p:nvPr userDrawn="1"/>
        </p:nvSpPr>
        <p:spPr>
          <a:xfrm>
            <a:off x="8572713" y="4935751"/>
            <a:ext cx="418888" cy="196208"/>
          </a:xfrm>
          <a:prstGeom prst="rect">
            <a:avLst/>
          </a:prstGeom>
          <a:noFill/>
          <a:ln>
            <a:noFill/>
          </a:ln>
        </p:spPr>
        <p:txBody>
          <a:bodyPr>
            <a:spAutoFit/>
          </a:bodyPr>
          <a:lstStyle/>
          <a:p>
            <a:pPr>
              <a:defRPr/>
            </a:pPr>
            <a:fld id="{2F7B03A7-A51E-9E44-9FD5-FA153067A6F8}" type="slidenum">
              <a:rPr lang="en-US" sz="675">
                <a:ln>
                  <a:solidFill>
                    <a:schemeClr val="bg1"/>
                  </a:solidFill>
                </a:ln>
                <a:solidFill>
                  <a:schemeClr val="bg1"/>
                </a:solidFill>
                <a:cs typeface="Arial" panose="020B0604020202020204" pitchFamily="34" charset="0"/>
              </a:rPr>
              <a:pPr>
                <a:defRPr/>
              </a:pPr>
              <a:t>‹#›</a:t>
            </a:fld>
            <a:endParaRPr lang="en-US" sz="675" dirty="0">
              <a:ln>
                <a:solidFill>
                  <a:schemeClr val="bg1"/>
                </a:solidFill>
              </a:ln>
              <a:solidFill>
                <a:schemeClr val="bg1"/>
              </a:solidFill>
              <a:cs typeface="Arial" panose="020B0604020202020204" pitchFamily="34" charset="0"/>
            </a:endParaRPr>
          </a:p>
        </p:txBody>
      </p:sp>
    </p:spTree>
    <p:extLst>
      <p:ext uri="{BB962C8B-B14F-4D97-AF65-F5344CB8AC3E}">
        <p14:creationId xmlns:p14="http://schemas.microsoft.com/office/powerpoint/2010/main" val="348039000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50" r:id="rId30"/>
    <p:sldLayoutId id="2147483651" r:id="rId31"/>
    <p:sldLayoutId id="2147483652" r:id="rId32"/>
    <p:sldLayoutId id="2147483653" r:id="rId33"/>
    <p:sldLayoutId id="2147483654" r:id="rId34"/>
  </p:sldLayoutIdLst>
  <p:hf hdr="0" ftr="0" dt="0"/>
  <p:txStyles>
    <p:titleStyle>
      <a:lvl1pPr marL="66675" indent="-66675" algn="l" rtl="0" eaLnBrk="0" fontAlgn="base" hangingPunct="0">
        <a:spcBef>
          <a:spcPct val="0"/>
        </a:spcBef>
        <a:spcAft>
          <a:spcPct val="0"/>
        </a:spcAft>
        <a:defRPr sz="2700" b="1">
          <a:solidFill>
            <a:schemeClr val="tx1"/>
          </a:solidFill>
          <a:latin typeface="Calibri" pitchFamily="34" charset="0"/>
          <a:ea typeface="+mj-ea"/>
          <a:cs typeface="+mj-cs"/>
        </a:defRPr>
      </a:lvl1pPr>
      <a:lvl2pPr marL="66675" indent="-66675" algn="l" rtl="0" eaLnBrk="0" fontAlgn="base" hangingPunct="0">
        <a:spcBef>
          <a:spcPct val="0"/>
        </a:spcBef>
        <a:spcAft>
          <a:spcPct val="0"/>
        </a:spcAft>
        <a:defRPr sz="2700" b="1">
          <a:solidFill>
            <a:schemeClr val="tx1"/>
          </a:solidFill>
          <a:latin typeface="Calibri" panose="020F0502020204030204" pitchFamily="34" charset="0"/>
        </a:defRPr>
      </a:lvl2pPr>
      <a:lvl3pPr marL="66675" indent="-66675" algn="l" rtl="0" eaLnBrk="0" fontAlgn="base" hangingPunct="0">
        <a:spcBef>
          <a:spcPct val="0"/>
        </a:spcBef>
        <a:spcAft>
          <a:spcPct val="0"/>
        </a:spcAft>
        <a:defRPr sz="2700" b="1">
          <a:solidFill>
            <a:schemeClr val="tx1"/>
          </a:solidFill>
          <a:latin typeface="Calibri" panose="020F0502020204030204" pitchFamily="34" charset="0"/>
        </a:defRPr>
      </a:lvl3pPr>
      <a:lvl4pPr marL="66675" indent="-66675" algn="l" rtl="0" eaLnBrk="0" fontAlgn="base" hangingPunct="0">
        <a:spcBef>
          <a:spcPct val="0"/>
        </a:spcBef>
        <a:spcAft>
          <a:spcPct val="0"/>
        </a:spcAft>
        <a:defRPr sz="2700" b="1">
          <a:solidFill>
            <a:schemeClr val="tx1"/>
          </a:solidFill>
          <a:latin typeface="Calibri" panose="020F0502020204030204" pitchFamily="34" charset="0"/>
        </a:defRPr>
      </a:lvl4pPr>
      <a:lvl5pPr marL="66675" indent="-66675" algn="l" rtl="0" eaLnBrk="0" fontAlgn="base" hangingPunct="0">
        <a:spcBef>
          <a:spcPct val="0"/>
        </a:spcBef>
        <a:spcAft>
          <a:spcPct val="0"/>
        </a:spcAft>
        <a:defRPr sz="2700" b="1">
          <a:solidFill>
            <a:schemeClr val="tx1"/>
          </a:solidFill>
          <a:latin typeface="Calibri" panose="020F0502020204030204" pitchFamily="34" charset="0"/>
        </a:defRPr>
      </a:lvl5pPr>
      <a:lvl6pPr marL="324148" algn="l" rtl="0" eaLnBrk="1" fontAlgn="base" hangingPunct="1">
        <a:spcBef>
          <a:spcPct val="0"/>
        </a:spcBef>
        <a:spcAft>
          <a:spcPct val="0"/>
        </a:spcAft>
        <a:defRPr sz="2025" b="1">
          <a:solidFill>
            <a:schemeClr val="tx1"/>
          </a:solidFill>
          <a:latin typeface="Arial Narrow" pitchFamily="34" charset="0"/>
        </a:defRPr>
      </a:lvl6pPr>
      <a:lvl7pPr marL="581323" algn="l" rtl="0" eaLnBrk="1" fontAlgn="base" hangingPunct="1">
        <a:spcBef>
          <a:spcPct val="0"/>
        </a:spcBef>
        <a:spcAft>
          <a:spcPct val="0"/>
        </a:spcAft>
        <a:defRPr sz="2025" b="1">
          <a:solidFill>
            <a:schemeClr val="tx1"/>
          </a:solidFill>
          <a:latin typeface="Arial Narrow" pitchFamily="34" charset="0"/>
        </a:defRPr>
      </a:lvl7pPr>
      <a:lvl8pPr marL="838498" algn="l" rtl="0" eaLnBrk="1" fontAlgn="base" hangingPunct="1">
        <a:spcBef>
          <a:spcPct val="0"/>
        </a:spcBef>
        <a:spcAft>
          <a:spcPct val="0"/>
        </a:spcAft>
        <a:defRPr sz="2025" b="1">
          <a:solidFill>
            <a:schemeClr val="tx1"/>
          </a:solidFill>
          <a:latin typeface="Arial Narrow" pitchFamily="34" charset="0"/>
        </a:defRPr>
      </a:lvl8pPr>
      <a:lvl9pPr marL="1095673" algn="l" rtl="0" eaLnBrk="1" fontAlgn="base" hangingPunct="1">
        <a:spcBef>
          <a:spcPct val="0"/>
        </a:spcBef>
        <a:spcAft>
          <a:spcPct val="0"/>
        </a:spcAft>
        <a:defRPr sz="2025" b="1">
          <a:solidFill>
            <a:schemeClr val="tx1"/>
          </a:solidFill>
          <a:latin typeface="Arial Narrow" pitchFamily="34" charset="0"/>
        </a:defRPr>
      </a:lvl9pPr>
    </p:titleStyle>
    <p:bodyStyle>
      <a:lvl1pPr marL="192088" indent="-192088" algn="l" rtl="0" eaLnBrk="0" fontAlgn="base" hangingPunct="0">
        <a:spcBef>
          <a:spcPct val="20000"/>
        </a:spcBef>
        <a:spcAft>
          <a:spcPct val="0"/>
        </a:spcAft>
        <a:buClr>
          <a:srgbClr val="CFB87C"/>
        </a:buClr>
        <a:buSzPct val="60000"/>
        <a:buFont typeface="Wingdings 2" pitchFamily="2" charset="2"/>
        <a:buChar char="¢"/>
        <a:defRPr sz="2100" b="1">
          <a:solidFill>
            <a:schemeClr val="tx1"/>
          </a:solidFill>
          <a:latin typeface="Calibri" pitchFamily="34" charset="0"/>
          <a:ea typeface="+mn-ea"/>
          <a:cs typeface="+mn-cs"/>
        </a:defRPr>
      </a:lvl1pPr>
      <a:lvl2pPr marL="417513" indent="-160338" algn="l" rtl="0" eaLnBrk="0" fontAlgn="base" hangingPunct="0">
        <a:spcBef>
          <a:spcPct val="20000"/>
        </a:spcBef>
        <a:spcAft>
          <a:spcPct val="0"/>
        </a:spcAft>
        <a:buClr>
          <a:srgbClr val="CFB87C"/>
        </a:buClr>
        <a:buSzPct val="110000"/>
        <a:buFont typeface="Wingdings" pitchFamily="2" charset="2"/>
        <a:buChar char="§"/>
        <a:defRPr sz="1500">
          <a:solidFill>
            <a:schemeClr val="tx1"/>
          </a:solidFill>
          <a:latin typeface="Calibri" pitchFamily="34" charset="0"/>
        </a:defRPr>
      </a:lvl2pPr>
      <a:lvl3pPr marL="642938" indent="-128588" algn="l" rtl="0" eaLnBrk="0" fontAlgn="base" hangingPunct="0">
        <a:spcBef>
          <a:spcPct val="20000"/>
        </a:spcBef>
        <a:spcAft>
          <a:spcPct val="0"/>
        </a:spcAft>
        <a:buSzPct val="80000"/>
        <a:buFont typeface="Wingdings" pitchFamily="2" charset="2"/>
        <a:buChar char="§"/>
        <a:defRPr sz="1500">
          <a:solidFill>
            <a:schemeClr val="tx1"/>
          </a:solidFill>
          <a:latin typeface="Calibri" pitchFamily="34" charset="0"/>
        </a:defRPr>
      </a:lvl3pPr>
      <a:lvl4pPr marL="900113" indent="-128588" algn="l" rtl="0" eaLnBrk="0" fontAlgn="base" hangingPunct="0">
        <a:spcBef>
          <a:spcPct val="20000"/>
        </a:spcBef>
        <a:spcAft>
          <a:spcPct val="0"/>
        </a:spcAft>
        <a:buChar char="–"/>
        <a:defRPr sz="1500">
          <a:solidFill>
            <a:schemeClr val="tx1"/>
          </a:solidFill>
          <a:latin typeface="Calibri" pitchFamily="34" charset="0"/>
        </a:defRPr>
      </a:lvl4pPr>
      <a:lvl5pPr marL="1157288" indent="-128588" algn="l" rtl="0" eaLnBrk="0" fontAlgn="base" hangingPunct="0">
        <a:spcBef>
          <a:spcPct val="20000"/>
        </a:spcBef>
        <a:spcAft>
          <a:spcPct val="0"/>
        </a:spcAft>
        <a:buChar char="»"/>
        <a:defRPr sz="1500">
          <a:solidFill>
            <a:schemeClr val="tx1"/>
          </a:solidFill>
          <a:latin typeface="Calibri" pitchFamily="34" charset="0"/>
        </a:defRPr>
      </a:lvl5pPr>
      <a:lvl6pPr marL="1414463" indent="-128588" algn="l" rtl="0" eaLnBrk="1" fontAlgn="base" hangingPunct="1">
        <a:spcBef>
          <a:spcPct val="20000"/>
        </a:spcBef>
        <a:spcAft>
          <a:spcPct val="0"/>
        </a:spcAft>
        <a:buChar char="»"/>
        <a:defRPr sz="1125">
          <a:solidFill>
            <a:schemeClr val="tx1"/>
          </a:solidFill>
          <a:latin typeface="Arial" charset="0"/>
        </a:defRPr>
      </a:lvl6pPr>
      <a:lvl7pPr marL="1671638" indent="-128588" algn="l" rtl="0" eaLnBrk="1" fontAlgn="base" hangingPunct="1">
        <a:spcBef>
          <a:spcPct val="20000"/>
        </a:spcBef>
        <a:spcAft>
          <a:spcPct val="0"/>
        </a:spcAft>
        <a:buChar char="»"/>
        <a:defRPr sz="1125">
          <a:solidFill>
            <a:schemeClr val="tx1"/>
          </a:solidFill>
          <a:latin typeface="Arial" charset="0"/>
        </a:defRPr>
      </a:lvl7pPr>
      <a:lvl8pPr marL="1928813" indent="-128588" algn="l" rtl="0" eaLnBrk="1" fontAlgn="base" hangingPunct="1">
        <a:spcBef>
          <a:spcPct val="20000"/>
        </a:spcBef>
        <a:spcAft>
          <a:spcPct val="0"/>
        </a:spcAft>
        <a:buChar char="»"/>
        <a:defRPr sz="1125">
          <a:solidFill>
            <a:schemeClr val="tx1"/>
          </a:solidFill>
          <a:latin typeface="Arial" charset="0"/>
        </a:defRPr>
      </a:lvl8pPr>
      <a:lvl9pPr marL="2185988" indent="-128588" algn="l" rtl="0" eaLnBrk="1" fontAlgn="base" hangingPunct="1">
        <a:spcBef>
          <a:spcPct val="20000"/>
        </a:spcBef>
        <a:spcAft>
          <a:spcPct val="0"/>
        </a:spcAft>
        <a:buChar char="»"/>
        <a:defRPr sz="1125">
          <a:solidFill>
            <a:schemeClr val="tx1"/>
          </a:solidFill>
          <a:latin typeface="Arial" charset="0"/>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textbc.ca/dbdesign01/chapter/chapter-2-fundamental-concepts/" TargetMode="External"/><Relationship Id="rId2" Type="http://schemas.openxmlformats.org/officeDocument/2006/relationships/hyperlink" Target="https://www.freepik.com/free-photos-vectors/store-receip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9614DC2-9EAF-D54B-AF14-EEF00D162AEB}"/>
              </a:ext>
            </a:extLst>
          </p:cNvPr>
          <p:cNvSpPr>
            <a:spLocks noGrp="1"/>
          </p:cNvSpPr>
          <p:nvPr>
            <p:ph type="subTitle" idx="1"/>
          </p:nvPr>
        </p:nvSpPr>
        <p:spPr/>
        <p:txBody>
          <a:bodyPr/>
          <a:lstStyle/>
          <a:p>
            <a:r>
              <a:rPr lang="en-US" sz="2000" dirty="0"/>
              <a:t>                         By	Sitong Lu</a:t>
            </a:r>
            <a:endParaRPr lang="en-US" altLang="en-US" sz="2000" dirty="0"/>
          </a:p>
        </p:txBody>
      </p:sp>
      <p:sp>
        <p:nvSpPr>
          <p:cNvPr id="5" name="Title 4">
            <a:extLst>
              <a:ext uri="{FF2B5EF4-FFF2-40B4-BE49-F238E27FC236}">
                <a16:creationId xmlns:a16="http://schemas.microsoft.com/office/drawing/2014/main" id="{00B632FB-7871-AF48-A139-6A89EF7E5404}"/>
              </a:ext>
            </a:extLst>
          </p:cNvPr>
          <p:cNvSpPr>
            <a:spLocks noGrp="1"/>
          </p:cNvSpPr>
          <p:nvPr>
            <p:ph type="title"/>
          </p:nvPr>
        </p:nvSpPr>
        <p:spPr/>
        <p:txBody>
          <a:bodyPr/>
          <a:lstStyle/>
          <a:p>
            <a:r>
              <a:rPr lang="en-US" altLang="en-US" sz="2800" dirty="0"/>
              <a:t>Shopping History Tracker</a:t>
            </a:r>
            <a:endParaRPr lang="en-US" dirty="0"/>
          </a:p>
        </p:txBody>
      </p:sp>
    </p:spTree>
    <p:extLst>
      <p:ext uri="{BB962C8B-B14F-4D97-AF65-F5344CB8AC3E}">
        <p14:creationId xmlns:p14="http://schemas.microsoft.com/office/powerpoint/2010/main" val="3797720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1DBB-6219-5211-A851-D59BF6D15965}"/>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E0F9B57D-5B75-BF16-4FE1-23508DCF7F85}"/>
              </a:ext>
            </a:extLst>
          </p:cNvPr>
          <p:cNvSpPr>
            <a:spLocks noGrp="1"/>
          </p:cNvSpPr>
          <p:nvPr>
            <p:ph idx="1"/>
          </p:nvPr>
        </p:nvSpPr>
        <p:spPr/>
        <p:txBody>
          <a:bodyPr/>
          <a:lstStyle/>
          <a:p>
            <a:r>
              <a:rPr lang="en-US" b="0" dirty="0"/>
              <a:t> SQL Database</a:t>
            </a:r>
          </a:p>
        </p:txBody>
      </p:sp>
      <p:pic>
        <p:nvPicPr>
          <p:cNvPr id="4" name="Picture 2" descr="7.5: Fundamental Database Concepts - Engineering LibreTexts">
            <a:extLst>
              <a:ext uri="{FF2B5EF4-FFF2-40B4-BE49-F238E27FC236}">
                <a16:creationId xmlns:a16="http://schemas.microsoft.com/office/drawing/2014/main" id="{E16C910E-F913-BEAD-D76A-924F6B8E4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73" y="1657350"/>
            <a:ext cx="4544653" cy="293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38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DFB7-25EF-B0FB-C057-5072D18762E8}"/>
              </a:ext>
            </a:extLst>
          </p:cNvPr>
          <p:cNvSpPr>
            <a:spLocks noGrp="1"/>
          </p:cNvSpPr>
          <p:nvPr>
            <p:ph type="title"/>
          </p:nvPr>
        </p:nvSpPr>
        <p:spPr/>
        <p:txBody>
          <a:bodyPr/>
          <a:lstStyle/>
          <a:p>
            <a:r>
              <a:rPr lang="en-US" dirty="0"/>
              <a:t>Worker</a:t>
            </a:r>
          </a:p>
        </p:txBody>
      </p:sp>
      <p:sp>
        <p:nvSpPr>
          <p:cNvPr id="3" name="Content Placeholder 2">
            <a:extLst>
              <a:ext uri="{FF2B5EF4-FFF2-40B4-BE49-F238E27FC236}">
                <a16:creationId xmlns:a16="http://schemas.microsoft.com/office/drawing/2014/main" id="{BEAA6997-C6F2-8296-77A4-6716AB7A1E94}"/>
              </a:ext>
            </a:extLst>
          </p:cNvPr>
          <p:cNvSpPr>
            <a:spLocks noGrp="1"/>
          </p:cNvSpPr>
          <p:nvPr>
            <p:ph idx="1"/>
          </p:nvPr>
        </p:nvSpPr>
        <p:spPr/>
        <p:txBody>
          <a:bodyPr/>
          <a:lstStyle/>
          <a:p>
            <a:r>
              <a:rPr lang="en-US" b="0" dirty="0"/>
              <a:t> </a:t>
            </a:r>
          </a:p>
          <a:p>
            <a:r>
              <a:rPr lang="en-US" b="0" dirty="0"/>
              <a:t> Generate diagrams and summaries using Pandas</a:t>
            </a:r>
          </a:p>
        </p:txBody>
      </p:sp>
      <p:pic>
        <p:nvPicPr>
          <p:cNvPr id="5" name="Picture 4">
            <a:extLst>
              <a:ext uri="{FF2B5EF4-FFF2-40B4-BE49-F238E27FC236}">
                <a16:creationId xmlns:a16="http://schemas.microsoft.com/office/drawing/2014/main" id="{0CF59599-2980-0B3B-440C-708013C1F967}"/>
              </a:ext>
            </a:extLst>
          </p:cNvPr>
          <p:cNvPicPr>
            <a:picLocks noChangeAspect="1"/>
          </p:cNvPicPr>
          <p:nvPr/>
        </p:nvPicPr>
        <p:blipFill>
          <a:blip r:embed="rId3"/>
          <a:stretch>
            <a:fillRect/>
          </a:stretch>
        </p:blipFill>
        <p:spPr>
          <a:xfrm>
            <a:off x="2133600" y="2038350"/>
            <a:ext cx="4310094" cy="2500331"/>
          </a:xfrm>
          <a:prstGeom prst="rect">
            <a:avLst/>
          </a:prstGeom>
        </p:spPr>
      </p:pic>
      <p:pic>
        <p:nvPicPr>
          <p:cNvPr id="6" name="Picture 5">
            <a:extLst>
              <a:ext uri="{FF2B5EF4-FFF2-40B4-BE49-F238E27FC236}">
                <a16:creationId xmlns:a16="http://schemas.microsoft.com/office/drawing/2014/main" id="{8DA8F4D7-11F1-AE69-4391-616065EC0CE8}"/>
              </a:ext>
            </a:extLst>
          </p:cNvPr>
          <p:cNvPicPr>
            <a:picLocks noChangeAspect="1"/>
          </p:cNvPicPr>
          <p:nvPr/>
        </p:nvPicPr>
        <p:blipFill>
          <a:blip r:embed="rId4"/>
          <a:stretch>
            <a:fillRect/>
          </a:stretch>
        </p:blipFill>
        <p:spPr>
          <a:xfrm>
            <a:off x="2286000" y="1149350"/>
            <a:ext cx="3601533" cy="381000"/>
          </a:xfrm>
          <a:prstGeom prst="rect">
            <a:avLst/>
          </a:prstGeom>
        </p:spPr>
      </p:pic>
    </p:spTree>
    <p:extLst>
      <p:ext uri="{BB962C8B-B14F-4D97-AF65-F5344CB8AC3E}">
        <p14:creationId xmlns:p14="http://schemas.microsoft.com/office/powerpoint/2010/main" val="12763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lstStyle/>
          <a:p>
            <a:r>
              <a:rPr lang="en-US" b="0" dirty="0"/>
              <a:t> Checking with log reports – </a:t>
            </a:r>
          </a:p>
          <a:p>
            <a:r>
              <a:rPr lang="en-US" b="0" dirty="0"/>
              <a:t> Integration testing &amp; functional testing</a:t>
            </a:r>
          </a:p>
          <a:p>
            <a:endParaRPr lang="en-US" b="0" dirty="0"/>
          </a:p>
          <a:p>
            <a:pPr marL="0" indent="0">
              <a:buNone/>
            </a:pPr>
            <a:endParaRPr lang="en-US" b="0" dirty="0"/>
          </a:p>
          <a:p>
            <a:pPr marL="0" indent="0">
              <a:buNone/>
            </a:pPr>
            <a:endParaRPr lang="en-US" b="0" dirty="0"/>
          </a:p>
          <a:p>
            <a:pPr marL="0" indent="0">
              <a:buNone/>
            </a:pPr>
            <a:r>
              <a:rPr lang="en-US" b="0" dirty="0"/>
              <a:t>And of course,</a:t>
            </a:r>
          </a:p>
          <a:p>
            <a:r>
              <a:rPr lang="en-US" b="0" dirty="0"/>
              <a:t> Local testing matters!</a:t>
            </a:r>
          </a:p>
        </p:txBody>
      </p:sp>
      <p:pic>
        <p:nvPicPr>
          <p:cNvPr id="11" name="Picture 10">
            <a:extLst>
              <a:ext uri="{FF2B5EF4-FFF2-40B4-BE49-F238E27FC236}">
                <a16:creationId xmlns:a16="http://schemas.microsoft.com/office/drawing/2014/main" id="{731E2602-1998-1D10-6BC4-A30C03D173D7}"/>
              </a:ext>
            </a:extLst>
          </p:cNvPr>
          <p:cNvPicPr>
            <a:picLocks noChangeAspect="1"/>
          </p:cNvPicPr>
          <p:nvPr/>
        </p:nvPicPr>
        <p:blipFill>
          <a:blip r:embed="rId3"/>
          <a:stretch>
            <a:fillRect/>
          </a:stretch>
        </p:blipFill>
        <p:spPr>
          <a:xfrm>
            <a:off x="4648200" y="1123950"/>
            <a:ext cx="4328153" cy="304800"/>
          </a:xfrm>
          <a:prstGeom prst="rect">
            <a:avLst/>
          </a:prstGeom>
        </p:spPr>
      </p:pic>
      <p:pic>
        <p:nvPicPr>
          <p:cNvPr id="5" name="Picture 4">
            <a:extLst>
              <a:ext uri="{FF2B5EF4-FFF2-40B4-BE49-F238E27FC236}">
                <a16:creationId xmlns:a16="http://schemas.microsoft.com/office/drawing/2014/main" id="{978474BB-9833-B8AA-0045-AF88B48D46AE}"/>
              </a:ext>
            </a:extLst>
          </p:cNvPr>
          <p:cNvPicPr>
            <a:picLocks noChangeAspect="1"/>
          </p:cNvPicPr>
          <p:nvPr/>
        </p:nvPicPr>
        <p:blipFill>
          <a:blip r:embed="rId4"/>
          <a:stretch>
            <a:fillRect/>
          </a:stretch>
        </p:blipFill>
        <p:spPr>
          <a:xfrm>
            <a:off x="1752600" y="2114550"/>
            <a:ext cx="4795023" cy="1371600"/>
          </a:xfrm>
          <a:prstGeom prst="rect">
            <a:avLst/>
          </a:prstGeom>
        </p:spPr>
      </p:pic>
    </p:spTree>
    <p:extLst>
      <p:ext uri="{BB962C8B-B14F-4D97-AF65-F5344CB8AC3E}">
        <p14:creationId xmlns:p14="http://schemas.microsoft.com/office/powerpoint/2010/main" val="202368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Learnings</a:t>
            </a:r>
          </a:p>
        </p:txBody>
      </p:sp>
      <p:sp>
        <p:nvSpPr>
          <p:cNvPr id="3" name="Content Placeholder 2"/>
          <p:cNvSpPr>
            <a:spLocks noGrp="1"/>
          </p:cNvSpPr>
          <p:nvPr>
            <p:ph idx="1"/>
          </p:nvPr>
        </p:nvSpPr>
        <p:spPr/>
        <p:txBody>
          <a:bodyPr/>
          <a:lstStyle/>
          <a:p>
            <a:r>
              <a:rPr lang="en-US" sz="3200" b="0" dirty="0"/>
              <a:t> Relearned MySQL’s transaction isolation</a:t>
            </a:r>
          </a:p>
          <a:p>
            <a:r>
              <a:rPr lang="en-US" sz="3200" b="0" dirty="0"/>
              <a:t> What happens if database is been accessed/edited by multiple programs at the same time?</a:t>
            </a:r>
          </a:p>
          <a:p>
            <a:r>
              <a:rPr lang="en-US" sz="3200" b="0" dirty="0"/>
              <a:t> How to let REST server know that worker node has finished processing the current SQL query?</a:t>
            </a:r>
          </a:p>
        </p:txBody>
      </p:sp>
    </p:spTree>
    <p:extLst>
      <p:ext uri="{BB962C8B-B14F-4D97-AF65-F5344CB8AC3E}">
        <p14:creationId xmlns:p14="http://schemas.microsoft.com/office/powerpoint/2010/main" val="29629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A2D9-7827-CE2B-5B81-A61683C98212}"/>
              </a:ext>
            </a:extLst>
          </p:cNvPr>
          <p:cNvSpPr>
            <a:spLocks noGrp="1"/>
          </p:cNvSpPr>
          <p:nvPr>
            <p:ph type="title"/>
          </p:nvPr>
        </p:nvSpPr>
        <p:spPr/>
        <p:txBody>
          <a:bodyPr/>
          <a:lstStyle/>
          <a:p>
            <a:r>
              <a:rPr lang="en-US" dirty="0"/>
              <a:t>Source References</a:t>
            </a:r>
          </a:p>
        </p:txBody>
      </p:sp>
      <p:sp>
        <p:nvSpPr>
          <p:cNvPr id="3" name="Content Placeholder 2">
            <a:extLst>
              <a:ext uri="{FF2B5EF4-FFF2-40B4-BE49-F238E27FC236}">
                <a16:creationId xmlns:a16="http://schemas.microsoft.com/office/drawing/2014/main" id="{D9FECCC1-232A-F81E-6B29-124F8B600103}"/>
              </a:ext>
            </a:extLst>
          </p:cNvPr>
          <p:cNvSpPr>
            <a:spLocks noGrp="1"/>
          </p:cNvSpPr>
          <p:nvPr>
            <p:ph idx="1"/>
          </p:nvPr>
        </p:nvSpPr>
        <p:spPr>
          <a:xfrm>
            <a:off x="381000" y="1047750"/>
            <a:ext cx="7896225" cy="3729038"/>
          </a:xfrm>
        </p:spPr>
        <p:txBody>
          <a:bodyPr/>
          <a:lstStyle/>
          <a:p>
            <a:r>
              <a:rPr lang="en-US" dirty="0"/>
              <a:t> Pic used in slide 2:</a:t>
            </a:r>
          </a:p>
          <a:p>
            <a:pPr marL="0" indent="0">
              <a:buNone/>
            </a:pPr>
            <a:r>
              <a:rPr lang="en-US" dirty="0"/>
              <a:t>	</a:t>
            </a:r>
            <a:r>
              <a:rPr lang="en-US" sz="1400" dirty="0">
                <a:hlinkClick r:id="rId2"/>
              </a:rPr>
              <a:t>Store receipt Images | Free Vectors, Stock Photos &amp; PSD (freepik.com)</a:t>
            </a:r>
            <a:endParaRPr lang="en-US" sz="1400" dirty="0"/>
          </a:p>
          <a:p>
            <a:r>
              <a:rPr lang="en-US" dirty="0"/>
              <a:t> Pic used in slide 3 &amp; 9:  </a:t>
            </a:r>
          </a:p>
          <a:p>
            <a:pPr marL="0" indent="0">
              <a:buNone/>
            </a:pPr>
            <a:r>
              <a:rPr lang="en-US" dirty="0"/>
              <a:t>	</a:t>
            </a:r>
            <a:r>
              <a:rPr lang="en-US" sz="1400" dirty="0">
                <a:hlinkClick r:id="rId3"/>
              </a:rPr>
              <a:t>Chapter 2 Fundamental Concepts – Database Design – 2nd Edition (opentextbc.ca)</a:t>
            </a:r>
            <a:endParaRPr lang="en-US" sz="1400" dirty="0"/>
          </a:p>
        </p:txBody>
      </p:sp>
    </p:spTree>
    <p:extLst>
      <p:ext uri="{BB962C8B-B14F-4D97-AF65-F5344CB8AC3E}">
        <p14:creationId xmlns:p14="http://schemas.microsoft.com/office/powerpoint/2010/main" val="304390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000" dirty="0"/>
              <a:t>And congregations to myself on passing JLPT N2 on 12/4!</a:t>
            </a:r>
          </a:p>
        </p:txBody>
      </p:sp>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3909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CE4-26D0-702E-E17F-CB401D4CE493}"/>
              </a:ext>
            </a:extLst>
          </p:cNvPr>
          <p:cNvSpPr>
            <a:spLocks noGrp="1"/>
          </p:cNvSpPr>
          <p:nvPr>
            <p:ph type="title"/>
          </p:nvPr>
        </p:nvSpPr>
        <p:spPr/>
        <p:txBody>
          <a:bodyPr/>
          <a:lstStyle/>
          <a:p>
            <a:r>
              <a:rPr lang="en-US" dirty="0"/>
              <a:t>Shopping Receipt</a:t>
            </a:r>
          </a:p>
        </p:txBody>
      </p:sp>
      <p:sp>
        <p:nvSpPr>
          <p:cNvPr id="6" name="Content Placeholder 5">
            <a:extLst>
              <a:ext uri="{FF2B5EF4-FFF2-40B4-BE49-F238E27FC236}">
                <a16:creationId xmlns:a16="http://schemas.microsoft.com/office/drawing/2014/main" id="{CD70640E-02C5-401F-07A7-50D28527F5E7}"/>
              </a:ext>
            </a:extLst>
          </p:cNvPr>
          <p:cNvSpPr>
            <a:spLocks noGrp="1"/>
          </p:cNvSpPr>
          <p:nvPr>
            <p:ph idx="1"/>
          </p:nvPr>
        </p:nvSpPr>
        <p:spPr/>
        <p:txBody>
          <a:bodyPr/>
          <a:lstStyle/>
          <a:p>
            <a:r>
              <a:rPr lang="en-US" sz="3200" b="0" dirty="0"/>
              <a:t> Product name</a:t>
            </a:r>
          </a:p>
          <a:p>
            <a:r>
              <a:rPr lang="en-US" sz="3200" b="0" dirty="0"/>
              <a:t> Product price</a:t>
            </a:r>
          </a:p>
          <a:p>
            <a:r>
              <a:rPr lang="en-US" sz="3200" b="0" dirty="0"/>
              <a:t> Customer name</a:t>
            </a:r>
          </a:p>
          <a:p>
            <a:r>
              <a:rPr lang="en-US" sz="3200" b="0" dirty="0"/>
              <a:t> Shopping date</a:t>
            </a:r>
          </a:p>
          <a:p>
            <a:r>
              <a:rPr lang="en-US" sz="3200" b="0" dirty="0"/>
              <a:t> …</a:t>
            </a:r>
          </a:p>
          <a:p>
            <a:endParaRPr lang="en-US" sz="3200" b="0" dirty="0"/>
          </a:p>
        </p:txBody>
      </p:sp>
      <p:pic>
        <p:nvPicPr>
          <p:cNvPr id="7" name="Content Placeholder 4">
            <a:extLst>
              <a:ext uri="{FF2B5EF4-FFF2-40B4-BE49-F238E27FC236}">
                <a16:creationId xmlns:a16="http://schemas.microsoft.com/office/drawing/2014/main" id="{B13794EC-C04E-2DA1-4703-DBF061135029}"/>
              </a:ext>
            </a:extLst>
          </p:cNvPr>
          <p:cNvPicPr>
            <a:picLocks noChangeAspect="1"/>
          </p:cNvPicPr>
          <p:nvPr/>
        </p:nvPicPr>
        <p:blipFill>
          <a:blip r:embed="rId3"/>
          <a:stretch>
            <a:fillRect/>
          </a:stretch>
        </p:blipFill>
        <p:spPr bwMode="auto">
          <a:xfrm>
            <a:off x="5105400" y="41499"/>
            <a:ext cx="3276600" cy="47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23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Shopping History Tracking System</a:t>
            </a:r>
          </a:p>
        </p:txBody>
      </p:sp>
      <p:sp>
        <p:nvSpPr>
          <p:cNvPr id="3" name="Content Placeholder 2"/>
          <p:cNvSpPr>
            <a:spLocks noGrp="1"/>
          </p:cNvSpPr>
          <p:nvPr>
            <p:ph idx="1"/>
          </p:nvPr>
        </p:nvSpPr>
        <p:spPr>
          <a:xfrm>
            <a:off x="396877" y="1022350"/>
            <a:ext cx="4098923" cy="3729038"/>
          </a:xfrm>
        </p:spPr>
        <p:txBody>
          <a:bodyPr/>
          <a:lstStyle/>
          <a:p>
            <a:r>
              <a:rPr lang="en-US" b="0" dirty="0"/>
              <a:t> Database</a:t>
            </a:r>
          </a:p>
          <a:p>
            <a:r>
              <a:rPr lang="en-US" b="0" dirty="0"/>
              <a:t> Insertion &amp; deletion</a:t>
            </a:r>
          </a:p>
          <a:p>
            <a:r>
              <a:rPr lang="en-US" b="0" dirty="0"/>
              <a:t> </a:t>
            </a:r>
            <a:r>
              <a:rPr lang="en-US" b="0" dirty="0" err="1"/>
              <a:t>DataFrame</a:t>
            </a:r>
            <a:r>
              <a:rPr lang="en-US" b="0" dirty="0"/>
              <a:t> </a:t>
            </a:r>
          </a:p>
          <a:p>
            <a:r>
              <a:rPr lang="en-US" b="0" dirty="0"/>
              <a:t> Summarization</a:t>
            </a:r>
          </a:p>
          <a:p>
            <a:pPr lvl="1"/>
            <a:r>
              <a:rPr lang="en-US" dirty="0"/>
              <a:t> User</a:t>
            </a:r>
          </a:p>
          <a:p>
            <a:pPr lvl="1"/>
            <a:r>
              <a:rPr lang="en-US" b="0" dirty="0"/>
              <a:t> Product</a:t>
            </a:r>
            <a:endParaRPr lang="en-US" dirty="0"/>
          </a:p>
          <a:p>
            <a:pPr lvl="1"/>
            <a:r>
              <a:rPr lang="en-US" b="0" dirty="0"/>
              <a:t> Time</a:t>
            </a:r>
          </a:p>
          <a:p>
            <a:pPr lvl="1"/>
            <a:r>
              <a:rPr lang="en-US" dirty="0"/>
              <a:t> …</a:t>
            </a:r>
            <a:endParaRPr lang="en-US" b="0" dirty="0"/>
          </a:p>
        </p:txBody>
      </p:sp>
      <p:pic>
        <p:nvPicPr>
          <p:cNvPr id="1026" name="Picture 2" descr="7.5: Fundamental Database Concepts - Engineering LibreTexts">
            <a:extLst>
              <a:ext uri="{FF2B5EF4-FFF2-40B4-BE49-F238E27FC236}">
                <a16:creationId xmlns:a16="http://schemas.microsoft.com/office/drawing/2014/main" id="{DB27FF4D-168B-1643-47DB-99114FA14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261" y="1102808"/>
            <a:ext cx="4544653" cy="293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65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sz="3200" b="0" dirty="0"/>
              <a:t> Kubernetes – deployment and scalability</a:t>
            </a:r>
          </a:p>
          <a:p>
            <a:r>
              <a:rPr lang="en-US" sz="3200" b="0" dirty="0"/>
              <a:t> Flask REST server/client - user interaction</a:t>
            </a:r>
          </a:p>
          <a:p>
            <a:r>
              <a:rPr lang="en-US" sz="3200" b="0" dirty="0"/>
              <a:t> REDIS – message queue host</a:t>
            </a:r>
          </a:p>
          <a:p>
            <a:r>
              <a:rPr lang="en-US" sz="3200" b="0" dirty="0"/>
              <a:t> MySQL – database</a:t>
            </a:r>
          </a:p>
          <a:p>
            <a:r>
              <a:rPr lang="en-US" sz="3200" b="0" dirty="0"/>
              <a:t> Pandas – </a:t>
            </a:r>
            <a:r>
              <a:rPr lang="en-US" sz="3200" b="0" dirty="0" err="1"/>
              <a:t>dataframe</a:t>
            </a:r>
            <a:r>
              <a:rPr lang="en-US" sz="3200" b="0" dirty="0"/>
              <a:t>/diagram generator </a:t>
            </a:r>
          </a:p>
        </p:txBody>
      </p:sp>
    </p:spTree>
    <p:extLst>
      <p:ext uri="{BB962C8B-B14F-4D97-AF65-F5344CB8AC3E}">
        <p14:creationId xmlns:p14="http://schemas.microsoft.com/office/powerpoint/2010/main" val="106166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Diagram</a:t>
            </a:r>
          </a:p>
        </p:txBody>
      </p:sp>
      <p:sp>
        <p:nvSpPr>
          <p:cNvPr id="3" name="Content Placeholder 2">
            <a:extLst>
              <a:ext uri="{FF2B5EF4-FFF2-40B4-BE49-F238E27FC236}">
                <a16:creationId xmlns:a16="http://schemas.microsoft.com/office/drawing/2014/main" id="{B7EA4CFA-DBF4-E42A-8A74-05B710E6528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1CD9631-6838-EC13-EA80-D15A7D635846}"/>
              </a:ext>
            </a:extLst>
          </p:cNvPr>
          <p:cNvPicPr>
            <a:picLocks noChangeAspect="1"/>
          </p:cNvPicPr>
          <p:nvPr/>
        </p:nvPicPr>
        <p:blipFill>
          <a:blip r:embed="rId3"/>
          <a:stretch>
            <a:fillRect/>
          </a:stretch>
        </p:blipFill>
        <p:spPr>
          <a:xfrm>
            <a:off x="4419600" y="0"/>
            <a:ext cx="4327523" cy="4909339"/>
          </a:xfrm>
          <a:prstGeom prst="rect">
            <a:avLst/>
          </a:prstGeom>
        </p:spPr>
      </p:pic>
    </p:spTree>
    <p:extLst>
      <p:ext uri="{BB962C8B-B14F-4D97-AF65-F5344CB8AC3E}">
        <p14:creationId xmlns:p14="http://schemas.microsoft.com/office/powerpoint/2010/main" val="206257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CF44-82E7-E1DB-C9AD-28C53DD7BF49}"/>
              </a:ext>
            </a:extLst>
          </p:cNvPr>
          <p:cNvSpPr>
            <a:spLocks noGrp="1"/>
          </p:cNvSpPr>
          <p:nvPr>
            <p:ph type="title"/>
          </p:nvPr>
        </p:nvSpPr>
        <p:spPr/>
        <p:txBody>
          <a:bodyPr/>
          <a:lstStyle/>
          <a:p>
            <a:r>
              <a:rPr lang="en-US" dirty="0"/>
              <a:t>REST Client</a:t>
            </a:r>
          </a:p>
        </p:txBody>
      </p:sp>
      <p:sp>
        <p:nvSpPr>
          <p:cNvPr id="3" name="Content Placeholder 2">
            <a:extLst>
              <a:ext uri="{FF2B5EF4-FFF2-40B4-BE49-F238E27FC236}">
                <a16:creationId xmlns:a16="http://schemas.microsoft.com/office/drawing/2014/main" id="{9297767A-64FC-DB9F-DC22-BDCD1013FE98}"/>
              </a:ext>
            </a:extLst>
          </p:cNvPr>
          <p:cNvSpPr>
            <a:spLocks noGrp="1"/>
          </p:cNvSpPr>
          <p:nvPr>
            <p:ph idx="1"/>
          </p:nvPr>
        </p:nvSpPr>
        <p:spPr/>
        <p:txBody>
          <a:bodyPr/>
          <a:lstStyle/>
          <a:p>
            <a:r>
              <a:rPr lang="en-US" b="0" dirty="0"/>
              <a:t> Act as a user</a:t>
            </a:r>
          </a:p>
          <a:p>
            <a:r>
              <a:rPr lang="en-US" b="0" dirty="0"/>
              <a:t> Send data/requests &amp; get responses</a:t>
            </a:r>
          </a:p>
        </p:txBody>
      </p:sp>
      <p:pic>
        <p:nvPicPr>
          <p:cNvPr id="7" name="Picture 6">
            <a:extLst>
              <a:ext uri="{FF2B5EF4-FFF2-40B4-BE49-F238E27FC236}">
                <a16:creationId xmlns:a16="http://schemas.microsoft.com/office/drawing/2014/main" id="{2BD033FE-971B-8E5F-9418-EED3287A5F09}"/>
              </a:ext>
            </a:extLst>
          </p:cNvPr>
          <p:cNvPicPr>
            <a:picLocks noChangeAspect="1"/>
          </p:cNvPicPr>
          <p:nvPr/>
        </p:nvPicPr>
        <p:blipFill>
          <a:blip r:embed="rId3"/>
          <a:stretch>
            <a:fillRect/>
          </a:stretch>
        </p:blipFill>
        <p:spPr>
          <a:xfrm>
            <a:off x="1981200" y="1990459"/>
            <a:ext cx="4343400" cy="2915587"/>
          </a:xfrm>
          <a:prstGeom prst="rect">
            <a:avLst/>
          </a:prstGeom>
        </p:spPr>
      </p:pic>
    </p:spTree>
    <p:extLst>
      <p:ext uri="{BB962C8B-B14F-4D97-AF65-F5344CB8AC3E}">
        <p14:creationId xmlns:p14="http://schemas.microsoft.com/office/powerpoint/2010/main" val="348991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6D11-B508-C2A4-2E9F-93C43DE04476}"/>
              </a:ext>
            </a:extLst>
          </p:cNvPr>
          <p:cNvSpPr>
            <a:spLocks noGrp="1"/>
          </p:cNvSpPr>
          <p:nvPr>
            <p:ph type="title"/>
          </p:nvPr>
        </p:nvSpPr>
        <p:spPr/>
        <p:txBody>
          <a:bodyPr/>
          <a:lstStyle/>
          <a:p>
            <a:r>
              <a:rPr lang="en-US" dirty="0"/>
              <a:t>REST Server</a:t>
            </a:r>
          </a:p>
        </p:txBody>
      </p:sp>
      <p:sp>
        <p:nvSpPr>
          <p:cNvPr id="3" name="Content Placeholder 2">
            <a:extLst>
              <a:ext uri="{FF2B5EF4-FFF2-40B4-BE49-F238E27FC236}">
                <a16:creationId xmlns:a16="http://schemas.microsoft.com/office/drawing/2014/main" id="{79835263-3236-CE5C-05AE-90E94E84857B}"/>
              </a:ext>
            </a:extLst>
          </p:cNvPr>
          <p:cNvSpPr>
            <a:spLocks noGrp="1"/>
          </p:cNvSpPr>
          <p:nvPr>
            <p:ph idx="1"/>
          </p:nvPr>
        </p:nvSpPr>
        <p:spPr/>
        <p:txBody>
          <a:bodyPr/>
          <a:lstStyle/>
          <a:p>
            <a:r>
              <a:rPr lang="en-US" b="0" dirty="0"/>
              <a:t> SQL query generator</a:t>
            </a:r>
          </a:p>
          <a:p>
            <a:r>
              <a:rPr lang="en-US" b="0" dirty="0"/>
              <a:t> Take request -&gt; grab parameter -&gt; push to REDIS</a:t>
            </a:r>
          </a:p>
          <a:p>
            <a:endParaRPr lang="en-US" b="0" dirty="0"/>
          </a:p>
          <a:p>
            <a:endParaRPr lang="en-US" b="0" dirty="0"/>
          </a:p>
          <a:p>
            <a:endParaRPr lang="en-US" b="0" dirty="0"/>
          </a:p>
          <a:p>
            <a:r>
              <a:rPr lang="en-US" b="0" dirty="0"/>
              <a:t> -&gt; pop result from REDIS -&gt; return to client</a:t>
            </a:r>
          </a:p>
        </p:txBody>
      </p:sp>
      <p:pic>
        <p:nvPicPr>
          <p:cNvPr id="7" name="Picture 6">
            <a:extLst>
              <a:ext uri="{FF2B5EF4-FFF2-40B4-BE49-F238E27FC236}">
                <a16:creationId xmlns:a16="http://schemas.microsoft.com/office/drawing/2014/main" id="{E6FE61CC-7DA8-B4E0-DA28-6A5A99B0DBCA}"/>
              </a:ext>
            </a:extLst>
          </p:cNvPr>
          <p:cNvPicPr>
            <a:picLocks noChangeAspect="1"/>
          </p:cNvPicPr>
          <p:nvPr/>
        </p:nvPicPr>
        <p:blipFill>
          <a:blip r:embed="rId3"/>
          <a:stretch>
            <a:fillRect/>
          </a:stretch>
        </p:blipFill>
        <p:spPr>
          <a:xfrm>
            <a:off x="1828800" y="3935379"/>
            <a:ext cx="4181506" cy="857256"/>
          </a:xfrm>
          <a:prstGeom prst="rect">
            <a:avLst/>
          </a:prstGeom>
        </p:spPr>
      </p:pic>
      <p:pic>
        <p:nvPicPr>
          <p:cNvPr id="9" name="Picture 8">
            <a:extLst>
              <a:ext uri="{FF2B5EF4-FFF2-40B4-BE49-F238E27FC236}">
                <a16:creationId xmlns:a16="http://schemas.microsoft.com/office/drawing/2014/main" id="{45EA1D71-F070-20B5-A093-259259B22C30}"/>
              </a:ext>
            </a:extLst>
          </p:cNvPr>
          <p:cNvPicPr>
            <a:picLocks noChangeAspect="1"/>
          </p:cNvPicPr>
          <p:nvPr/>
        </p:nvPicPr>
        <p:blipFill>
          <a:blip r:embed="rId4"/>
          <a:stretch>
            <a:fillRect/>
          </a:stretch>
        </p:blipFill>
        <p:spPr>
          <a:xfrm>
            <a:off x="1600200" y="2071684"/>
            <a:ext cx="5414866" cy="1262066"/>
          </a:xfrm>
          <a:prstGeom prst="rect">
            <a:avLst/>
          </a:prstGeom>
        </p:spPr>
      </p:pic>
    </p:spTree>
    <p:extLst>
      <p:ext uri="{BB962C8B-B14F-4D97-AF65-F5344CB8AC3E}">
        <p14:creationId xmlns:p14="http://schemas.microsoft.com/office/powerpoint/2010/main" val="23545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6895-83F8-E1B9-1AF3-50885C8B3A9D}"/>
              </a:ext>
            </a:extLst>
          </p:cNvPr>
          <p:cNvSpPr>
            <a:spLocks noGrp="1"/>
          </p:cNvSpPr>
          <p:nvPr>
            <p:ph type="title"/>
          </p:nvPr>
        </p:nvSpPr>
        <p:spPr/>
        <p:txBody>
          <a:bodyPr/>
          <a:lstStyle/>
          <a:p>
            <a:r>
              <a:rPr lang="en-US" dirty="0"/>
              <a:t>REDIS</a:t>
            </a:r>
          </a:p>
        </p:txBody>
      </p:sp>
      <p:sp>
        <p:nvSpPr>
          <p:cNvPr id="3" name="Content Placeholder 2">
            <a:extLst>
              <a:ext uri="{FF2B5EF4-FFF2-40B4-BE49-F238E27FC236}">
                <a16:creationId xmlns:a16="http://schemas.microsoft.com/office/drawing/2014/main" id="{FDEF3053-475E-3840-9D41-12AC8690462B}"/>
              </a:ext>
            </a:extLst>
          </p:cNvPr>
          <p:cNvSpPr>
            <a:spLocks noGrp="1"/>
          </p:cNvSpPr>
          <p:nvPr>
            <p:ph idx="1"/>
          </p:nvPr>
        </p:nvSpPr>
        <p:spPr/>
        <p:txBody>
          <a:bodyPr/>
          <a:lstStyle/>
          <a:p>
            <a:r>
              <a:rPr lang="en-US" sz="4000" b="0" dirty="0"/>
              <a:t> Temporary result storage </a:t>
            </a:r>
          </a:p>
          <a:p>
            <a:pPr marL="0" indent="0">
              <a:buNone/>
            </a:pPr>
            <a:endParaRPr lang="en-US" sz="4000" b="0" dirty="0"/>
          </a:p>
          <a:p>
            <a:r>
              <a:rPr lang="en-US" sz="4000" b="0" dirty="0"/>
              <a:t> Message queue host (</a:t>
            </a:r>
            <a:r>
              <a:rPr lang="en-US" sz="4000" b="0" dirty="0" err="1"/>
              <a:t>lpush</a:t>
            </a:r>
            <a:r>
              <a:rPr lang="en-US" sz="4000" b="0" dirty="0"/>
              <a:t>, </a:t>
            </a:r>
            <a:r>
              <a:rPr lang="en-US" sz="4000" b="0" dirty="0" err="1"/>
              <a:t>rpop</a:t>
            </a:r>
            <a:r>
              <a:rPr lang="en-US" sz="4000" b="0" dirty="0"/>
              <a:t>)</a:t>
            </a:r>
          </a:p>
        </p:txBody>
      </p:sp>
      <p:pic>
        <p:nvPicPr>
          <p:cNvPr id="7" name="Picture 6">
            <a:extLst>
              <a:ext uri="{FF2B5EF4-FFF2-40B4-BE49-F238E27FC236}">
                <a16:creationId xmlns:a16="http://schemas.microsoft.com/office/drawing/2014/main" id="{7D399BF0-0B15-AAE5-8FEF-9DFD44B19F2C}"/>
              </a:ext>
            </a:extLst>
          </p:cNvPr>
          <p:cNvPicPr>
            <a:picLocks noChangeAspect="1"/>
          </p:cNvPicPr>
          <p:nvPr/>
        </p:nvPicPr>
        <p:blipFill>
          <a:blip r:embed="rId3"/>
          <a:stretch>
            <a:fillRect/>
          </a:stretch>
        </p:blipFill>
        <p:spPr>
          <a:xfrm>
            <a:off x="1752600" y="1962150"/>
            <a:ext cx="4267200" cy="384211"/>
          </a:xfrm>
          <a:prstGeom prst="rect">
            <a:avLst/>
          </a:prstGeom>
        </p:spPr>
      </p:pic>
    </p:spTree>
    <p:extLst>
      <p:ext uri="{BB962C8B-B14F-4D97-AF65-F5344CB8AC3E}">
        <p14:creationId xmlns:p14="http://schemas.microsoft.com/office/powerpoint/2010/main" val="27488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DFB7-25EF-B0FB-C057-5072D18762E8}"/>
              </a:ext>
            </a:extLst>
          </p:cNvPr>
          <p:cNvSpPr>
            <a:spLocks noGrp="1"/>
          </p:cNvSpPr>
          <p:nvPr>
            <p:ph type="title"/>
          </p:nvPr>
        </p:nvSpPr>
        <p:spPr/>
        <p:txBody>
          <a:bodyPr/>
          <a:lstStyle/>
          <a:p>
            <a:r>
              <a:rPr lang="en-US" dirty="0"/>
              <a:t>Worker</a:t>
            </a:r>
          </a:p>
        </p:txBody>
      </p:sp>
      <p:sp>
        <p:nvSpPr>
          <p:cNvPr id="3" name="Content Placeholder 2">
            <a:extLst>
              <a:ext uri="{FF2B5EF4-FFF2-40B4-BE49-F238E27FC236}">
                <a16:creationId xmlns:a16="http://schemas.microsoft.com/office/drawing/2014/main" id="{BEAA6997-C6F2-8296-77A4-6716AB7A1E94}"/>
              </a:ext>
            </a:extLst>
          </p:cNvPr>
          <p:cNvSpPr>
            <a:spLocks noGrp="1"/>
          </p:cNvSpPr>
          <p:nvPr>
            <p:ph idx="1"/>
          </p:nvPr>
        </p:nvSpPr>
        <p:spPr/>
        <p:txBody>
          <a:bodyPr/>
          <a:lstStyle/>
          <a:p>
            <a:r>
              <a:rPr lang="en-US" b="0" dirty="0"/>
              <a:t> Actual SQL query generator and processor</a:t>
            </a:r>
          </a:p>
          <a:p>
            <a:pPr marL="0" indent="0">
              <a:buNone/>
            </a:pPr>
            <a:endParaRPr lang="en-US" b="0" dirty="0"/>
          </a:p>
        </p:txBody>
      </p:sp>
      <p:pic>
        <p:nvPicPr>
          <p:cNvPr id="8" name="Picture 7">
            <a:extLst>
              <a:ext uri="{FF2B5EF4-FFF2-40B4-BE49-F238E27FC236}">
                <a16:creationId xmlns:a16="http://schemas.microsoft.com/office/drawing/2014/main" id="{418DA7B5-E1DD-0081-B35F-D80C412C73F1}"/>
              </a:ext>
            </a:extLst>
          </p:cNvPr>
          <p:cNvPicPr>
            <a:picLocks noChangeAspect="1"/>
          </p:cNvPicPr>
          <p:nvPr/>
        </p:nvPicPr>
        <p:blipFill>
          <a:blip r:embed="rId3"/>
          <a:stretch>
            <a:fillRect/>
          </a:stretch>
        </p:blipFill>
        <p:spPr>
          <a:xfrm>
            <a:off x="1371600" y="1581150"/>
            <a:ext cx="5443885" cy="3124200"/>
          </a:xfrm>
          <a:prstGeom prst="rect">
            <a:avLst/>
          </a:prstGeom>
        </p:spPr>
      </p:pic>
    </p:spTree>
    <p:extLst>
      <p:ext uri="{BB962C8B-B14F-4D97-AF65-F5344CB8AC3E}">
        <p14:creationId xmlns:p14="http://schemas.microsoft.com/office/powerpoint/2010/main" val="3041404887"/>
      </p:ext>
    </p:extLst>
  </p:cSld>
  <p:clrMapOvr>
    <a:masterClrMapping/>
  </p:clrMapOvr>
</p:sld>
</file>

<file path=ppt/theme/theme1.xml><?xml version="1.0" encoding="utf-8"?>
<a:theme xmlns:a="http://schemas.openxmlformats.org/drawingml/2006/main" name="4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153A85E-E705-8B41-9B8A-0E077C3BC3CD}" vid="{46AB4DE0-9F07-9548-AAE2-221836DED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37859</TotalTime>
  <Words>1018</Words>
  <Application>Microsoft Office PowerPoint</Application>
  <PresentationFormat>On-screen Show (16:9)</PresentationFormat>
  <Paragraphs>92</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Narrow</vt:lpstr>
      <vt:lpstr>Calibri</vt:lpstr>
      <vt:lpstr>Segoe UI</vt:lpstr>
      <vt:lpstr>Tahoma</vt:lpstr>
      <vt:lpstr>Times New Roman</vt:lpstr>
      <vt:lpstr>Wingdings</vt:lpstr>
      <vt:lpstr>Wingdings 2</vt:lpstr>
      <vt:lpstr>4_template2007</vt:lpstr>
      <vt:lpstr>Shopping History Tracker</vt:lpstr>
      <vt:lpstr>Shopping Receipt</vt:lpstr>
      <vt:lpstr>A Shopping History Tracking System</vt:lpstr>
      <vt:lpstr>Components</vt:lpstr>
      <vt:lpstr>Architectural Diagram</vt:lpstr>
      <vt:lpstr>REST Client</vt:lpstr>
      <vt:lpstr>REST Server</vt:lpstr>
      <vt:lpstr>REDIS</vt:lpstr>
      <vt:lpstr>Worker</vt:lpstr>
      <vt:lpstr>MySQL</vt:lpstr>
      <vt:lpstr>Worker</vt:lpstr>
      <vt:lpstr>Debugging</vt:lpstr>
      <vt:lpstr>Learnings</vt:lpstr>
      <vt:lpstr>Source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Lu Peter</cp:lastModifiedBy>
  <cp:revision>491</cp:revision>
  <dcterms:created xsi:type="dcterms:W3CDTF">2010-10-28T17:57:07Z</dcterms:created>
  <dcterms:modified xsi:type="dcterms:W3CDTF">2022-12-06T20:28:32Z</dcterms:modified>
</cp:coreProperties>
</file>