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8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11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3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1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1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9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1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6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4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9D50-841B-419A-81DE-6A3E014C3CA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2342-0A43-4F76-8E6A-6C7FE21A0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9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ゲーム制作講座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mtClean="0"/>
              <a:t>第</a:t>
            </a:r>
            <a:r>
              <a:rPr lang="ja-JP" altLang="en-US"/>
              <a:t>零</a:t>
            </a:r>
            <a:r>
              <a:rPr lang="ja-JP" altLang="en-US" smtClean="0"/>
              <a:t>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秋津早苗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90051"/>
          </a:xfrm>
        </p:spPr>
        <p:txBody>
          <a:bodyPr/>
          <a:lstStyle/>
          <a:p>
            <a:r>
              <a:rPr kumimoji="1" lang="ja-JP" altLang="en-US" dirty="0" smtClean="0"/>
              <a:t>そのまえに</a:t>
            </a:r>
            <a:r>
              <a:rPr kumimoji="1" lang="en-US" altLang="ja-JP" dirty="0" smtClean="0"/>
              <a:t>…</a:t>
            </a:r>
            <a:br>
              <a:rPr kumimoji="1" lang="en-US" altLang="ja-JP" dirty="0" smtClean="0"/>
            </a:br>
            <a:r>
              <a:rPr lang="ja-JP" altLang="en-US" dirty="0" smtClean="0"/>
              <a:t>新入生がどんな感じなのか知りたい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6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ゲーム制作</a:t>
            </a:r>
            <a:r>
              <a:rPr lang="ja-JP" altLang="en-US" dirty="0" smtClean="0"/>
              <a:t>で使うもの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26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必須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Windows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PC</a:t>
            </a:r>
          </a:p>
          <a:p>
            <a:pPr lvl="1"/>
            <a:r>
              <a:rPr lang="en-US" altLang="ja-JP" dirty="0" smtClean="0"/>
              <a:t>Microsoft Visual Studio Community 2015</a:t>
            </a:r>
            <a:r>
              <a:rPr lang="ja-JP" altLang="en-US" dirty="0" smtClean="0"/>
              <a:t>（統合開発環境）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Altseed</a:t>
            </a:r>
            <a:r>
              <a:rPr kumimoji="1" lang="ja-JP" altLang="en-US" dirty="0" smtClean="0"/>
              <a:t>（ゲームエンジン）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グーグル先生や</a:t>
            </a:r>
            <a:r>
              <a:rPr kumimoji="1" lang="en-US" altLang="ja-JP" dirty="0" err="1" smtClean="0"/>
              <a:t>Altseed</a:t>
            </a:r>
            <a:r>
              <a:rPr kumimoji="1" lang="ja-JP" altLang="en-US" dirty="0" smtClean="0"/>
              <a:t>のドキュメントに頼る能力</a:t>
            </a:r>
            <a:endParaRPr kumimoji="1" lang="en-US" altLang="ja-JP" dirty="0"/>
          </a:p>
          <a:p>
            <a:r>
              <a:rPr kumimoji="1" lang="ja-JP" altLang="en-US" dirty="0" smtClean="0"/>
              <a:t>あるといいよ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EDGE</a:t>
            </a:r>
            <a:r>
              <a:rPr lang="ja-JP" altLang="en-US" dirty="0" smtClean="0"/>
              <a:t>（ドット絵エディタ）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FL Studio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DAW</a:t>
            </a:r>
            <a:r>
              <a:rPr kumimoji="1" lang="ja-JP" altLang="en-US" dirty="0" smtClean="0"/>
              <a:t>ソフト）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自分に合ったペイントソフト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自分好みの</a:t>
            </a:r>
            <a:r>
              <a:rPr lang="ja-JP" altLang="en-US" dirty="0"/>
              <a:t>フリ</a:t>
            </a:r>
            <a:r>
              <a:rPr lang="ja-JP" altLang="en-US" dirty="0" smtClean="0"/>
              <a:t>ー</a:t>
            </a:r>
            <a:r>
              <a:rPr kumimoji="1" lang="ja-JP" altLang="en-US" dirty="0" smtClean="0"/>
              <a:t>素材を探す能力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な</a:t>
            </a:r>
            <a:r>
              <a:rPr lang="ja-JP" altLang="en-US" dirty="0"/>
              <a:t>ど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4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ゲーム制作講座の教材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これからの講座で作るゲームのソースコードは</a:t>
            </a:r>
            <a:endParaRPr kumimoji="1" lang="en-US" altLang="ja-JP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ja-JP" dirty="0"/>
              <a:t>https://github.com/akitsu-sanae/AmCrIntro</a:t>
            </a: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の</a:t>
            </a:r>
            <a:r>
              <a:rPr lang="en-US" altLang="ja-JP" dirty="0" smtClean="0"/>
              <a:t>Basic</a:t>
            </a:r>
            <a:r>
              <a:rPr lang="ja-JP" altLang="en-US" dirty="0" smtClean="0"/>
              <a:t>においてあります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もうちょっと発展した</a:t>
            </a:r>
            <a:r>
              <a:rPr lang="en-US" altLang="ja-JP" dirty="0" smtClean="0"/>
              <a:t>Advance</a:t>
            </a:r>
            <a:r>
              <a:rPr lang="ja-JP" altLang="en-US" dirty="0" smtClean="0"/>
              <a:t>も近々追加します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err="1" smtClean="0"/>
              <a:t>Altseed</a:t>
            </a:r>
            <a:r>
              <a:rPr lang="ja-JP" altLang="en-US" dirty="0" smtClean="0"/>
              <a:t>公式の講座もあるのでそっちも見るといいかも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/>
              <a:t>https://github.com/altseed/STGLecture/blob/master/Document/cs/Index.md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77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lang="ja-JP" altLang="en-US" dirty="0" smtClean="0"/>
              <a:t>はゲーム制作以前のはなし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機</a:t>
            </a:r>
            <a:r>
              <a:rPr lang="ja-JP" altLang="en-US" dirty="0"/>
              <a:t>械</a:t>
            </a:r>
            <a:r>
              <a:rPr lang="ja-JP" altLang="en-US" dirty="0" smtClean="0"/>
              <a:t>にとって分かりやすい言葉は人間にとって分かりにくい</a:t>
            </a:r>
            <a:endParaRPr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人間</a:t>
            </a:r>
            <a:r>
              <a:rPr lang="ja-JP" altLang="en-US" dirty="0" smtClean="0"/>
              <a:t>にとってまだわかりやすい言語で書いて、それを機械にとってわかりやすい言語に変換する</a:t>
            </a:r>
            <a:endParaRPr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この「人間にとってまだわかりやすい言語」は何種類かあるけど、この講座ではその中の一つである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という言語を使っていく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9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という言語について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Microsoft</a:t>
            </a:r>
            <a:r>
              <a:rPr lang="ja-JP" altLang="en-US" dirty="0" smtClean="0"/>
              <a:t>が開発している言語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coins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年生の時に勉強する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という言語に似ている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よりも後にできたこともあって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の良くない点も克服している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モダン</a:t>
            </a:r>
            <a:r>
              <a:rPr lang="ja-JP" altLang="en-US" dirty="0" smtClean="0"/>
              <a:t>な機能を</a:t>
            </a:r>
            <a:r>
              <a:rPr lang="ja-JP" altLang="en-US" dirty="0"/>
              <a:t>積極的</a:t>
            </a:r>
            <a:r>
              <a:rPr lang="ja-JP" altLang="en-US" dirty="0" smtClean="0"/>
              <a:t>に取り込んでいる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一言</a:t>
            </a:r>
            <a:r>
              <a:rPr lang="ja-JP" altLang="en-US" dirty="0" smtClean="0"/>
              <a:t>でいうと「良さ」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20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Altseed</a:t>
            </a:r>
            <a:r>
              <a:rPr kumimoji="1" lang="ja-JP" altLang="en-US" dirty="0" smtClean="0"/>
              <a:t>というライブラリについて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どんなゲームをつくるにしてもゲームである以上共通する部分はある（画像を表示する、とか）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そういったところをゲームを新しく作る度に実装するのは面倒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そういった機能をあらかじめ実装してくれているのが</a:t>
            </a:r>
            <a:r>
              <a:rPr lang="en-US" altLang="ja-JP" dirty="0" err="1" smtClean="0"/>
              <a:t>Altseed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err="1" smtClean="0"/>
              <a:t>Altseed</a:t>
            </a:r>
            <a:r>
              <a:rPr lang="ja-JP" altLang="en-US" dirty="0" smtClean="0"/>
              <a:t>を使えばゲームそのもののロジックを考えることに集中できる！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良</a:t>
            </a:r>
            <a:r>
              <a:rPr lang="ja-JP" altLang="en-US" dirty="0" smtClean="0"/>
              <a:t>さ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747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</a:t>
            </a:r>
            <a:r>
              <a:rPr lang="ja-JP" altLang="en-US" dirty="0" smtClean="0"/>
              <a:t>までの宿題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Microsoft Visual Studio Community 2015</a:t>
            </a:r>
            <a:r>
              <a:rPr kumimoji="1" lang="ja-JP" altLang="en-US" dirty="0" smtClean="0"/>
              <a:t>をインストールしてきてください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Visual Studio </a:t>
            </a:r>
            <a:r>
              <a:rPr kumimoji="1" lang="ja-JP" altLang="en-US" dirty="0" smtClean="0"/>
              <a:t>ダウンロード」で検索して出てきたページ</a:t>
            </a:r>
            <a:r>
              <a:rPr lang="ja-JP" altLang="en-US" dirty="0" smtClean="0"/>
              <a:t>から「</a:t>
            </a:r>
            <a:r>
              <a:rPr lang="en-US" altLang="ja-JP" dirty="0" smtClean="0"/>
              <a:t>Community</a:t>
            </a:r>
            <a:r>
              <a:rPr lang="ja-JP" altLang="en-US" dirty="0" smtClean="0"/>
              <a:t>を無料ダウンロード」をクリックして指示に従ってください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C#</a:t>
            </a:r>
            <a:r>
              <a:rPr lang="ja-JP" altLang="en-US" dirty="0"/>
              <a:t>版</a:t>
            </a:r>
            <a:r>
              <a:rPr lang="en-US" altLang="ja-JP" dirty="0" err="1" smtClean="0"/>
              <a:t>Altseed</a:t>
            </a:r>
            <a:r>
              <a:rPr lang="ja-JP" altLang="en-US" dirty="0" smtClean="0"/>
              <a:t>をダウンロードしてきてください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en-US" altLang="ja-JP" dirty="0" err="1" smtClean="0"/>
              <a:t>Altseed</a:t>
            </a:r>
            <a:r>
              <a:rPr lang="ja-JP" altLang="en-US" dirty="0" smtClean="0"/>
              <a:t>のトップページの左のカラムの「導入」にある「ダウンロード」をクリック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「</a:t>
            </a:r>
            <a:r>
              <a:rPr lang="en-US" altLang="ja-JP" dirty="0" smtClean="0"/>
              <a:t>C#</a:t>
            </a:r>
            <a:r>
              <a:rPr lang="ja-JP" altLang="en-US" dirty="0" smtClean="0"/>
              <a:t>版」の「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」をクリック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自分が分りやすいと思う場所に置いておいてください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1435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408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ゲーム制作講座 第零回</vt:lpstr>
      <vt:lpstr>そのまえに… 新入生がどんな感じなのか知りたい</vt:lpstr>
      <vt:lpstr>ゲーム制作で使うもの</vt:lpstr>
      <vt:lpstr>ゲーム制作講座の教材</vt:lpstr>
      <vt:lpstr>今回はゲーム制作以前のはなし</vt:lpstr>
      <vt:lpstr>C#という言語について</vt:lpstr>
      <vt:lpstr>Altseedというライブラリについて</vt:lpstr>
      <vt:lpstr>来週までの宿題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ゲーム制作講座 第一回</dc:title>
  <dc:creator>南條陽史</dc:creator>
  <cp:lastModifiedBy>南條陽史</cp:lastModifiedBy>
  <cp:revision>9</cp:revision>
  <dcterms:created xsi:type="dcterms:W3CDTF">2016-04-13T06:04:26Z</dcterms:created>
  <dcterms:modified xsi:type="dcterms:W3CDTF">2016-04-13T09:19:27Z</dcterms:modified>
</cp:coreProperties>
</file>