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1" r:id="rId8"/>
    <p:sldId id="264" r:id="rId9"/>
    <p:sldId id="262" r:id="rId10"/>
    <p:sldId id="265" r:id="rId11"/>
    <p:sldId id="267" r:id="rId12"/>
    <p:sldId id="266"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9" autoAdjust="0"/>
    <p:restoredTop sz="94660"/>
  </p:normalViewPr>
  <p:slideViewPr>
    <p:cSldViewPr snapToGrid="0">
      <p:cViewPr varScale="1">
        <p:scale>
          <a:sx n="78" d="100"/>
          <a:sy n="78"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99F3C1-E1D7-496E-950D-F0E0B162BD1A}" type="datetimeFigureOut">
              <a:rPr kumimoji="1" lang="ja-JP" altLang="en-US" smtClean="0"/>
              <a:t>2016/4/20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160948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99F3C1-E1D7-496E-950D-F0E0B162BD1A}" type="datetimeFigureOut">
              <a:rPr kumimoji="1" lang="ja-JP" altLang="en-US" smtClean="0"/>
              <a:t>2016/4/20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195531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99F3C1-E1D7-496E-950D-F0E0B162BD1A}" type="datetimeFigureOut">
              <a:rPr kumimoji="1" lang="ja-JP" altLang="en-US" smtClean="0"/>
              <a:t>2016/4/20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172186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99F3C1-E1D7-496E-950D-F0E0B162BD1A}" type="datetimeFigureOut">
              <a:rPr kumimoji="1" lang="ja-JP" altLang="en-US" smtClean="0"/>
              <a:t>2016/4/20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9356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99F3C1-E1D7-496E-950D-F0E0B162BD1A}" type="datetimeFigureOut">
              <a:rPr kumimoji="1" lang="ja-JP" altLang="en-US" smtClean="0"/>
              <a:t>2016/4/20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413929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99F3C1-E1D7-496E-950D-F0E0B162BD1A}" type="datetimeFigureOut">
              <a:rPr kumimoji="1" lang="ja-JP" altLang="en-US" smtClean="0"/>
              <a:t>2016/4/20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349617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99F3C1-E1D7-496E-950D-F0E0B162BD1A}" type="datetimeFigureOut">
              <a:rPr kumimoji="1" lang="ja-JP" altLang="en-US" smtClean="0"/>
              <a:t>2016/4/20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235182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99F3C1-E1D7-496E-950D-F0E0B162BD1A}" type="datetimeFigureOut">
              <a:rPr kumimoji="1" lang="ja-JP" altLang="en-US" smtClean="0"/>
              <a:t>2016/4/20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133961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99F3C1-E1D7-496E-950D-F0E0B162BD1A}" type="datetimeFigureOut">
              <a:rPr kumimoji="1" lang="ja-JP" altLang="en-US" smtClean="0"/>
              <a:t>2016/4/20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237962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99F3C1-E1D7-496E-950D-F0E0B162BD1A}" type="datetimeFigureOut">
              <a:rPr kumimoji="1" lang="ja-JP" altLang="en-US" smtClean="0"/>
              <a:t>2016/4/20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324313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99F3C1-E1D7-496E-950D-F0E0B162BD1A}" type="datetimeFigureOut">
              <a:rPr kumimoji="1" lang="ja-JP" altLang="en-US" smtClean="0"/>
              <a:t>2016/4/20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410949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9F3C1-E1D7-496E-950D-F0E0B162BD1A}" type="datetimeFigureOut">
              <a:rPr kumimoji="1" lang="ja-JP" altLang="en-US" smtClean="0"/>
              <a:t>2016/4/20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EF53C-15CC-4EDC-AC27-71BDC098743E}" type="slidenum">
              <a:rPr kumimoji="1" lang="ja-JP" altLang="en-US" smtClean="0"/>
              <a:t>‹#›</a:t>
            </a:fld>
            <a:endParaRPr kumimoji="1" lang="ja-JP" altLang="en-US"/>
          </a:p>
        </p:txBody>
      </p:sp>
    </p:spTree>
    <p:extLst>
      <p:ext uri="{BB962C8B-B14F-4D97-AF65-F5344CB8AC3E}">
        <p14:creationId xmlns:p14="http://schemas.microsoft.com/office/powerpoint/2010/main" val="1384962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ゲーム制作講座</a:t>
            </a:r>
            <a:r>
              <a:rPr lang="en-US" altLang="ja-JP" dirty="0" smtClean="0"/>
              <a:t/>
            </a:r>
            <a:br>
              <a:rPr lang="en-US" altLang="ja-JP" dirty="0" smtClean="0"/>
            </a:br>
            <a:r>
              <a:rPr lang="ja-JP" altLang="en-US" dirty="0" smtClean="0"/>
              <a:t>第一回</a:t>
            </a:r>
            <a:endParaRPr kumimoji="1" lang="ja-JP" altLang="en-US" dirty="0"/>
          </a:p>
        </p:txBody>
      </p:sp>
      <p:sp>
        <p:nvSpPr>
          <p:cNvPr id="3" name="サブタイトル 2"/>
          <p:cNvSpPr>
            <a:spLocks noGrp="1"/>
          </p:cNvSpPr>
          <p:nvPr>
            <p:ph type="subTitle" idx="1"/>
          </p:nvPr>
        </p:nvSpPr>
        <p:spPr/>
        <p:txBody>
          <a:bodyPr/>
          <a:lstStyle/>
          <a:p>
            <a:r>
              <a:rPr lang="ja-JP" altLang="en-US" dirty="0" smtClean="0"/>
              <a:t>秋津</a:t>
            </a:r>
            <a:r>
              <a:rPr lang="ja-JP" altLang="en-US" dirty="0"/>
              <a:t>早苗</a:t>
            </a:r>
            <a:endParaRPr kumimoji="1" lang="ja-JP" altLang="en-US" dirty="0"/>
          </a:p>
        </p:txBody>
      </p:sp>
    </p:spTree>
    <p:extLst>
      <p:ext uri="{BB962C8B-B14F-4D97-AF65-F5344CB8AC3E}">
        <p14:creationId xmlns:p14="http://schemas.microsoft.com/office/powerpoint/2010/main" val="3150678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実行する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F5</a:t>
            </a:r>
            <a:r>
              <a:rPr kumimoji="1" lang="ja-JP" altLang="en-US" dirty="0" smtClean="0"/>
              <a:t>を押すとこれまで書いたコードが機械が読める言語に変換されて実行される</a:t>
            </a:r>
            <a:endParaRPr kumimoji="1" lang="en-US" altLang="ja-JP" dirty="0" smtClean="0"/>
          </a:p>
          <a:p>
            <a:r>
              <a:rPr lang="ja-JP" altLang="en-US" dirty="0" smtClean="0"/>
              <a:t>左上に書いた絵が表示されたら</a:t>
            </a:r>
            <a:r>
              <a:rPr lang="en-US" altLang="ja-JP" dirty="0" smtClean="0"/>
              <a:t>OK</a:t>
            </a:r>
            <a:endParaRPr kumimoji="1" lang="ja-JP" altLang="en-US" dirty="0"/>
          </a:p>
        </p:txBody>
      </p:sp>
    </p:spTree>
    <p:extLst>
      <p:ext uri="{BB962C8B-B14F-4D97-AF65-F5344CB8AC3E}">
        <p14:creationId xmlns:p14="http://schemas.microsoft.com/office/powerpoint/2010/main" val="330965180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覚えてほしいこと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ゲームの基本構造は終わりの合図があるまでほぼ無限に更新を繰り返す</a:t>
            </a:r>
            <a:endParaRPr lang="en-US" altLang="ja-JP" dirty="0" smtClean="0"/>
          </a:p>
          <a:p>
            <a:r>
              <a:rPr kumimoji="1" lang="ja-JP" altLang="en-US" dirty="0" smtClean="0"/>
              <a:t>新しいものをつくろうと思ったらクラスファイルを追加してクラスを書く</a:t>
            </a:r>
            <a:endParaRPr kumimoji="1" lang="en-US" altLang="ja-JP" dirty="0" smtClean="0"/>
          </a:p>
          <a:p>
            <a:r>
              <a:rPr lang="ja-JP" altLang="en-US" dirty="0" smtClean="0"/>
              <a:t>クラスとはものの設計図のようなもの</a:t>
            </a:r>
            <a:endParaRPr kumimoji="1" lang="ja-JP" altLang="en-US" dirty="0"/>
          </a:p>
        </p:txBody>
      </p:sp>
    </p:spTree>
    <p:extLst>
      <p:ext uri="{BB962C8B-B14F-4D97-AF65-F5344CB8AC3E}">
        <p14:creationId xmlns:p14="http://schemas.microsoft.com/office/powerpoint/2010/main" val="274484725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質問とか上手くいかない事とかある？</a:t>
            </a:r>
            <a:endParaRPr kumimoji="1" lang="ja-JP" altLang="en-US" dirty="0"/>
          </a:p>
        </p:txBody>
      </p:sp>
    </p:spTree>
    <p:extLst>
      <p:ext uri="{BB962C8B-B14F-4D97-AF65-F5344CB8AC3E}">
        <p14:creationId xmlns:p14="http://schemas.microsoft.com/office/powerpoint/2010/main" val="72197202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宿題はしてきましたか？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Visual Studio</a:t>
            </a:r>
            <a:r>
              <a:rPr kumimoji="1" lang="ja-JP" altLang="en-US" dirty="0" smtClean="0"/>
              <a:t>のインストール</a:t>
            </a:r>
            <a:endParaRPr kumimoji="1" lang="en-US" altLang="ja-JP" dirty="0" smtClean="0"/>
          </a:p>
          <a:p>
            <a:r>
              <a:rPr lang="en-US" altLang="ja-JP" dirty="0" err="1" smtClean="0"/>
              <a:t>Altseed</a:t>
            </a:r>
            <a:r>
              <a:rPr lang="ja-JP" altLang="en-US" dirty="0" smtClean="0"/>
              <a:t>のダウンロード</a:t>
            </a:r>
            <a:endParaRPr kumimoji="1" lang="ja-JP" altLang="en-US" dirty="0"/>
          </a:p>
        </p:txBody>
      </p:sp>
    </p:spTree>
    <p:extLst>
      <p:ext uri="{BB962C8B-B14F-4D97-AF65-F5344CB8AC3E}">
        <p14:creationId xmlns:p14="http://schemas.microsoft.com/office/powerpoint/2010/main" val="324061101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実際にプログラミングする前の設定</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a:t>
            </a:r>
            <a:r>
              <a:rPr lang="ja-JP" altLang="en-US" dirty="0" smtClean="0"/>
              <a:t>のコンソールプロジェクトを作る</a:t>
            </a:r>
            <a:endParaRPr lang="en-US" altLang="ja-JP" dirty="0" smtClean="0"/>
          </a:p>
          <a:p>
            <a:r>
              <a:rPr kumimoji="1" lang="en-US" altLang="ja-JP" dirty="0" err="1" smtClean="0"/>
              <a:t>Altseed</a:t>
            </a:r>
            <a:r>
              <a:rPr kumimoji="1" lang="ja-JP" altLang="en-US" dirty="0" smtClean="0"/>
              <a:t>をプロジェクトに</a:t>
            </a:r>
            <a:r>
              <a:rPr lang="ja-JP" altLang="en-US" dirty="0"/>
              <a:t>追加</a:t>
            </a:r>
            <a:r>
              <a:rPr kumimoji="1" lang="ja-JP" altLang="en-US" dirty="0" smtClean="0"/>
              <a:t>する</a:t>
            </a:r>
            <a:endParaRPr kumimoji="1" lang="en-US" altLang="ja-JP" dirty="0" smtClean="0"/>
          </a:p>
          <a:p>
            <a:r>
              <a:rPr lang="en-US" altLang="ja-JP" dirty="0" smtClean="0"/>
              <a:t>Altseed.dll</a:t>
            </a:r>
            <a:r>
              <a:rPr lang="ja-JP" altLang="en-US" dirty="0" smtClean="0"/>
              <a:t>右クリックの「プロパティ」から</a:t>
            </a:r>
            <a:r>
              <a:rPr lang="ja-JP" altLang="en-US" dirty="0"/>
              <a:t>「新しい場合はコピーする</a:t>
            </a:r>
            <a:r>
              <a:rPr lang="ja-JP" altLang="en-US" dirty="0" smtClean="0"/>
              <a:t>」設定にする</a:t>
            </a:r>
            <a:endParaRPr kumimoji="1" lang="en-US" altLang="ja-JP" dirty="0" smtClean="0"/>
          </a:p>
          <a:p>
            <a:r>
              <a:rPr lang="en-US" altLang="ja-JP" dirty="0" smtClean="0"/>
              <a:t>Altseed.dll</a:t>
            </a:r>
            <a:r>
              <a:rPr lang="ja-JP" altLang="en-US" dirty="0" smtClean="0"/>
              <a:t>の参照を追加する</a:t>
            </a:r>
            <a:endParaRPr kumimoji="1" lang="en-US" altLang="ja-JP" dirty="0" smtClean="0"/>
          </a:p>
          <a:p>
            <a:endParaRPr kumimoji="1" lang="en-US" altLang="ja-JP" dirty="0" smtClean="0"/>
          </a:p>
          <a:p>
            <a:pPr marL="0" indent="0">
              <a:buNone/>
            </a:pPr>
            <a:r>
              <a:rPr lang="ja-JP" altLang="en-US" dirty="0"/>
              <a:t>前</a:t>
            </a:r>
            <a:r>
              <a:rPr lang="ja-JP" altLang="en-US" dirty="0" smtClean="0"/>
              <a:t>で実演するので見ていてください</a:t>
            </a:r>
            <a:endParaRPr kumimoji="1" lang="ja-JP" altLang="en-US" dirty="0"/>
          </a:p>
        </p:txBody>
      </p:sp>
    </p:spTree>
    <p:extLst>
      <p:ext uri="{BB962C8B-B14F-4D97-AF65-F5344CB8AC3E}">
        <p14:creationId xmlns:p14="http://schemas.microsoft.com/office/powerpoint/2010/main" val="20744267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ゲームの基本的な構造</a:t>
            </a:r>
            <a:endParaRPr kumimoji="1" lang="ja-JP" altLang="en-US" dirty="0"/>
          </a:p>
        </p:txBody>
      </p:sp>
      <p:sp>
        <p:nvSpPr>
          <p:cNvPr id="5" name="角丸四角形 4"/>
          <p:cNvSpPr/>
          <p:nvPr/>
        </p:nvSpPr>
        <p:spPr>
          <a:xfrm>
            <a:off x="3671559" y="1387052"/>
            <a:ext cx="1842760" cy="640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スタート</a:t>
            </a:r>
            <a:endParaRPr kumimoji="1" lang="ja-JP" altLang="en-US" dirty="0"/>
          </a:p>
        </p:txBody>
      </p:sp>
      <p:sp>
        <p:nvSpPr>
          <p:cNvPr id="7" name="正方形/長方形 6"/>
          <p:cNvSpPr/>
          <p:nvPr/>
        </p:nvSpPr>
        <p:spPr>
          <a:xfrm>
            <a:off x="3671559" y="2565959"/>
            <a:ext cx="1842760" cy="62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初期化</a:t>
            </a:r>
            <a:endParaRPr kumimoji="1" lang="ja-JP" altLang="en-US" dirty="0"/>
          </a:p>
        </p:txBody>
      </p:sp>
      <p:sp>
        <p:nvSpPr>
          <p:cNvPr id="8" name="ひし形 7"/>
          <p:cNvSpPr/>
          <p:nvPr/>
        </p:nvSpPr>
        <p:spPr>
          <a:xfrm>
            <a:off x="3213195" y="3685281"/>
            <a:ext cx="2778101" cy="79573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終わった？</a:t>
            </a:r>
            <a:endParaRPr kumimoji="1" lang="ja-JP" altLang="en-US" dirty="0"/>
          </a:p>
        </p:txBody>
      </p:sp>
      <p:sp>
        <p:nvSpPr>
          <p:cNvPr id="9" name="正方形/長方形 8"/>
          <p:cNvSpPr/>
          <p:nvPr/>
        </p:nvSpPr>
        <p:spPr>
          <a:xfrm>
            <a:off x="3608739" y="5056142"/>
            <a:ext cx="1968403" cy="566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後片付け</a:t>
            </a:r>
            <a:endParaRPr kumimoji="1" lang="ja-JP" altLang="en-US" dirty="0"/>
          </a:p>
        </p:txBody>
      </p:sp>
      <p:sp>
        <p:nvSpPr>
          <p:cNvPr id="10" name="角丸四角形 9"/>
          <p:cNvSpPr/>
          <p:nvPr/>
        </p:nvSpPr>
        <p:spPr>
          <a:xfrm>
            <a:off x="3608738" y="6198151"/>
            <a:ext cx="1968403" cy="554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終了</a:t>
            </a:r>
            <a:endParaRPr kumimoji="1" lang="ja-JP" altLang="en-US" dirty="0"/>
          </a:p>
        </p:txBody>
      </p:sp>
      <p:cxnSp>
        <p:nvCxnSpPr>
          <p:cNvPr id="12" name="直線矢印コネクタ 11"/>
          <p:cNvCxnSpPr>
            <a:stCxn id="8" idx="2"/>
            <a:endCxn id="9" idx="0"/>
          </p:cNvCxnSpPr>
          <p:nvPr/>
        </p:nvCxnSpPr>
        <p:spPr>
          <a:xfrm flipH="1">
            <a:off x="4592941" y="4481019"/>
            <a:ext cx="9305" cy="5751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p:cNvCxnSpPr>
            <a:stCxn id="9" idx="2"/>
            <a:endCxn id="10" idx="0"/>
          </p:cNvCxnSpPr>
          <p:nvPr/>
        </p:nvCxnSpPr>
        <p:spPr>
          <a:xfrm flipH="1">
            <a:off x="4592940" y="5623027"/>
            <a:ext cx="1" cy="575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stCxn id="5" idx="2"/>
            <a:endCxn id="7" idx="0"/>
          </p:cNvCxnSpPr>
          <p:nvPr/>
        </p:nvCxnSpPr>
        <p:spPr>
          <a:xfrm>
            <a:off x="4592939" y="2027735"/>
            <a:ext cx="0" cy="538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p:cNvCxnSpPr>
            <a:stCxn id="7" idx="2"/>
            <a:endCxn id="8" idx="0"/>
          </p:cNvCxnSpPr>
          <p:nvPr/>
        </p:nvCxnSpPr>
        <p:spPr>
          <a:xfrm>
            <a:off x="4592939" y="3188683"/>
            <a:ext cx="9307" cy="496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4722071" y="4524526"/>
            <a:ext cx="1584495" cy="369332"/>
          </a:xfrm>
          <a:prstGeom prst="rect">
            <a:avLst/>
          </a:prstGeom>
          <a:noFill/>
        </p:spPr>
        <p:txBody>
          <a:bodyPr wrap="square" rtlCol="0">
            <a:spAutoFit/>
          </a:bodyPr>
          <a:lstStyle/>
          <a:p>
            <a:r>
              <a:rPr kumimoji="1" lang="en-US" altLang="ja-JP" dirty="0" smtClean="0"/>
              <a:t>YES</a:t>
            </a:r>
            <a:endParaRPr kumimoji="1" lang="ja-JP" altLang="en-US" dirty="0"/>
          </a:p>
        </p:txBody>
      </p:sp>
      <p:sp>
        <p:nvSpPr>
          <p:cNvPr id="26" name="正方形/長方形 25"/>
          <p:cNvSpPr/>
          <p:nvPr/>
        </p:nvSpPr>
        <p:spPr>
          <a:xfrm>
            <a:off x="7046463" y="3771788"/>
            <a:ext cx="1818332" cy="62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更新</a:t>
            </a:r>
            <a:endParaRPr kumimoji="1" lang="ja-JP" altLang="en-US" dirty="0"/>
          </a:p>
        </p:txBody>
      </p:sp>
      <p:cxnSp>
        <p:nvCxnSpPr>
          <p:cNvPr id="28" name="直線矢印コネクタ 27"/>
          <p:cNvCxnSpPr>
            <a:stCxn id="8" idx="3"/>
            <a:endCxn id="26" idx="1"/>
          </p:cNvCxnSpPr>
          <p:nvPr/>
        </p:nvCxnSpPr>
        <p:spPr>
          <a:xfrm>
            <a:off x="5991296" y="4083150"/>
            <a:ext cx="1055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曲線コネクタ 33"/>
          <p:cNvCxnSpPr>
            <a:stCxn id="26" idx="0"/>
            <a:endCxn id="8" idx="0"/>
          </p:cNvCxnSpPr>
          <p:nvPr/>
        </p:nvCxnSpPr>
        <p:spPr>
          <a:xfrm rot="16200000" flipV="1">
            <a:off x="6235685" y="2051843"/>
            <a:ext cx="86507" cy="3353383"/>
          </a:xfrm>
          <a:prstGeom prst="curvedConnector3">
            <a:avLst>
              <a:gd name="adj1" fmla="val 364256"/>
            </a:avLst>
          </a:prstGeom>
          <a:ln>
            <a:tailEnd type="triangle"/>
          </a:ln>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6173071" y="3713818"/>
            <a:ext cx="800392" cy="369332"/>
          </a:xfrm>
          <a:prstGeom prst="rect">
            <a:avLst/>
          </a:prstGeom>
          <a:noFill/>
        </p:spPr>
        <p:txBody>
          <a:bodyPr wrap="square" rtlCol="0">
            <a:spAutoFit/>
          </a:bodyPr>
          <a:lstStyle/>
          <a:p>
            <a:r>
              <a:rPr kumimoji="1" lang="en-US" altLang="ja-JP" dirty="0" smtClean="0"/>
              <a:t>NO</a:t>
            </a:r>
            <a:endParaRPr kumimoji="1" lang="ja-JP" altLang="en-US" dirty="0"/>
          </a:p>
        </p:txBody>
      </p:sp>
    </p:spTree>
    <p:extLst>
      <p:ext uri="{BB962C8B-B14F-4D97-AF65-F5344CB8AC3E}">
        <p14:creationId xmlns:p14="http://schemas.microsoft.com/office/powerpoint/2010/main" val="364096651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ウィンドウを出す</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namespace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Basic</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class</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2B91AF"/>
                </a:solidFill>
                <a:highlight>
                  <a:srgbClr val="FFFFFF"/>
                </a:highlight>
                <a:latin typeface="ＭＳ ゴシック" panose="020B0609070205080204" pitchFamily="49" charset="-128"/>
                <a:ea typeface="ＭＳ ゴシック" panose="020B0609070205080204" pitchFamily="49" charset="-128"/>
              </a:rPr>
              <a:t>Program</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ja-JP" altLang="en-US"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STAThread</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static</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void</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Main(</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string</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args</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ja-JP" altLang="en-US"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.Initialize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a:solidFill>
                  <a:srgbClr val="A31515"/>
                </a:solidFill>
                <a:highlight>
                  <a:srgbClr val="FFFFFF"/>
                </a:highlight>
                <a:latin typeface="ＭＳ ゴシック" panose="020B0609070205080204" pitchFamily="49" charset="-128"/>
                <a:ea typeface="ＭＳ ゴシック" panose="020B0609070205080204" pitchFamily="49" charset="-128"/>
              </a:rPr>
              <a:t>"Basic"</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640, 480,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new</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EngineOption</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while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.DoEvents</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ja-JP" altLang="en-US"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.Update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ja-JP" altLang="en-US"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.Terminate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ja-JP" altLang="en-US"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ja-JP" altLang="en-US"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endParaRPr kumimoji="1" lang="en-US" altLang="ja-JP" dirty="0" smtClean="0"/>
          </a:p>
        </p:txBody>
      </p:sp>
    </p:spTree>
    <p:extLst>
      <p:ext uri="{BB962C8B-B14F-4D97-AF65-F5344CB8AC3E}">
        <p14:creationId xmlns:p14="http://schemas.microsoft.com/office/powerpoint/2010/main" val="311883000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While</a:t>
            </a:r>
            <a:r>
              <a:rPr lang="ja-JP" altLang="en-US" dirty="0" smtClean="0"/>
              <a:t>文</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while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条件</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プログラム</a:t>
            </a:r>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endParaRPr lang="en-US" altLang="ja-JP" dirty="0" smtClean="0"/>
          </a:p>
          <a:p>
            <a:r>
              <a:rPr lang="ja-JP" altLang="en-US" dirty="0" smtClean="0"/>
              <a:t>条件が満たされなくなるまでプログラムを繰り返す</a:t>
            </a:r>
            <a:endParaRPr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47278990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新しいキャラクタを作る</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en-US" dirty="0" smtClean="0"/>
              <a:t>「追加」→「新しい項目」から</a:t>
            </a:r>
            <a:r>
              <a:rPr lang="en-US" altLang="ja-JP" dirty="0" err="1" smtClean="0"/>
              <a:t>Target.cs</a:t>
            </a:r>
            <a:r>
              <a:rPr lang="ja-JP" altLang="en-US" dirty="0" smtClean="0"/>
              <a:t>というファイルを追加</a:t>
            </a:r>
            <a:endParaRPr lang="en-US" altLang="ja-JP" dirty="0" smtClean="0"/>
          </a:p>
          <a:p>
            <a:pPr marL="0" indent="0">
              <a:buNone/>
            </a:pP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namespace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Basic</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class</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2B91AF"/>
                </a:solidFill>
                <a:highlight>
                  <a:srgbClr val="FFFFFF"/>
                </a:highlight>
                <a:latin typeface="ＭＳ ゴシック" panose="020B0609070205080204" pitchFamily="49" charset="-128"/>
                <a:ea typeface="ＭＳ ゴシック" panose="020B0609070205080204" pitchFamily="49" charset="-128"/>
              </a:rPr>
              <a:t>Target</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 asd.</a:t>
            </a:r>
            <a:r>
              <a:rPr lang="en-US" altLang="ja-JP" dirty="0">
                <a:solidFill>
                  <a:srgbClr val="2B91AF"/>
                </a:solidFill>
                <a:highlight>
                  <a:srgbClr val="FFFFFF"/>
                </a:highlight>
                <a:latin typeface="ＭＳ ゴシック" panose="020B0609070205080204" pitchFamily="49" charset="-128"/>
                <a:ea typeface="ＭＳ ゴシック" panose="020B0609070205080204" pitchFamily="49" charset="-128"/>
              </a:rPr>
              <a:t>TextureObject2D</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ja-JP" altLang="en-US"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public</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Target()</a:t>
            </a:r>
          </a:p>
          <a:p>
            <a:pPr marL="0" indent="0">
              <a:buNone/>
            </a:pPr>
            <a:r>
              <a:rPr lang="ja-JP" altLang="en-US"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FF"/>
                </a:solidFill>
                <a:highlight>
                  <a:srgbClr val="FFFFFF"/>
                </a:highlight>
                <a:latin typeface="ＭＳ ゴシック" panose="020B0609070205080204" pitchFamily="49" charset="-128"/>
                <a:ea typeface="ＭＳ ゴシック" panose="020B0609070205080204" pitchFamily="49" charset="-128"/>
              </a:rPr>
              <a:t>this</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.Texture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asd.</a:t>
            </a:r>
            <a:r>
              <a:rPr lang="en-US" altLang="ja-JP" dirty="0"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.Graphics.CreateTexture2D</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a:solidFill>
                  <a:srgbClr val="A31515"/>
                </a:solidFill>
                <a:highlight>
                  <a:srgbClr val="FFFFFF"/>
                </a:highlight>
                <a:latin typeface="ＭＳ ゴシック" panose="020B0609070205080204" pitchFamily="49" charset="-128"/>
                <a:ea typeface="ＭＳ ゴシック" panose="020B0609070205080204" pitchFamily="49" charset="-128"/>
              </a:rPr>
              <a:t>"Resource/target.png"</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ja-JP" altLang="en-US"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ja-JP" altLang="en-US"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dirty="0"/>
          </a:p>
        </p:txBody>
      </p:sp>
    </p:spTree>
    <p:extLst>
      <p:ext uri="{BB962C8B-B14F-4D97-AF65-F5344CB8AC3E}">
        <p14:creationId xmlns:p14="http://schemas.microsoft.com/office/powerpoint/2010/main" val="146169877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新しいものを定義する</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class</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dirty="0" smtClean="0">
                <a:solidFill>
                  <a:srgbClr val="2B91AF"/>
                </a:solidFill>
                <a:highlight>
                  <a:srgbClr val="FFFFFF"/>
                </a:highlight>
                <a:latin typeface="ＭＳ ゴシック" panose="020B0609070205080204" pitchFamily="49" charset="-128"/>
                <a:ea typeface="ＭＳ ゴシック" panose="020B0609070205080204" pitchFamily="49" charset="-128"/>
              </a:rPr>
              <a:t>新しいもの</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ja-JP" altLang="en-US" dirty="0">
                <a:solidFill>
                  <a:srgbClr val="2B91AF"/>
                </a:solidFill>
                <a:highlight>
                  <a:srgbClr val="FFFFFF"/>
                </a:highlight>
                <a:latin typeface="ＭＳ ゴシック" panose="020B0609070205080204" pitchFamily="49" charset="-128"/>
                <a:ea typeface="ＭＳ ゴシック" panose="020B0609070205080204" pitchFamily="49" charset="-128"/>
              </a:rPr>
              <a:t>既</a:t>
            </a:r>
            <a:r>
              <a:rPr lang="ja-JP" altLang="en-US" dirty="0" smtClean="0">
                <a:solidFill>
                  <a:srgbClr val="2B91AF"/>
                </a:solidFill>
                <a:highlight>
                  <a:srgbClr val="FFFFFF"/>
                </a:highlight>
                <a:latin typeface="ＭＳ ゴシック" panose="020B0609070205080204" pitchFamily="49" charset="-128"/>
                <a:ea typeface="ＭＳ ゴシック" panose="020B0609070205080204" pitchFamily="49" charset="-128"/>
              </a:rPr>
              <a:t>に定義されているもの</a:t>
            </a:r>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public</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新しいもの</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初期化のプログラム</a:t>
            </a:r>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「新しいもの」は「既に定義されているもの」の一つですよ</a:t>
            </a:r>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asd.TextureObject2D</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は</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Altseed</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が定義しているもので「画像としてウィンドウに表示されるもの」</a:t>
            </a:r>
            <a:r>
              <a:rPr lang="ja-JP" altLang="en-US"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ぐらいの</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意味</a:t>
            </a:r>
            <a:endPar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endParaRPr kumimoji="1" lang="ja-JP" altLang="en-US" dirty="0"/>
          </a:p>
        </p:txBody>
      </p:sp>
    </p:spTree>
    <p:extLst>
      <p:ext uri="{BB962C8B-B14F-4D97-AF65-F5344CB8AC3E}">
        <p14:creationId xmlns:p14="http://schemas.microsoft.com/office/powerpoint/2010/main" val="319084161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ゲームにキャラクターを追加</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STAThread</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static</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void</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Main(</a:t>
            </a:r>
            <a:r>
              <a:rPr lang="en-US" altLang="ja-JP" dirty="0">
                <a:solidFill>
                  <a:srgbClr val="0000FF"/>
                </a:solidFill>
                <a:highlight>
                  <a:srgbClr val="FFFFFF"/>
                </a:highlight>
                <a:latin typeface="ＭＳ ゴシック" panose="020B0609070205080204" pitchFamily="49" charset="-128"/>
                <a:ea typeface="ＭＳ ゴシック" panose="020B0609070205080204" pitchFamily="49" charset="-128"/>
              </a:rPr>
              <a:t>string</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args</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.Initialize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a:solidFill>
                  <a:srgbClr val="A31515"/>
                </a:solidFill>
                <a:highlight>
                  <a:srgbClr val="FFFFFF"/>
                </a:highlight>
                <a:latin typeface="ＭＳ ゴシック" panose="020B0609070205080204" pitchFamily="49" charset="-128"/>
                <a:ea typeface="ＭＳ ゴシック" panose="020B0609070205080204" pitchFamily="49" charset="-128"/>
              </a:rPr>
              <a:t>"Basic"</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640, 480, </a:t>
            </a: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new </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smtClean="0">
                <a:solidFill>
                  <a:srgbClr val="2B91AF"/>
                </a:solidFill>
                <a:highlight>
                  <a:srgbClr val="FFFFFF"/>
                </a:highlight>
                <a:latin typeface="ＭＳ ゴシック" panose="020B0609070205080204" pitchFamily="49" charset="-128"/>
                <a:ea typeface="ＭＳ ゴシック" panose="020B0609070205080204" pitchFamily="49" charset="-128"/>
              </a:rPr>
              <a:t>EngineOption</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asd.</a:t>
            </a:r>
            <a:r>
              <a:rPr lang="en-US" altLang="ja-JP" dirty="0"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.AddObject2D(</a:t>
            </a: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new</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2B91AF"/>
                </a:solidFill>
                <a:highlight>
                  <a:srgbClr val="FFFFFF"/>
                </a:highlight>
                <a:latin typeface="ＭＳ ゴシック" panose="020B0609070205080204" pitchFamily="49" charset="-128"/>
                <a:ea typeface="ＭＳ ゴシック" panose="020B0609070205080204" pitchFamily="49" charset="-128"/>
              </a:rPr>
              <a:t>Target</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ja-JP" altLang="en-US"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dirty="0">
                <a:solidFill>
                  <a:srgbClr val="008000"/>
                </a:solidFill>
                <a:highlight>
                  <a:srgbClr val="FFFFFF"/>
                </a:highlight>
                <a:latin typeface="ＭＳ ゴシック" panose="020B0609070205080204" pitchFamily="49" charset="-128"/>
                <a:ea typeface="ＭＳ ゴシック" panose="020B0609070205080204" pitchFamily="49" charset="-128"/>
              </a:rPr>
              <a:t>ここが加わった！！</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endPar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smtClean="0">
                <a:solidFill>
                  <a:srgbClr val="0000FF"/>
                </a:solidFill>
                <a:highlight>
                  <a:srgbClr val="FFFFFF"/>
                </a:highlight>
                <a:latin typeface="ＭＳ ゴシック" panose="020B0609070205080204" pitchFamily="49" charset="-128"/>
                <a:ea typeface="ＭＳ ゴシック" panose="020B0609070205080204" pitchFamily="49" charset="-128"/>
              </a:rPr>
              <a:t>    while</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a:solidFill>
                  <a:srgbClr val="000000"/>
                </a:solidFill>
                <a:highlight>
                  <a:srgbClr val="FFFFFF"/>
                </a:highlight>
                <a:latin typeface="ＭＳ ゴシック" panose="020B0609070205080204" pitchFamily="49" charset="-128"/>
                <a:ea typeface="ＭＳ ゴシック" panose="020B0609070205080204" pitchFamily="49" charset="-128"/>
              </a:rPr>
              <a:t>.DoEvents</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.Update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endPar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asd.</a:t>
            </a:r>
            <a:r>
              <a:rPr lang="en-US" altLang="ja-JP" dirty="0" err="1" smtClean="0">
                <a:solidFill>
                  <a:srgbClr val="2B91AF"/>
                </a:solidFill>
                <a:highlight>
                  <a:srgbClr val="FFFFFF"/>
                </a:highlight>
                <a:latin typeface="ＭＳ ゴシック" panose="020B0609070205080204" pitchFamily="49" charset="-128"/>
                <a:ea typeface="ＭＳ ゴシック" panose="020B0609070205080204" pitchFamily="49" charset="-128"/>
              </a:rPr>
              <a:t>Engine</a:t>
            </a:r>
            <a:r>
              <a:rPr lang="en-US" altLang="ja-JP"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.Terminate</a:t>
            </a:r>
            <a:r>
              <a:rPr lang="en-US" altLang="ja-JP"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pPr marL="0" indent="0">
              <a:buNone/>
            </a:pPr>
            <a:r>
              <a:rPr lang="en-US" altLang="ja-JP"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kumimoji="1" lang="ja-JP" altLang="en-US" dirty="0"/>
          </a:p>
        </p:txBody>
      </p:sp>
    </p:spTree>
    <p:extLst>
      <p:ext uri="{BB962C8B-B14F-4D97-AF65-F5344CB8AC3E}">
        <p14:creationId xmlns:p14="http://schemas.microsoft.com/office/powerpoint/2010/main" val="255563632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405</Words>
  <Application>Microsoft Office PowerPoint</Application>
  <PresentationFormat>ワイド画面</PresentationFormat>
  <Paragraphs>89</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ゴシック</vt:lpstr>
      <vt:lpstr>游ゴシック</vt:lpstr>
      <vt:lpstr>游ゴシック Light</vt:lpstr>
      <vt:lpstr>Arial</vt:lpstr>
      <vt:lpstr>Office テーマ</vt:lpstr>
      <vt:lpstr>ゲーム制作講座 第一回</vt:lpstr>
      <vt:lpstr>宿題はしてきましたか？</vt:lpstr>
      <vt:lpstr>実際にプログラミングする前の設定</vt:lpstr>
      <vt:lpstr>ゲームの基本的な構造</vt:lpstr>
      <vt:lpstr>ウィンドウを出す</vt:lpstr>
      <vt:lpstr>While文</vt:lpstr>
      <vt:lpstr>新しいキャラクタを作る</vt:lpstr>
      <vt:lpstr>新しいものを定義する</vt:lpstr>
      <vt:lpstr>ゲームにキャラクターを追加</vt:lpstr>
      <vt:lpstr>実行する</vt:lpstr>
      <vt:lpstr>覚えてほしいこと</vt:lpstr>
      <vt:lpstr>質問とか上手くいかない事とかある？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ゲーム制作講座 第一回</dc:title>
  <dc:creator>南條陽史</dc:creator>
  <cp:lastModifiedBy>南條陽史</cp:lastModifiedBy>
  <cp:revision>8</cp:revision>
  <dcterms:created xsi:type="dcterms:W3CDTF">2016-04-20T07:10:37Z</dcterms:created>
  <dcterms:modified xsi:type="dcterms:W3CDTF">2016-04-20T08:22:42Z</dcterms:modified>
</cp:coreProperties>
</file>