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FC548B4-07B9-440E-92F9-7A7FBADED9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F5A7762A-EDC4-4235-A4BA-4E9C2B026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40648E1-8954-4D40-91F8-691A9590E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CDB3-19AD-4BBA-81E9-F1920BF4CC8F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47FD38F-F927-43A9-977B-646B85A73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B16F2F28-FC90-45B3-BA91-99116D854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CB2F-BCDE-48AC-BC73-0AD1B32AD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549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E1E3541-25E4-49C6-88DE-16DDA217F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F150BE76-CF4E-4DE8-AD7E-F7C5DB54B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1B83FE3-8435-479D-8C8B-A2F6C50FB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CDB3-19AD-4BBA-81E9-F1920BF4CC8F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881822F-64BE-46F2-9A03-3EAB00E09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526123A-D13D-4EF9-88B1-0977AA785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CB2F-BCDE-48AC-BC73-0AD1B32AD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216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A61FAEFC-4BC1-46C2-AE2B-5A9CB93255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02217938-920D-4976-84D0-1C9414DC8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A25E1EE2-A8AC-4625-9E6B-7934ED347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CDB3-19AD-4BBA-81E9-F1920BF4CC8F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750C764-7821-4AF1-9CA9-6251A29A6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6847ED9-3F8A-4194-8E6D-3E0DF850D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CB2F-BCDE-48AC-BC73-0AD1B32AD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276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DF80405-9B27-4F98-95F2-42E3B56B3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E31A0B3-733B-453B-BB05-8385747F4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E782DF4-8048-418B-AA8A-FDC739296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CDB3-19AD-4BBA-81E9-F1920BF4CC8F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412CBA6F-C3E8-4A57-9525-185DE45FD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58562E8-7B43-4ECE-A502-C7678A2B6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CB2F-BCDE-48AC-BC73-0AD1B32AD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022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CEE68FD-1BAC-4AC2-A02A-347F52E1E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2EA26C71-8CFC-4EF3-819E-DA091C616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A0E93C0-67A6-4765-9E43-63AD1BE93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CDB3-19AD-4BBA-81E9-F1920BF4CC8F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7622E0A-BBD0-4B63-BF13-F3B540DFE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FA9CB678-2336-43CA-AB23-EDF642F98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CB2F-BCDE-48AC-BC73-0AD1B32AD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962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78FC602-A3BF-4DCA-8CCE-EC04D3A1A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7B54EEC-54F8-446C-A06F-7B94AC7273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C5EE8FC2-6BC6-4959-B6FF-2CA2BC249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90D71B97-2168-4D73-9575-9F6B9ACCC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CDB3-19AD-4BBA-81E9-F1920BF4CC8F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64B5DC7F-A5FD-4FF7-8D9D-73214CBD6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AAD0B049-E1B3-40BD-B698-49E7BCF7A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CB2F-BCDE-48AC-BC73-0AD1B32AD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628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F4AB4DB-2763-4F47-A945-127AEF4EB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CD6888DF-60F5-49C4-931C-AA0B9F570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636A8804-B259-45D1-BF42-17943DFBD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18E4BE88-31C1-4F9F-8B48-2DDA84CF0D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871F5310-490E-4446-8F08-A54B2482D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55BA11A4-F3A4-4D18-A445-192C475FA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CDB3-19AD-4BBA-81E9-F1920BF4CC8F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E1AB642C-8858-43AD-8238-DB0A23885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AE834977-DCA3-440E-B871-E8416079E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CB2F-BCDE-48AC-BC73-0AD1B32AD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751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DE3002F-DF9E-4918-8007-DFD8260A8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8115FD33-D069-4C51-A7AC-8259EC14C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CDB3-19AD-4BBA-81E9-F1920BF4CC8F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8EB49EB3-281C-45D7-9C42-7A4C0F971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7981822A-7974-48CF-BD25-A33AAB0C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CB2F-BCDE-48AC-BC73-0AD1B32AD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59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EF1EFE1E-54BD-4902-835F-1D77A4008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CDB3-19AD-4BBA-81E9-F1920BF4CC8F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1EFBEF6B-4BC2-4C06-B396-AE1123CED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8CECB4CE-3F85-4451-B173-A24F4AC60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CB2F-BCDE-48AC-BC73-0AD1B32AD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C7908FF-7C8F-40B3-A7F5-58B8CE263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A1129830-CE9C-446A-9B1C-455BC702F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C77ADABC-0D7C-4C0D-AD60-CC233D22C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BC1162D4-D36E-4B65-9C93-16F961EA9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CDB3-19AD-4BBA-81E9-F1920BF4CC8F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3D926F86-D4C6-4591-8AF1-0EAEF4724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B5EF41E5-061B-4024-95DA-FC49808B7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CB2F-BCDE-48AC-BC73-0AD1B32AD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03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34BD785-67EE-484C-A114-B5201EF88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1690D621-8950-4158-8ACF-39B625083E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EB1F45D2-9218-4D9F-9069-022925DB1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AC7D5804-F804-4C97-844B-34D0105A2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CDB3-19AD-4BBA-81E9-F1920BF4CC8F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EAF87894-DEC1-496E-9FAA-A2D177DC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AF4A1E99-297D-47C5-B0BF-B75685172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CB2F-BCDE-48AC-BC73-0AD1B32AD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943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2B8A825B-9CC4-4B09-84DB-1631A8E64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CF15B488-9A28-4B7C-9E4C-66538BD07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F616798-35EB-4D43-9B43-82AB213FF2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4CDB3-19AD-4BBA-81E9-F1920BF4CC8F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DC6C1D0-C73F-4F2F-BEA0-0FA25BFDFA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AAF6C47-30CE-48C3-B62D-DB8F3F99A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2CB2F-BCDE-48AC-BC73-0AD1B32AD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06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DA38F2E-A97E-47DE-8E94-E57C92D7CA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学平险政策宣讲、资助政策宣讲主题班会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D9878A5D-0398-494C-9325-6671F058ED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——2021</a:t>
            </a:r>
            <a:r>
              <a:rPr lang="zh-CN" altLang="en-US" dirty="0" smtClean="0"/>
              <a:t>级麻醉学本科一班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65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="" xmlns:a16="http://schemas.microsoft.com/office/drawing/2014/main" id="{EA1D837A-7100-41B8-A488-753D57DDC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504168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感谢</a:t>
            </a:r>
            <a:r>
              <a:rPr lang="zh-CN" altLang="en-US" dirty="0" smtClean="0"/>
              <a:t>大家参加今天的主题班会！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979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开班会统一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开班会统一模板</Template>
  <TotalTime>2</TotalTime>
  <Words>42</Words>
  <Application>Microsoft Office PowerPoint</Application>
  <PresentationFormat>自定义</PresentationFormat>
  <Paragraphs>3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开班会统一模板</vt:lpstr>
      <vt:lpstr>学平险政策宣讲、资助政策宣讲主题班会</vt:lpstr>
      <vt:lpstr>感谢大家参加今天的主题班会！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学平险政策宣讲、资助政策宣讲主题班会</dc:title>
  <dc:creator>xb21cn</dc:creator>
  <cp:lastModifiedBy>xb21cn</cp:lastModifiedBy>
  <cp:revision>1</cp:revision>
  <dcterms:created xsi:type="dcterms:W3CDTF">2023-04-10T13:38:47Z</dcterms:created>
  <dcterms:modified xsi:type="dcterms:W3CDTF">2023-04-10T13:41:00Z</dcterms:modified>
</cp:coreProperties>
</file>