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5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96E0-84F3-4F49-A5BE-3DF1F8233EE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6D580-5E07-4F43-AAD8-D3EF2CEC7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C548B4-07B9-440E-92F9-7A7FBADE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5A7762A-EDC4-4235-A4BA-4E9C2B02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0648E1-8954-4D40-91F8-691A9590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7FD38F-F927-43A9-977B-646B85A7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6F2F28-FC90-45B3-BA91-99116D85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1E3541-25E4-49C6-88DE-16DDA21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150BE76-CF4E-4DE8-AD7E-F7C5DB54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1B83FE3-8435-479D-8C8B-A2F6C50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881822F-64BE-46F2-9A03-3EAB00E0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26123A-D13D-4EF9-88B1-0977AA78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61FAEFC-4BC1-46C2-AE2B-5A9CB932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217938-920D-4976-84D0-1C9414DC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25E1EE2-A8AC-4625-9E6B-7934ED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50C764-7821-4AF1-9CA9-6251A29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847ED9-3F8A-4194-8E6D-3E0DF850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F80405-9B27-4F98-95F2-42E3B56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31A0B3-733B-453B-BB05-8385747F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782DF4-8048-418B-AA8A-FDC7392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2CBA6F-C3E8-4A57-9525-185DE45F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8562E8-7B43-4ECE-A502-C7678A2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EE68FD-1BAC-4AC2-A02A-347F52E1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A26C71-8CFC-4EF3-819E-DA091C61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0E93C0-67A6-4765-9E43-63AD1BE9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622E0A-BBD0-4B63-BF13-F3B540D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9CB678-2336-43CA-AB23-EDF642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8FC602-A3BF-4DCA-8CCE-EC04D3A1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B54EEC-54F8-446C-A06F-7B94AC72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5EE8FC2-6BC6-4959-B6FF-2CA2BC249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0D71B97-2168-4D73-9575-9F6B9ACC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4B5DC7F-A5FD-4FF7-8D9D-73214CBD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AD0B049-E1B3-40BD-B698-49E7BCF7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2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4AB4DB-2763-4F47-A945-127AEF4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6888DF-60F5-49C4-931C-AA0B9F5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6A8804-B259-45D1-BF42-17943DFB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8E4BE88-31C1-4F9F-8B48-2DDA84CF0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71F5310-490E-4446-8F08-A54B2482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5BA11A4-F3A4-4D18-A445-192C475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1AB642C-8858-43AD-8238-DB0A238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E834977-DCA3-440E-B871-E8416079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5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E3002F-DF9E-4918-8007-DFD8260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115FD33-D069-4C51-A7AC-8259EC14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EB49EB3-281C-45D7-9C42-7A4C0F97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981822A-7974-48CF-BD25-A33AAB0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F1EFE1E-54BD-4902-835F-1D77A400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EFBEF6B-4BC2-4C06-B396-AE1123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ECB4CE-3F85-4451-B173-A24F4AC6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7908FF-7C8F-40B3-A7F5-58B8CE2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129830-CE9C-446A-9B1C-455BC702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77ADABC-0D7C-4C0D-AD60-CC233D22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C1162D4-D36E-4B65-9C93-16F961EA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D926F86-D4C6-4591-8AF1-0EAEF47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EF41E5-061B-4024-95DA-FC49808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BD785-67EE-484C-A114-B5201EF8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690D621-8950-4158-8ACF-39B625083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B1F45D2-9218-4D9F-9069-022925D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C7D5804-F804-4C97-844B-34D0105A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AF87894-DEC1-496E-9FAA-A2D177D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4A1E99-297D-47C5-B0BF-B756851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B8A825B-9CC4-4B09-84DB-1631A8E6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F15B488-9A28-4B7C-9E4C-66538BD0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616798-35EB-4D43-9B43-82AB213F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CDB3-19AD-4BBA-81E9-F1920BF4CC8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DC6C1D0-C73F-4F2F-BEA0-0FA25BF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AF6C47-30CE-48C3-B62D-DB8F3F99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重温医学生誓词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C3ED7FBA-DA56-4777-914B-2530A30F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6117" y="1523701"/>
            <a:ext cx="8486956" cy="391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健康所系，性命相托。</a:t>
            </a:r>
          </a:p>
          <a:p>
            <a:pPr marL="0" indent="0">
              <a:buNone/>
            </a:pPr>
            <a:r>
              <a:rPr lang="zh-CN" altLang="en-US" dirty="0"/>
              <a:t>当我步入神圣医学学府的时刻，谨庄严宣誓：</a:t>
            </a:r>
          </a:p>
          <a:p>
            <a:pPr marL="0" indent="0">
              <a:buNone/>
            </a:pPr>
            <a:r>
              <a:rPr lang="zh-CN" altLang="en-US" dirty="0"/>
              <a:t>我志愿献身医学，热爱祖国，忠于人民，恪守医德，尊师守纪，刻苦钻研，孜孜不倦，精益求精，全面发展。</a:t>
            </a:r>
          </a:p>
          <a:p>
            <a:pPr marL="0" indent="0">
              <a:buNone/>
            </a:pPr>
            <a:r>
              <a:rPr lang="zh-CN" altLang="en-US" dirty="0"/>
              <a:t>我决心竭尽全力除人类之病痛，助健康之完美，维护医术的圣洁和荣誉，救死扶伤，不辞艰辛，执着追求，为祖国医药卫生事业的发展和人类身心健康奋斗终生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1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传承红医精神，做新时代赣医人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——2021</a:t>
            </a:r>
            <a:r>
              <a:rPr lang="zh-CN" altLang="en-US" dirty="0" smtClean="0"/>
              <a:t>级麻醉学一班主题班会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C1585D-CDA6-4175-91AC-CACE9D8D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2754" y="1897812"/>
            <a:ext cx="9050547" cy="393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423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17A033-DD9D-43F6-985B-7D3580529E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744F78DF-9123-4924-A364-A8CF62E7AB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7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EE713C-33B3-451A-81AD-F3B4BD88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0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A1D837A-7100-41B8-A488-753D57D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9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185</Words>
  <Application>Microsoft Office PowerPoint</Application>
  <PresentationFormat>自定义</PresentationFormat>
  <Paragraphs>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重温医学生誓词</vt:lpstr>
      <vt:lpstr>PowerPoint 演示文稿</vt:lpstr>
      <vt:lpstr>传承红医精神，做新时代赣医人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红医故事之傅连璋</dc:title>
  <dc:creator>zhu jr</dc:creator>
  <cp:lastModifiedBy>xb21cn</cp:lastModifiedBy>
  <cp:revision>15</cp:revision>
  <dcterms:created xsi:type="dcterms:W3CDTF">2020-11-30T14:59:25Z</dcterms:created>
  <dcterms:modified xsi:type="dcterms:W3CDTF">2023-04-23T13:29:42Z</dcterms:modified>
</cp:coreProperties>
</file>