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21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9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00F768-D964-4E5A-9C25-5F3E1AC149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B28-A65B-4BD1-946F-A4729526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375434-C932-6A45-111F-B7AAD26794CB}"/>
              </a:ext>
            </a:extLst>
          </p:cNvPr>
          <p:cNvSpPr/>
          <p:nvPr/>
        </p:nvSpPr>
        <p:spPr>
          <a:xfrm>
            <a:off x="1439333" y="3119961"/>
            <a:ext cx="15240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Footer.js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F06169-403E-0230-38AB-3B68F1AF6706}"/>
              </a:ext>
            </a:extLst>
          </p:cNvPr>
          <p:cNvSpPr/>
          <p:nvPr/>
        </p:nvSpPr>
        <p:spPr>
          <a:xfrm>
            <a:off x="9406467" y="2269067"/>
            <a:ext cx="2116667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LoginRegister.js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1B9265-4B73-3663-559B-ECE40F46C01B}"/>
              </a:ext>
            </a:extLst>
          </p:cNvPr>
          <p:cNvSpPr/>
          <p:nvPr/>
        </p:nvSpPr>
        <p:spPr>
          <a:xfrm>
            <a:off x="7670800" y="2260600"/>
            <a:ext cx="15240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StatsApp.js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75D1A7-B551-E637-F6D7-B8E5C8AF3CC1}"/>
              </a:ext>
            </a:extLst>
          </p:cNvPr>
          <p:cNvSpPr/>
          <p:nvPr/>
        </p:nvSpPr>
        <p:spPr>
          <a:xfrm>
            <a:off x="3158067" y="2277533"/>
            <a:ext cx="1972733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FreestyleApp.js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71AB51-51CC-7BDE-CF22-2EF016E4BE3B}"/>
              </a:ext>
            </a:extLst>
          </p:cNvPr>
          <p:cNvSpPr/>
          <p:nvPr/>
        </p:nvSpPr>
        <p:spPr>
          <a:xfrm>
            <a:off x="5223933" y="2277533"/>
            <a:ext cx="22352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SongNotesApp.js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986418-3617-FC7B-AF4A-6CEF06C265AA}"/>
              </a:ext>
            </a:extLst>
          </p:cNvPr>
          <p:cNvSpPr/>
          <p:nvPr/>
        </p:nvSpPr>
        <p:spPr>
          <a:xfrm>
            <a:off x="1761067" y="1354667"/>
            <a:ext cx="15240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768F50-98A3-2BA4-D02F-7B6FCC77B98C}"/>
              </a:ext>
            </a:extLst>
          </p:cNvPr>
          <p:cNvSpPr/>
          <p:nvPr/>
        </p:nvSpPr>
        <p:spPr>
          <a:xfrm>
            <a:off x="71967" y="2256367"/>
            <a:ext cx="15240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11016-734F-E66E-24A8-C5DA011E7B0B}"/>
              </a:ext>
            </a:extLst>
          </p:cNvPr>
          <p:cNvSpPr/>
          <p:nvPr/>
        </p:nvSpPr>
        <p:spPr>
          <a:xfrm>
            <a:off x="3022600" y="2133600"/>
            <a:ext cx="8695267" cy="6773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C368C-7B43-8449-8574-FD49F821D15B}"/>
              </a:ext>
            </a:extLst>
          </p:cNvPr>
          <p:cNvSpPr txBox="1"/>
          <p:nvPr/>
        </p:nvSpPr>
        <p:spPr>
          <a:xfrm>
            <a:off x="3522133" y="1761334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Routes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5C1FF-4455-A033-435D-90527B423256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1595967" y="1786467"/>
            <a:ext cx="9271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923F0-FEFE-834E-FC5C-578827F6BB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595968" y="2472267"/>
            <a:ext cx="14266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994984-0413-9858-9D19-6C6FC14C28D9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>
            <a:off x="1595967" y="2472267"/>
            <a:ext cx="605367" cy="647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33DA4B-E5B5-3970-57DF-9A2B2D524BAC}"/>
              </a:ext>
            </a:extLst>
          </p:cNvPr>
          <p:cNvSpPr/>
          <p:nvPr/>
        </p:nvSpPr>
        <p:spPr>
          <a:xfrm>
            <a:off x="3170767" y="3551761"/>
            <a:ext cx="1964267" cy="431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FreestyleInfo.js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D7B516-E8F1-99EC-B1FC-AB411C3DDFEA}"/>
              </a:ext>
            </a:extLst>
          </p:cNvPr>
          <p:cNvSpPr/>
          <p:nvPr/>
        </p:nvSpPr>
        <p:spPr>
          <a:xfrm>
            <a:off x="3090334" y="4182529"/>
            <a:ext cx="2214033" cy="431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FreestyleNotes.js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23E837-D4EA-2361-2A25-34716677F834}"/>
              </a:ext>
            </a:extLst>
          </p:cNvPr>
          <p:cNvSpPr/>
          <p:nvPr/>
        </p:nvSpPr>
        <p:spPr>
          <a:xfrm>
            <a:off x="3162300" y="4813298"/>
            <a:ext cx="1964267" cy="65617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PianoKeys.js /</a:t>
            </a:r>
          </a:p>
          <a:p>
            <a:pPr algn="ctr"/>
            <a:r>
              <a:rPr lang="en-US" dirty="0"/>
              <a:t>GuitarNeck.js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ADD74B-ECC9-6434-F47E-513860AAFCA5}"/>
              </a:ext>
            </a:extLst>
          </p:cNvPr>
          <p:cNvSpPr/>
          <p:nvPr/>
        </p:nvSpPr>
        <p:spPr>
          <a:xfrm>
            <a:off x="5759449" y="3467099"/>
            <a:ext cx="1524000" cy="58843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SongNotes</a:t>
            </a:r>
            <a:r>
              <a:rPr lang="en-US" dirty="0"/>
              <a:t> InfoPane.js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9E9C46-E6D2-8C31-F069-0A3108359DC1}"/>
              </a:ext>
            </a:extLst>
          </p:cNvPr>
          <p:cNvSpPr/>
          <p:nvPr/>
        </p:nvSpPr>
        <p:spPr>
          <a:xfrm>
            <a:off x="5488520" y="4174067"/>
            <a:ext cx="2214033" cy="431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SongNotes.js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593C65-9648-9393-9E10-C434320F7465}"/>
              </a:ext>
            </a:extLst>
          </p:cNvPr>
          <p:cNvSpPr/>
          <p:nvPr/>
        </p:nvSpPr>
        <p:spPr>
          <a:xfrm>
            <a:off x="5579533" y="4758267"/>
            <a:ext cx="1964267" cy="65617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PianoKeys.js /</a:t>
            </a:r>
          </a:p>
          <a:p>
            <a:pPr algn="ctr"/>
            <a:r>
              <a:rPr lang="en-US" dirty="0"/>
              <a:t>GuitarNeck.js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7F914-EBD9-0992-BFAF-008724458B60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144434" y="2709334"/>
            <a:ext cx="46567" cy="63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326C4-1ACF-CE4E-A0BB-C4A3102D9DC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6341533" y="2709334"/>
            <a:ext cx="254003" cy="639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F438967-33D7-E28F-A621-977FFEC34FA8}"/>
              </a:ext>
            </a:extLst>
          </p:cNvPr>
          <p:cNvSpPr/>
          <p:nvPr/>
        </p:nvSpPr>
        <p:spPr>
          <a:xfrm>
            <a:off x="3022600" y="3348565"/>
            <a:ext cx="2336800" cy="2222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9E9E1C-91AD-6B70-7B58-18B0E731AB71}"/>
              </a:ext>
            </a:extLst>
          </p:cNvPr>
          <p:cNvSpPr/>
          <p:nvPr/>
        </p:nvSpPr>
        <p:spPr>
          <a:xfrm>
            <a:off x="5427136" y="3348563"/>
            <a:ext cx="2336800" cy="2222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B054737-6ED1-A696-D9F0-E28EB4FE443A}"/>
              </a:ext>
            </a:extLst>
          </p:cNvPr>
          <p:cNvSpPr/>
          <p:nvPr/>
        </p:nvSpPr>
        <p:spPr>
          <a:xfrm>
            <a:off x="7905750" y="3467099"/>
            <a:ext cx="2214033" cy="431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SongDetail.js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4B17A0-EAFC-1D18-B715-9E84104495FB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8432801" y="2692400"/>
            <a:ext cx="579967" cy="7746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DEF65F-9074-CEF2-F723-A563543240E8}"/>
              </a:ext>
            </a:extLst>
          </p:cNvPr>
          <p:cNvSpPr txBox="1"/>
          <p:nvPr/>
        </p:nvSpPr>
        <p:spPr>
          <a:xfrm>
            <a:off x="8144933" y="2973785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Link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A461BF-100F-98D8-7D20-0A26DA829FA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3285067" y="1570568"/>
            <a:ext cx="4085167" cy="5630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37CEC7-5930-E3B7-77B6-7A8F2FF7E52F}"/>
              </a:ext>
            </a:extLst>
          </p:cNvPr>
          <p:cNvSpPr txBox="1"/>
          <p:nvPr/>
        </p:nvSpPr>
        <p:spPr>
          <a:xfrm>
            <a:off x="4601633" y="1380066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Link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4DE4F6-CBA8-15B7-9B45-3D796F227FE7}"/>
              </a:ext>
            </a:extLst>
          </p:cNvPr>
          <p:cNvSpPr txBox="1"/>
          <p:nvPr/>
        </p:nvSpPr>
        <p:spPr>
          <a:xfrm>
            <a:off x="3158067" y="282523"/>
            <a:ext cx="539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00B050"/>
                </a:solidFill>
              </a:rPr>
              <a:t>Client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887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94DE4F6-CBA8-15B7-9B45-3D796F227FE7}"/>
              </a:ext>
            </a:extLst>
          </p:cNvPr>
          <p:cNvSpPr txBox="1"/>
          <p:nvPr/>
        </p:nvSpPr>
        <p:spPr>
          <a:xfrm>
            <a:off x="3511548" y="357252"/>
            <a:ext cx="52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00B050"/>
                </a:solidFill>
              </a:rPr>
              <a:t>Server 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354150-EF20-D9E5-71A3-38D289BB1ABD}"/>
              </a:ext>
            </a:extLst>
          </p:cNvPr>
          <p:cNvSpPr/>
          <p:nvPr/>
        </p:nvSpPr>
        <p:spPr>
          <a:xfrm>
            <a:off x="486833" y="3619500"/>
            <a:ext cx="15240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server.js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30899E-A9BE-5C0C-06CF-DB4597EE4170}"/>
              </a:ext>
            </a:extLst>
          </p:cNvPr>
          <p:cNvSpPr/>
          <p:nvPr/>
        </p:nvSpPr>
        <p:spPr>
          <a:xfrm>
            <a:off x="2595030" y="2188633"/>
            <a:ext cx="20701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musicRoutes.js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551B3C-BD8B-5F9C-442B-5880592E7A5E}"/>
              </a:ext>
            </a:extLst>
          </p:cNvPr>
          <p:cNvSpPr/>
          <p:nvPr/>
        </p:nvSpPr>
        <p:spPr>
          <a:xfrm>
            <a:off x="2595031" y="5105400"/>
            <a:ext cx="2070100" cy="431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userRoutes.js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566D8A-19E5-E938-89FD-AF370856D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67" y="1388587"/>
            <a:ext cx="6184900" cy="216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E13EF9-F6C4-3864-7990-634753A6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66" y="4407981"/>
            <a:ext cx="1731433" cy="20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6B2AF-0A38-B16C-86B9-EE39C3142BA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010834" y="2404533"/>
            <a:ext cx="584196" cy="1430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A71337-1061-516A-7C57-9A6D8AC45A6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010834" y="3835401"/>
            <a:ext cx="584197" cy="1485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75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67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akiva</dc:creator>
  <cp:lastModifiedBy>akiva</cp:lastModifiedBy>
  <cp:revision>2</cp:revision>
  <dcterms:created xsi:type="dcterms:W3CDTF">2023-08-16T12:16:38Z</dcterms:created>
  <dcterms:modified xsi:type="dcterms:W3CDTF">2023-08-16T12:20:34Z</dcterms:modified>
</cp:coreProperties>
</file>