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7DFF"/>
    <a:srgbClr val="9696FF"/>
    <a:srgbClr val="CBFF00"/>
    <a:srgbClr val="00FF80"/>
    <a:srgbClr val="00FFCB"/>
    <a:srgbClr val="96FF96"/>
    <a:srgbClr val="FFFF96"/>
    <a:srgbClr val="FF9696"/>
    <a:srgbClr val="FF8989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7346-D1D3-928F-28D6-F84E1D232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7E1EB-FF69-B0CE-1A5B-E7A9FB347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819EB-D0DF-6F8A-23C4-02722C2E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6486-DC2B-4591-8874-A3D77C180E3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8839B-B9B8-74BA-E602-0F985E17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2C3E7-7937-7507-FBCB-FCAB191A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8DE7-3F08-45C4-8012-7C7F3A3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8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F626-456D-8A5D-CAAD-4939EA15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04818-9D37-7DF0-6190-A01E500F5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CC778-06E2-75B0-5883-F11E254A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6486-DC2B-4591-8874-A3D77C180E3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BB778-000C-3B79-D6FE-B0EE1145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9D84F-3560-31A0-239C-7C07EDA3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8DE7-3F08-45C4-8012-7C7F3A3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5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9368E-F3D1-6CA2-230A-56CFE7432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C66FA-2F49-8F04-2910-BB8F471E9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4B84A-CDB4-2E6D-FD82-C4DCA2CF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6486-DC2B-4591-8874-A3D77C180E3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0E81A-09A2-ACDB-F084-19F40B65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85C19-DCBD-0ACA-0FE3-9C0E38BD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8DE7-3F08-45C4-8012-7C7F3A3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E3D1-6415-D82F-AEB6-A0B4FCB6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70ED1-597B-5A82-FA8E-DDA777F5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BF36D-4B58-DC69-AD47-91EF7D6D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6486-DC2B-4591-8874-A3D77C180E3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4461A-6748-25BB-14E8-64F55FD0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2D17C-D26B-A717-EBFB-C1213CFE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8DE7-3F08-45C4-8012-7C7F3A3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6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EAC3-CBF5-501D-86F5-A5A978B7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B61C3-A027-EEC4-CBEF-CD59DADE0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10A45-6C88-9854-1460-42A5747C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6486-DC2B-4591-8874-A3D77C180E3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C728-B270-E3DD-396E-4AE1A01A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DF527-2D9E-DA49-CCDA-5BEE778F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8DE7-3F08-45C4-8012-7C7F3A3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8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B35A-6F62-67DF-A8AE-92FBB66A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12BB-C447-F231-208C-0E619D39F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6F9E7-031F-2921-ADAB-C3E35DCC8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DA9AD-A559-3665-896F-31D8D34D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6486-DC2B-4591-8874-A3D77C180E3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3E708-78DF-DC7E-AEE4-2A0D7ACC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75DAC-5602-6FB6-B733-21DDD333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8DE7-3F08-45C4-8012-7C7F3A3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8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E3B4-A25E-FFF2-2EC2-5656B221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475ED-361F-17BE-A989-BE9FF842E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C7AD8-F8FB-D518-0E36-B4E81E406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236CA-E53B-1828-EE3D-397C4D80C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C0F0F-1AD8-640A-236C-0D13E12D6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FFC72E-D4E4-CF32-6788-2B385F3C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6486-DC2B-4591-8874-A3D77C180E3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2C568-6C6A-AA5B-2AD7-3B25DEDE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C51F9-1487-DC7A-2156-6AD5BE9A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8DE7-3F08-45C4-8012-7C7F3A3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7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9A5A-E077-D8D1-EA24-C6DB0AE7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2DB50-5D23-2E51-76C9-3DBA8540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6486-DC2B-4591-8874-A3D77C180E3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67856-C6E0-6625-F2AF-DD097247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60910-B897-981F-2CBE-417AF73B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8DE7-3F08-45C4-8012-7C7F3A3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2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5A765-39AE-56D1-D0D8-85FB204B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6486-DC2B-4591-8874-A3D77C180E3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50382-42D1-B082-B616-7B3457C5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75FD4-63D7-B90F-33B9-CCFAF5EE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8DE7-3F08-45C4-8012-7C7F3A3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6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7945-7037-883E-4EE6-75190437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3E54-CEB4-29ED-7323-9C42004A2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6D73B-DCD7-8599-399F-199EEEAD1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1D9D5-A853-D49B-2598-5D091FFD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6486-DC2B-4591-8874-A3D77C180E3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19A52-74F7-C03B-BD37-CF501AF3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1122A-7D23-E469-465A-8FEECDD2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8DE7-3F08-45C4-8012-7C7F3A3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0000-AA8D-58E2-2DD3-49398C70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44874-0E8C-7781-D0E1-46B5D160F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75793-18DF-1C20-1665-8B258165F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E6B10-BB82-A45A-414D-03539B11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6486-DC2B-4591-8874-A3D77C180E3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9AE4B-5976-5FD1-436A-6E3F8D1F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BC935-5D79-FBF7-8387-2A2E0BC7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8DE7-3F08-45C4-8012-7C7F3A3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5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5518E-4384-40E1-7495-8E7260F3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E132A-38A6-34AF-6844-239650189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4A499-4A78-1E42-D476-F12C3D75B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46486-DC2B-4591-8874-A3D77C180E3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E4D4E-9EEE-719B-5FEE-8AF3B4C81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2269E-C720-8EAE-FDC2-ED0A7CD2D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C8DE7-3F08-45C4-8012-7C7F3A3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3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B3C5F6-681E-8429-E20D-6394F7C8FF8A}"/>
              </a:ext>
            </a:extLst>
          </p:cNvPr>
          <p:cNvSpPr txBox="1"/>
          <p:nvPr/>
        </p:nvSpPr>
        <p:spPr>
          <a:xfrm>
            <a:off x="2491273" y="101951"/>
            <a:ext cx="696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Song, Given Visually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E00EC0-CF32-8F64-E598-55EC0C1E34D5}"/>
              </a:ext>
            </a:extLst>
          </p:cNvPr>
          <p:cNvSpPr/>
          <p:nvPr/>
        </p:nvSpPr>
        <p:spPr>
          <a:xfrm>
            <a:off x="922789" y="1459684"/>
            <a:ext cx="10897299" cy="17197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6054D-3DE2-ABA7-44FB-6BE1B2E741C5}"/>
              </a:ext>
            </a:extLst>
          </p:cNvPr>
          <p:cNvSpPr/>
          <p:nvPr/>
        </p:nvSpPr>
        <p:spPr>
          <a:xfrm>
            <a:off x="1166070" y="1515237"/>
            <a:ext cx="570451" cy="22650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00199-9A51-648F-DB84-F20BFF473D10}"/>
              </a:ext>
            </a:extLst>
          </p:cNvPr>
          <p:cNvSpPr/>
          <p:nvPr/>
        </p:nvSpPr>
        <p:spPr>
          <a:xfrm>
            <a:off x="1863754" y="1515237"/>
            <a:ext cx="570451" cy="22650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B47996-9807-F98C-D603-AC4CEF273C9F}"/>
              </a:ext>
            </a:extLst>
          </p:cNvPr>
          <p:cNvSpPr/>
          <p:nvPr/>
        </p:nvSpPr>
        <p:spPr>
          <a:xfrm>
            <a:off x="2546057" y="1515237"/>
            <a:ext cx="570451" cy="226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E1AFD5-9C60-6B1E-D531-2B5BEA1F8985}"/>
              </a:ext>
            </a:extLst>
          </p:cNvPr>
          <p:cNvSpPr/>
          <p:nvPr/>
        </p:nvSpPr>
        <p:spPr>
          <a:xfrm>
            <a:off x="3243741" y="1515237"/>
            <a:ext cx="570451" cy="2265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693E53-A981-E313-7F0C-E7285579973C}"/>
              </a:ext>
            </a:extLst>
          </p:cNvPr>
          <p:cNvSpPr/>
          <p:nvPr/>
        </p:nvSpPr>
        <p:spPr>
          <a:xfrm>
            <a:off x="3905070" y="1515237"/>
            <a:ext cx="570451" cy="2265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E63FE3-0E34-A7CC-5302-3712A429D948}"/>
              </a:ext>
            </a:extLst>
          </p:cNvPr>
          <p:cNvSpPr/>
          <p:nvPr/>
        </p:nvSpPr>
        <p:spPr>
          <a:xfrm>
            <a:off x="4602754" y="1515237"/>
            <a:ext cx="570451" cy="226503"/>
          </a:xfrm>
          <a:prstGeom prst="rect">
            <a:avLst/>
          </a:prstGeom>
          <a:solidFill>
            <a:srgbClr val="FFE209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35D564-8FFC-94B9-4643-80B2A518B911}"/>
              </a:ext>
            </a:extLst>
          </p:cNvPr>
          <p:cNvSpPr/>
          <p:nvPr/>
        </p:nvSpPr>
        <p:spPr>
          <a:xfrm>
            <a:off x="5285057" y="1515237"/>
            <a:ext cx="570451" cy="22650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436763-6033-2BB2-7D01-1723901E72C8}"/>
              </a:ext>
            </a:extLst>
          </p:cNvPr>
          <p:cNvSpPr/>
          <p:nvPr/>
        </p:nvSpPr>
        <p:spPr>
          <a:xfrm>
            <a:off x="5982741" y="1515237"/>
            <a:ext cx="570451" cy="2265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23D17-0827-9C88-C9CC-DA5ED423659B}"/>
              </a:ext>
            </a:extLst>
          </p:cNvPr>
          <p:cNvSpPr/>
          <p:nvPr/>
        </p:nvSpPr>
        <p:spPr>
          <a:xfrm>
            <a:off x="6680425" y="1515237"/>
            <a:ext cx="570451" cy="22650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47DF56-E256-C5A0-8091-E90A68D4ACE3}"/>
              </a:ext>
            </a:extLst>
          </p:cNvPr>
          <p:cNvSpPr/>
          <p:nvPr/>
        </p:nvSpPr>
        <p:spPr>
          <a:xfrm>
            <a:off x="7378109" y="1515237"/>
            <a:ext cx="570451" cy="22650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FA0960-DB4B-FFE6-07D2-0EBA6FBB1BE8}"/>
              </a:ext>
            </a:extLst>
          </p:cNvPr>
          <p:cNvSpPr/>
          <p:nvPr/>
        </p:nvSpPr>
        <p:spPr>
          <a:xfrm>
            <a:off x="8060412" y="1515237"/>
            <a:ext cx="570451" cy="2265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37EE38-D95E-5C75-18A8-772775280C2F}"/>
              </a:ext>
            </a:extLst>
          </p:cNvPr>
          <p:cNvSpPr/>
          <p:nvPr/>
        </p:nvSpPr>
        <p:spPr>
          <a:xfrm>
            <a:off x="8758096" y="1515237"/>
            <a:ext cx="570451" cy="2265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62A1A2-8FB3-1103-165C-F6731B4B6539}"/>
              </a:ext>
            </a:extLst>
          </p:cNvPr>
          <p:cNvSpPr/>
          <p:nvPr/>
        </p:nvSpPr>
        <p:spPr>
          <a:xfrm>
            <a:off x="9419425" y="1515237"/>
            <a:ext cx="570451" cy="2265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268D11-2133-EE59-F0CC-E56C1ADA9552}"/>
              </a:ext>
            </a:extLst>
          </p:cNvPr>
          <p:cNvSpPr/>
          <p:nvPr/>
        </p:nvSpPr>
        <p:spPr>
          <a:xfrm>
            <a:off x="10117109" y="1515237"/>
            <a:ext cx="570451" cy="2265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BDFF6E-0E94-CC39-AFB3-E82A6ADA2857}"/>
              </a:ext>
            </a:extLst>
          </p:cNvPr>
          <p:cNvSpPr/>
          <p:nvPr/>
        </p:nvSpPr>
        <p:spPr>
          <a:xfrm>
            <a:off x="10799412" y="1515237"/>
            <a:ext cx="570451" cy="226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CFDB7C6-D924-C888-CECC-A02D4793E760}"/>
              </a:ext>
            </a:extLst>
          </p:cNvPr>
          <p:cNvCxnSpPr>
            <a:cxnSpLocks/>
          </p:cNvCxnSpPr>
          <p:nvPr/>
        </p:nvCxnSpPr>
        <p:spPr>
          <a:xfrm>
            <a:off x="922789" y="1811533"/>
            <a:ext cx="10897299" cy="256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E766B05-75AA-FBD3-A225-B71FC99ADB52}"/>
              </a:ext>
            </a:extLst>
          </p:cNvPr>
          <p:cNvCxnSpPr>
            <a:cxnSpLocks/>
          </p:cNvCxnSpPr>
          <p:nvPr/>
        </p:nvCxnSpPr>
        <p:spPr>
          <a:xfrm>
            <a:off x="922789" y="2278973"/>
            <a:ext cx="10897299" cy="256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3A3A7D1-B5C1-B73A-5B7A-E5C333D36C7D}"/>
              </a:ext>
            </a:extLst>
          </p:cNvPr>
          <p:cNvCxnSpPr>
            <a:cxnSpLocks/>
          </p:cNvCxnSpPr>
          <p:nvPr/>
        </p:nvCxnSpPr>
        <p:spPr>
          <a:xfrm>
            <a:off x="922789" y="2733934"/>
            <a:ext cx="10897299" cy="256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A32AAA3-391C-1CF8-208A-3B03AD8EC58E}"/>
              </a:ext>
            </a:extLst>
          </p:cNvPr>
          <p:cNvSpPr/>
          <p:nvPr/>
        </p:nvSpPr>
        <p:spPr>
          <a:xfrm>
            <a:off x="3068972" y="4990377"/>
            <a:ext cx="453005" cy="159390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ECB24D2-5AD4-4E39-86CF-D4EDBAF12DFE}"/>
              </a:ext>
            </a:extLst>
          </p:cNvPr>
          <p:cNvSpPr/>
          <p:nvPr/>
        </p:nvSpPr>
        <p:spPr>
          <a:xfrm>
            <a:off x="3295475" y="3396468"/>
            <a:ext cx="453005" cy="1593909"/>
          </a:xfrm>
          <a:prstGeom prst="rect">
            <a:avLst/>
          </a:prstGeom>
          <a:solidFill>
            <a:srgbClr val="595B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(W)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CBB9243-3BD6-3600-3788-606CAD5DB3B3}"/>
              </a:ext>
            </a:extLst>
          </p:cNvPr>
          <p:cNvSpPr/>
          <p:nvPr/>
        </p:nvSpPr>
        <p:spPr>
          <a:xfrm>
            <a:off x="3521977" y="4990377"/>
            <a:ext cx="453005" cy="159390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(S)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83AFC1B-FBB3-581A-ABA6-60144996BAA5}"/>
              </a:ext>
            </a:extLst>
          </p:cNvPr>
          <p:cNvSpPr/>
          <p:nvPr/>
        </p:nvSpPr>
        <p:spPr>
          <a:xfrm>
            <a:off x="3974982" y="4990377"/>
            <a:ext cx="453005" cy="15939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8F75F85-F46C-88B4-2502-AAD05472AF14}"/>
              </a:ext>
            </a:extLst>
          </p:cNvPr>
          <p:cNvSpPr/>
          <p:nvPr/>
        </p:nvSpPr>
        <p:spPr>
          <a:xfrm>
            <a:off x="4201485" y="3396468"/>
            <a:ext cx="453005" cy="1593909"/>
          </a:xfrm>
          <a:prstGeom prst="rect">
            <a:avLst/>
          </a:prstGeom>
          <a:solidFill>
            <a:srgbClr val="FF4F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(E)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DB06A91-4A0A-3A44-5854-205EBE2F2C6E}"/>
              </a:ext>
            </a:extLst>
          </p:cNvPr>
          <p:cNvSpPr/>
          <p:nvPr/>
        </p:nvSpPr>
        <p:spPr>
          <a:xfrm>
            <a:off x="4427987" y="4990377"/>
            <a:ext cx="453005" cy="15939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D20032-5873-BE09-7DA2-A4EDB9A9EFE6}"/>
              </a:ext>
            </a:extLst>
          </p:cNvPr>
          <p:cNvSpPr/>
          <p:nvPr/>
        </p:nvSpPr>
        <p:spPr>
          <a:xfrm>
            <a:off x="4654490" y="3396468"/>
            <a:ext cx="453005" cy="1593909"/>
          </a:xfrm>
          <a:prstGeom prst="rect">
            <a:avLst/>
          </a:prstGeom>
          <a:solidFill>
            <a:srgbClr val="FFE2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(R)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5405876-897E-C6C1-5062-A506F36F46A2}"/>
              </a:ext>
            </a:extLst>
          </p:cNvPr>
          <p:cNvSpPr/>
          <p:nvPr/>
        </p:nvSpPr>
        <p:spPr>
          <a:xfrm>
            <a:off x="5333997" y="4990377"/>
            <a:ext cx="453005" cy="15939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(G)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1334C2B-A121-E4AA-9E7E-A9CD503661BE}"/>
              </a:ext>
            </a:extLst>
          </p:cNvPr>
          <p:cNvSpPr/>
          <p:nvPr/>
        </p:nvSpPr>
        <p:spPr>
          <a:xfrm>
            <a:off x="5560500" y="3396468"/>
            <a:ext cx="453005" cy="1593909"/>
          </a:xfrm>
          <a:prstGeom prst="rect">
            <a:avLst/>
          </a:prstGeom>
          <a:solidFill>
            <a:srgbClr val="4EBA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Gb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(Y)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B88BF4E-4553-ACB9-EB8E-36D4332DF666}"/>
              </a:ext>
            </a:extLst>
          </p:cNvPr>
          <p:cNvSpPr/>
          <p:nvPr/>
        </p:nvSpPr>
        <p:spPr>
          <a:xfrm>
            <a:off x="5787002" y="4990377"/>
            <a:ext cx="453005" cy="159390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(H)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5AE0673-DB90-E7EE-6DD7-F05DDD9E61CB}"/>
              </a:ext>
            </a:extLst>
          </p:cNvPr>
          <p:cNvSpPr/>
          <p:nvPr/>
        </p:nvSpPr>
        <p:spPr>
          <a:xfrm>
            <a:off x="6013505" y="3396468"/>
            <a:ext cx="453005" cy="1593909"/>
          </a:xfrm>
          <a:prstGeom prst="rect">
            <a:avLst/>
          </a:prstGeom>
          <a:solidFill>
            <a:srgbClr val="096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EBD2962-03A0-10D9-4870-C94E56EF86D8}"/>
              </a:ext>
            </a:extLst>
          </p:cNvPr>
          <p:cNvSpPr/>
          <p:nvPr/>
        </p:nvSpPr>
        <p:spPr>
          <a:xfrm>
            <a:off x="6240007" y="4990377"/>
            <a:ext cx="453005" cy="159390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(J)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8E2FD2E-6593-DE1A-AD07-7CA64694F677}"/>
              </a:ext>
            </a:extLst>
          </p:cNvPr>
          <p:cNvSpPr/>
          <p:nvPr/>
        </p:nvSpPr>
        <p:spPr>
          <a:xfrm>
            <a:off x="6466510" y="3396468"/>
            <a:ext cx="453005" cy="1593909"/>
          </a:xfrm>
          <a:prstGeom prst="rect">
            <a:avLst/>
          </a:prstGeom>
          <a:solidFill>
            <a:srgbClr val="595B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(I)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D9A0A7A-DA0D-EE8D-9DB3-48CCFA8631DA}"/>
              </a:ext>
            </a:extLst>
          </p:cNvPr>
          <p:cNvSpPr/>
          <p:nvPr/>
        </p:nvSpPr>
        <p:spPr>
          <a:xfrm>
            <a:off x="6676230" y="4990377"/>
            <a:ext cx="453005" cy="159390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(K)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2E66082-804B-3188-186E-EB920F9482CA}"/>
              </a:ext>
            </a:extLst>
          </p:cNvPr>
          <p:cNvSpPr/>
          <p:nvPr/>
        </p:nvSpPr>
        <p:spPr>
          <a:xfrm>
            <a:off x="7129235" y="4990377"/>
            <a:ext cx="453005" cy="15939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(L)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8785A48-1555-5BC0-AFD9-020C064E919B}"/>
              </a:ext>
            </a:extLst>
          </p:cNvPr>
          <p:cNvSpPr/>
          <p:nvPr/>
        </p:nvSpPr>
        <p:spPr>
          <a:xfrm>
            <a:off x="7582240" y="4990377"/>
            <a:ext cx="453005" cy="15939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(;)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285EB35-4091-53C0-07E7-9F4201367F54}"/>
              </a:ext>
            </a:extLst>
          </p:cNvPr>
          <p:cNvSpPr/>
          <p:nvPr/>
        </p:nvSpPr>
        <p:spPr>
          <a:xfrm>
            <a:off x="8035245" y="4990377"/>
            <a:ext cx="453005" cy="15939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(‘)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47DD812-5E14-7AAB-938C-F84F543B8D5A}"/>
              </a:ext>
            </a:extLst>
          </p:cNvPr>
          <p:cNvSpPr/>
          <p:nvPr/>
        </p:nvSpPr>
        <p:spPr>
          <a:xfrm>
            <a:off x="2834080" y="3396468"/>
            <a:ext cx="453005" cy="1593909"/>
          </a:xfrm>
          <a:prstGeom prst="rect">
            <a:avLst/>
          </a:prstGeom>
          <a:solidFill>
            <a:srgbClr val="096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(Q)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4604690-A2C7-BC75-6121-B46FB6F71D88}"/>
              </a:ext>
            </a:extLst>
          </p:cNvPr>
          <p:cNvSpPr/>
          <p:nvPr/>
        </p:nvSpPr>
        <p:spPr>
          <a:xfrm>
            <a:off x="7355737" y="3396468"/>
            <a:ext cx="453005" cy="1593909"/>
          </a:xfrm>
          <a:prstGeom prst="rect">
            <a:avLst/>
          </a:prstGeom>
          <a:solidFill>
            <a:srgbClr val="FF4F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(P)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7CA1B40-2F7A-A612-5596-CD091F6E40DB}"/>
              </a:ext>
            </a:extLst>
          </p:cNvPr>
          <p:cNvSpPr/>
          <p:nvPr/>
        </p:nvSpPr>
        <p:spPr>
          <a:xfrm>
            <a:off x="7808742" y="3396468"/>
            <a:ext cx="453005" cy="1593909"/>
          </a:xfrm>
          <a:prstGeom prst="rect">
            <a:avLst/>
          </a:prstGeom>
          <a:solidFill>
            <a:srgbClr val="FFE2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([)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8D89989C-00B0-F729-D226-CA09C8FC5DC3}"/>
              </a:ext>
            </a:extLst>
          </p:cNvPr>
          <p:cNvSpPr/>
          <p:nvPr/>
        </p:nvSpPr>
        <p:spPr>
          <a:xfrm>
            <a:off x="2089317" y="740347"/>
            <a:ext cx="2206999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Song: Hatikva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6DB2770-5252-4E2F-EF31-504FDE3BAB54}"/>
              </a:ext>
            </a:extLst>
          </p:cNvPr>
          <p:cNvSpPr/>
          <p:nvPr/>
        </p:nvSpPr>
        <p:spPr>
          <a:xfrm>
            <a:off x="1180747" y="1962098"/>
            <a:ext cx="570451" cy="22650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6584CDD-72FE-5B3E-6098-68566352A5BD}"/>
              </a:ext>
            </a:extLst>
          </p:cNvPr>
          <p:cNvSpPr/>
          <p:nvPr/>
        </p:nvSpPr>
        <p:spPr>
          <a:xfrm>
            <a:off x="1863050" y="1962098"/>
            <a:ext cx="570451" cy="226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A0D2A8-B0E4-C0E4-1C51-2C7D473BEBE6}"/>
              </a:ext>
            </a:extLst>
          </p:cNvPr>
          <p:cNvSpPr/>
          <p:nvPr/>
        </p:nvSpPr>
        <p:spPr>
          <a:xfrm>
            <a:off x="2560734" y="1962098"/>
            <a:ext cx="570451" cy="2265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858B188-9025-748F-3047-DB729DAF5D85}"/>
              </a:ext>
            </a:extLst>
          </p:cNvPr>
          <p:cNvSpPr/>
          <p:nvPr/>
        </p:nvSpPr>
        <p:spPr>
          <a:xfrm>
            <a:off x="3222063" y="1962098"/>
            <a:ext cx="570451" cy="2265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115921B-6FCE-0036-0846-70F1AD544C3D}"/>
              </a:ext>
            </a:extLst>
          </p:cNvPr>
          <p:cNvSpPr/>
          <p:nvPr/>
        </p:nvSpPr>
        <p:spPr>
          <a:xfrm>
            <a:off x="3919747" y="1962098"/>
            <a:ext cx="570451" cy="2265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20FA959-EA6E-5FD4-728B-8CB9A4CC4396}"/>
              </a:ext>
            </a:extLst>
          </p:cNvPr>
          <p:cNvSpPr/>
          <p:nvPr/>
        </p:nvSpPr>
        <p:spPr>
          <a:xfrm>
            <a:off x="4602050" y="1962098"/>
            <a:ext cx="570451" cy="22650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12E0286-0F53-646E-7860-CD7F11E16981}"/>
              </a:ext>
            </a:extLst>
          </p:cNvPr>
          <p:cNvSpPr/>
          <p:nvPr/>
        </p:nvSpPr>
        <p:spPr>
          <a:xfrm>
            <a:off x="5299734" y="1962098"/>
            <a:ext cx="570451" cy="2265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3D87811-0EF3-0D6E-F311-ED8DC64B5F4F}"/>
              </a:ext>
            </a:extLst>
          </p:cNvPr>
          <p:cNvSpPr/>
          <p:nvPr/>
        </p:nvSpPr>
        <p:spPr>
          <a:xfrm>
            <a:off x="5997418" y="1962098"/>
            <a:ext cx="570451" cy="22650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9926181-0728-064E-26E3-77FE55FA6FED}"/>
              </a:ext>
            </a:extLst>
          </p:cNvPr>
          <p:cNvSpPr/>
          <p:nvPr/>
        </p:nvSpPr>
        <p:spPr>
          <a:xfrm>
            <a:off x="6695102" y="1962098"/>
            <a:ext cx="570451" cy="22650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F492665-D2DA-4308-1E3F-9B1816FA3B2F}"/>
              </a:ext>
            </a:extLst>
          </p:cNvPr>
          <p:cNvSpPr/>
          <p:nvPr/>
        </p:nvSpPr>
        <p:spPr>
          <a:xfrm>
            <a:off x="7377405" y="1962098"/>
            <a:ext cx="570451" cy="2265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4DBCC51-1F67-7FB2-F8B7-5B9888890783}"/>
              </a:ext>
            </a:extLst>
          </p:cNvPr>
          <p:cNvSpPr/>
          <p:nvPr/>
        </p:nvSpPr>
        <p:spPr>
          <a:xfrm>
            <a:off x="8075089" y="1962098"/>
            <a:ext cx="570451" cy="2265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0513461-CA99-2060-B5A1-2440DB5AC516}"/>
              </a:ext>
            </a:extLst>
          </p:cNvPr>
          <p:cNvSpPr/>
          <p:nvPr/>
        </p:nvSpPr>
        <p:spPr>
          <a:xfrm>
            <a:off x="8736418" y="1962098"/>
            <a:ext cx="570451" cy="2265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EC626E7-4905-094C-F288-3835F8740F20}"/>
              </a:ext>
            </a:extLst>
          </p:cNvPr>
          <p:cNvSpPr/>
          <p:nvPr/>
        </p:nvSpPr>
        <p:spPr>
          <a:xfrm>
            <a:off x="9434102" y="1962098"/>
            <a:ext cx="570451" cy="2265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AE38C31-3204-BF73-C7E3-F04BA69F222D}"/>
              </a:ext>
            </a:extLst>
          </p:cNvPr>
          <p:cNvSpPr/>
          <p:nvPr/>
        </p:nvSpPr>
        <p:spPr>
          <a:xfrm>
            <a:off x="10116405" y="1962098"/>
            <a:ext cx="570451" cy="226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746FF2A-8781-4234-6D5D-17FBFBA17A51}"/>
              </a:ext>
            </a:extLst>
          </p:cNvPr>
          <p:cNvSpPr/>
          <p:nvPr/>
        </p:nvSpPr>
        <p:spPr>
          <a:xfrm>
            <a:off x="1873987" y="2411835"/>
            <a:ext cx="570451" cy="22650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2D37427-B78E-E11E-0A71-BF3232253E69}"/>
              </a:ext>
            </a:extLst>
          </p:cNvPr>
          <p:cNvSpPr/>
          <p:nvPr/>
        </p:nvSpPr>
        <p:spPr>
          <a:xfrm>
            <a:off x="2571671" y="2411835"/>
            <a:ext cx="570451" cy="22650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BB901B1-288E-3BE5-DECB-60369825A487}"/>
              </a:ext>
            </a:extLst>
          </p:cNvPr>
          <p:cNvSpPr/>
          <p:nvPr/>
        </p:nvSpPr>
        <p:spPr>
          <a:xfrm>
            <a:off x="3253974" y="2411835"/>
            <a:ext cx="570451" cy="226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BA44E70-1037-0702-22DB-BFCAF761D361}"/>
              </a:ext>
            </a:extLst>
          </p:cNvPr>
          <p:cNvSpPr/>
          <p:nvPr/>
        </p:nvSpPr>
        <p:spPr>
          <a:xfrm>
            <a:off x="3951658" y="2411835"/>
            <a:ext cx="570451" cy="2265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55AF3AB-15A8-F42F-CF4C-666752A93ABF}"/>
              </a:ext>
            </a:extLst>
          </p:cNvPr>
          <p:cNvSpPr/>
          <p:nvPr/>
        </p:nvSpPr>
        <p:spPr>
          <a:xfrm>
            <a:off x="4612987" y="2411835"/>
            <a:ext cx="570451" cy="2265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9450A49-284F-2441-2DAE-9B6585F837EB}"/>
              </a:ext>
            </a:extLst>
          </p:cNvPr>
          <p:cNvSpPr/>
          <p:nvPr/>
        </p:nvSpPr>
        <p:spPr>
          <a:xfrm>
            <a:off x="5310671" y="2411835"/>
            <a:ext cx="570451" cy="2265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3F3303-0F20-FB7F-A192-2659C1990C93}"/>
              </a:ext>
            </a:extLst>
          </p:cNvPr>
          <p:cNvSpPr/>
          <p:nvPr/>
        </p:nvSpPr>
        <p:spPr>
          <a:xfrm>
            <a:off x="5992974" y="2411835"/>
            <a:ext cx="570451" cy="22650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117E232-23FF-251F-7A08-BC09F433277D}"/>
              </a:ext>
            </a:extLst>
          </p:cNvPr>
          <p:cNvSpPr/>
          <p:nvPr/>
        </p:nvSpPr>
        <p:spPr>
          <a:xfrm>
            <a:off x="6690658" y="2411835"/>
            <a:ext cx="570451" cy="2265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9B6B26F-8D49-956F-A343-FE0FA3551972}"/>
              </a:ext>
            </a:extLst>
          </p:cNvPr>
          <p:cNvSpPr/>
          <p:nvPr/>
        </p:nvSpPr>
        <p:spPr>
          <a:xfrm>
            <a:off x="7388342" y="2411835"/>
            <a:ext cx="570451" cy="22650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82EF6DF-5406-DFE4-26C0-C9CFA4D01EC3}"/>
              </a:ext>
            </a:extLst>
          </p:cNvPr>
          <p:cNvSpPr/>
          <p:nvPr/>
        </p:nvSpPr>
        <p:spPr>
          <a:xfrm>
            <a:off x="8086026" y="2411835"/>
            <a:ext cx="570451" cy="22650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336DB4B-5ECA-4096-8A29-474A3485FD09}"/>
              </a:ext>
            </a:extLst>
          </p:cNvPr>
          <p:cNvSpPr/>
          <p:nvPr/>
        </p:nvSpPr>
        <p:spPr>
          <a:xfrm>
            <a:off x="8768329" y="2411835"/>
            <a:ext cx="570451" cy="2265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E880354-2B9E-DF7C-6D16-2F4DEF851369}"/>
              </a:ext>
            </a:extLst>
          </p:cNvPr>
          <p:cNvSpPr/>
          <p:nvPr/>
        </p:nvSpPr>
        <p:spPr>
          <a:xfrm>
            <a:off x="9466013" y="2411835"/>
            <a:ext cx="570451" cy="2265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20894A5-4894-456B-6942-FA0F444FB860}"/>
              </a:ext>
            </a:extLst>
          </p:cNvPr>
          <p:cNvSpPr/>
          <p:nvPr/>
        </p:nvSpPr>
        <p:spPr>
          <a:xfrm>
            <a:off x="10127342" y="2411835"/>
            <a:ext cx="570451" cy="2265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F7C1A65-AFA9-EC25-818B-D50195D98A05}"/>
              </a:ext>
            </a:extLst>
          </p:cNvPr>
          <p:cNvSpPr/>
          <p:nvPr/>
        </p:nvSpPr>
        <p:spPr>
          <a:xfrm>
            <a:off x="10825026" y="2411835"/>
            <a:ext cx="570451" cy="2265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2D2FB4F-2CDF-0331-AC26-DEE42466CCA8}"/>
              </a:ext>
            </a:extLst>
          </p:cNvPr>
          <p:cNvSpPr/>
          <p:nvPr/>
        </p:nvSpPr>
        <p:spPr>
          <a:xfrm>
            <a:off x="1161615" y="2858696"/>
            <a:ext cx="570451" cy="226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4052C0E-8E9D-B03A-6FB8-8F234F69DA4F}"/>
              </a:ext>
            </a:extLst>
          </p:cNvPr>
          <p:cNvSpPr/>
          <p:nvPr/>
        </p:nvSpPr>
        <p:spPr>
          <a:xfrm>
            <a:off x="1859299" y="2858696"/>
            <a:ext cx="570451" cy="2265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6661C53-F2A9-F5E5-83A8-B08A264FDA71}"/>
              </a:ext>
            </a:extLst>
          </p:cNvPr>
          <p:cNvSpPr/>
          <p:nvPr/>
        </p:nvSpPr>
        <p:spPr>
          <a:xfrm>
            <a:off x="2520628" y="2858696"/>
            <a:ext cx="570451" cy="2265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5F0114D-BF03-268F-A072-BA2B1BB6E2C4}"/>
              </a:ext>
            </a:extLst>
          </p:cNvPr>
          <p:cNvSpPr/>
          <p:nvPr/>
        </p:nvSpPr>
        <p:spPr>
          <a:xfrm>
            <a:off x="3218312" y="2858696"/>
            <a:ext cx="570451" cy="2265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9E72F3B-9E37-472D-1A4D-C9030B566348}"/>
              </a:ext>
            </a:extLst>
          </p:cNvPr>
          <p:cNvSpPr/>
          <p:nvPr/>
        </p:nvSpPr>
        <p:spPr>
          <a:xfrm>
            <a:off x="3900615" y="2858696"/>
            <a:ext cx="570451" cy="22650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55BA348-AF60-3001-D0CE-DD238EB4EE4A}"/>
              </a:ext>
            </a:extLst>
          </p:cNvPr>
          <p:cNvSpPr/>
          <p:nvPr/>
        </p:nvSpPr>
        <p:spPr>
          <a:xfrm>
            <a:off x="4598299" y="2858696"/>
            <a:ext cx="570451" cy="2265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DDF760F-372E-273A-2AFD-570044303DB9}"/>
              </a:ext>
            </a:extLst>
          </p:cNvPr>
          <p:cNvSpPr/>
          <p:nvPr/>
        </p:nvSpPr>
        <p:spPr>
          <a:xfrm>
            <a:off x="5295983" y="2858696"/>
            <a:ext cx="570451" cy="22650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8D8A682-F940-E59D-6554-33EB265141A6}"/>
              </a:ext>
            </a:extLst>
          </p:cNvPr>
          <p:cNvSpPr/>
          <p:nvPr/>
        </p:nvSpPr>
        <p:spPr>
          <a:xfrm>
            <a:off x="5993667" y="2858696"/>
            <a:ext cx="570451" cy="22650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9D90EF3-C8E7-586D-E647-F0668EB81EA8}"/>
              </a:ext>
            </a:extLst>
          </p:cNvPr>
          <p:cNvSpPr/>
          <p:nvPr/>
        </p:nvSpPr>
        <p:spPr>
          <a:xfrm>
            <a:off x="6675970" y="2858696"/>
            <a:ext cx="570451" cy="2265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D053A5A-133B-72C7-91E6-F229505197F4}"/>
              </a:ext>
            </a:extLst>
          </p:cNvPr>
          <p:cNvSpPr/>
          <p:nvPr/>
        </p:nvSpPr>
        <p:spPr>
          <a:xfrm>
            <a:off x="7373654" y="2858696"/>
            <a:ext cx="570451" cy="2265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6E095B0-EA4F-2AB4-B02B-DDB4611C6E2A}"/>
              </a:ext>
            </a:extLst>
          </p:cNvPr>
          <p:cNvSpPr/>
          <p:nvPr/>
        </p:nvSpPr>
        <p:spPr>
          <a:xfrm>
            <a:off x="8034983" y="2858696"/>
            <a:ext cx="570451" cy="2265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F67FE60-F648-EBA1-1FEE-B0FF56D0E90C}"/>
              </a:ext>
            </a:extLst>
          </p:cNvPr>
          <p:cNvSpPr/>
          <p:nvPr/>
        </p:nvSpPr>
        <p:spPr>
          <a:xfrm>
            <a:off x="8732667" y="2858696"/>
            <a:ext cx="570451" cy="2265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37A661E-F3F9-2D70-8F16-DFC294ADC832}"/>
              </a:ext>
            </a:extLst>
          </p:cNvPr>
          <p:cNvSpPr/>
          <p:nvPr/>
        </p:nvSpPr>
        <p:spPr>
          <a:xfrm>
            <a:off x="9414970" y="2858696"/>
            <a:ext cx="570451" cy="226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FD4CD34-0B17-25A1-28D6-981F00873AC2}"/>
              </a:ext>
            </a:extLst>
          </p:cNvPr>
          <p:cNvSpPr/>
          <p:nvPr/>
        </p:nvSpPr>
        <p:spPr>
          <a:xfrm>
            <a:off x="10139662" y="2858696"/>
            <a:ext cx="570451" cy="22650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F1F102B-9986-02AA-9C41-AA005B77C1B2}"/>
              </a:ext>
            </a:extLst>
          </p:cNvPr>
          <p:cNvSpPr/>
          <p:nvPr/>
        </p:nvSpPr>
        <p:spPr>
          <a:xfrm>
            <a:off x="10837346" y="2858696"/>
            <a:ext cx="570451" cy="22650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3A6DBF7-B009-FC64-F52E-319B2C089A8D}"/>
              </a:ext>
            </a:extLst>
          </p:cNvPr>
          <p:cNvSpPr/>
          <p:nvPr/>
        </p:nvSpPr>
        <p:spPr>
          <a:xfrm>
            <a:off x="10837346" y="1961753"/>
            <a:ext cx="570451" cy="22650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405E1E3-F3E2-3AD3-3D9B-45855B446E15}"/>
              </a:ext>
            </a:extLst>
          </p:cNvPr>
          <p:cNvSpPr/>
          <p:nvPr/>
        </p:nvSpPr>
        <p:spPr>
          <a:xfrm>
            <a:off x="1180747" y="2408443"/>
            <a:ext cx="570451" cy="22650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E8A894A5-7063-E2AF-ADEE-D3CA1B078094}"/>
              </a:ext>
            </a:extLst>
          </p:cNvPr>
          <p:cNvSpPr/>
          <p:nvPr/>
        </p:nvSpPr>
        <p:spPr>
          <a:xfrm>
            <a:off x="5120953" y="734119"/>
            <a:ext cx="2206999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Score: 15/18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3C6D069-2E7A-E2AB-0414-6E144BA9FE0C}"/>
              </a:ext>
            </a:extLst>
          </p:cNvPr>
          <p:cNvCxnSpPr/>
          <p:nvPr/>
        </p:nvCxnSpPr>
        <p:spPr>
          <a:xfrm>
            <a:off x="117446" y="1628488"/>
            <a:ext cx="6711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AE3C501-D035-7C94-E894-0CF5CE6CEB02}"/>
              </a:ext>
            </a:extLst>
          </p:cNvPr>
          <p:cNvCxnSpPr>
            <a:cxnSpLocks/>
          </p:cNvCxnSpPr>
          <p:nvPr/>
        </p:nvCxnSpPr>
        <p:spPr>
          <a:xfrm flipH="1">
            <a:off x="4875529" y="901588"/>
            <a:ext cx="10926" cy="4806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0CF75A0-8AED-7F2C-D100-D0B8986AC3B4}"/>
              </a:ext>
            </a:extLst>
          </p:cNvPr>
          <p:cNvSpPr/>
          <p:nvPr/>
        </p:nvSpPr>
        <p:spPr>
          <a:xfrm>
            <a:off x="4850934" y="4990377"/>
            <a:ext cx="546685" cy="17197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</a:t>
            </a:r>
          </a:p>
          <a:p>
            <a:pPr algn="ctr"/>
            <a:r>
              <a:rPr lang="en-US" sz="1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(F)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0BF4AFFA-E379-77EB-D673-DB2605FC195D}"/>
              </a:ext>
            </a:extLst>
          </p:cNvPr>
          <p:cNvSpPr/>
          <p:nvPr/>
        </p:nvSpPr>
        <p:spPr>
          <a:xfrm>
            <a:off x="8479857" y="704121"/>
            <a:ext cx="2206999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Instrument: Piano</a:t>
            </a:r>
          </a:p>
        </p:txBody>
      </p:sp>
    </p:spTree>
    <p:extLst>
      <p:ext uri="{BB962C8B-B14F-4D97-AF65-F5344CB8AC3E}">
        <p14:creationId xmlns:p14="http://schemas.microsoft.com/office/powerpoint/2010/main" val="266022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E698A1-5567-0544-F21B-0484A8A2221D}"/>
              </a:ext>
            </a:extLst>
          </p:cNvPr>
          <p:cNvSpPr txBox="1"/>
          <p:nvPr/>
        </p:nvSpPr>
        <p:spPr>
          <a:xfrm>
            <a:off x="2491273" y="382555"/>
            <a:ext cx="696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Notes or Song, Given on Audio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B99F1D6-9692-06E4-FB7F-45B96DAB5222}"/>
              </a:ext>
            </a:extLst>
          </p:cNvPr>
          <p:cNvSpPr/>
          <p:nvPr/>
        </p:nvSpPr>
        <p:spPr>
          <a:xfrm>
            <a:off x="3665989" y="1241571"/>
            <a:ext cx="4595758" cy="79695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Random Notes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E63CD03-D291-75B1-F62F-508ED4C4E3C5}"/>
              </a:ext>
            </a:extLst>
          </p:cNvPr>
          <p:cNvSpPr/>
          <p:nvPr/>
        </p:nvSpPr>
        <p:spPr>
          <a:xfrm>
            <a:off x="494256" y="751887"/>
            <a:ext cx="2206999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Amount: 4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AF8C34-910A-647A-ABEC-FF97B2084409}"/>
              </a:ext>
            </a:extLst>
          </p:cNvPr>
          <p:cNvSpPr/>
          <p:nvPr/>
        </p:nvSpPr>
        <p:spPr>
          <a:xfrm>
            <a:off x="513829" y="1955572"/>
            <a:ext cx="2206999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Starting Note: F#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F93C1FF-175E-1BEB-30A1-91395E95FC9D}"/>
              </a:ext>
            </a:extLst>
          </p:cNvPr>
          <p:cNvSpPr/>
          <p:nvPr/>
        </p:nvSpPr>
        <p:spPr>
          <a:xfrm>
            <a:off x="513830" y="2569855"/>
            <a:ext cx="2206999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Colors: 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52F3CCB-8502-D240-EDFB-C56593BC8A59}"/>
              </a:ext>
            </a:extLst>
          </p:cNvPr>
          <p:cNvSpPr/>
          <p:nvPr/>
        </p:nvSpPr>
        <p:spPr>
          <a:xfrm>
            <a:off x="513829" y="1366170"/>
            <a:ext cx="2206999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Key: Any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B60BB5-83DD-604A-DA2D-9182198AB8AC}"/>
              </a:ext>
            </a:extLst>
          </p:cNvPr>
          <p:cNvCxnSpPr>
            <a:cxnSpLocks/>
          </p:cNvCxnSpPr>
          <p:nvPr/>
        </p:nvCxnSpPr>
        <p:spPr>
          <a:xfrm>
            <a:off x="7875164" y="3329033"/>
            <a:ext cx="0" cy="2976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5F504F-2951-17B9-3622-B5A728E875B4}"/>
              </a:ext>
            </a:extLst>
          </p:cNvPr>
          <p:cNvCxnSpPr>
            <a:cxnSpLocks/>
          </p:cNvCxnSpPr>
          <p:nvPr/>
        </p:nvCxnSpPr>
        <p:spPr>
          <a:xfrm>
            <a:off x="8433731" y="3329033"/>
            <a:ext cx="0" cy="2976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5EA05BA-B9A7-13D8-AA5E-769E074A0DA9}"/>
              </a:ext>
            </a:extLst>
          </p:cNvPr>
          <p:cNvCxnSpPr>
            <a:cxnSpLocks/>
          </p:cNvCxnSpPr>
          <p:nvPr/>
        </p:nvCxnSpPr>
        <p:spPr>
          <a:xfrm>
            <a:off x="8967131" y="3329033"/>
            <a:ext cx="0" cy="2976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E6E88E-0F87-5B4D-EDDB-248FB03F7074}"/>
              </a:ext>
            </a:extLst>
          </p:cNvPr>
          <p:cNvCxnSpPr>
            <a:cxnSpLocks/>
          </p:cNvCxnSpPr>
          <p:nvPr/>
        </p:nvCxnSpPr>
        <p:spPr>
          <a:xfrm>
            <a:off x="2894201" y="3329033"/>
            <a:ext cx="0" cy="2976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931783-7210-1C24-70E2-304A8416B32E}"/>
              </a:ext>
            </a:extLst>
          </p:cNvPr>
          <p:cNvCxnSpPr>
            <a:cxnSpLocks/>
          </p:cNvCxnSpPr>
          <p:nvPr/>
        </p:nvCxnSpPr>
        <p:spPr>
          <a:xfrm>
            <a:off x="3717721" y="3329033"/>
            <a:ext cx="0" cy="2976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B4C5EE-8C37-78D7-DFA4-FBB63114D4F4}"/>
              </a:ext>
            </a:extLst>
          </p:cNvPr>
          <p:cNvCxnSpPr>
            <a:cxnSpLocks/>
          </p:cNvCxnSpPr>
          <p:nvPr/>
        </p:nvCxnSpPr>
        <p:spPr>
          <a:xfrm>
            <a:off x="4514675" y="3329033"/>
            <a:ext cx="0" cy="2976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57387F-5185-104A-79E3-7461EE237B9F}"/>
              </a:ext>
            </a:extLst>
          </p:cNvPr>
          <p:cNvCxnSpPr>
            <a:cxnSpLocks/>
          </p:cNvCxnSpPr>
          <p:nvPr/>
        </p:nvCxnSpPr>
        <p:spPr>
          <a:xfrm>
            <a:off x="5338195" y="3329033"/>
            <a:ext cx="0" cy="2976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22C3BFA-8483-357D-B97C-7C4129EE8A33}"/>
              </a:ext>
            </a:extLst>
          </p:cNvPr>
          <p:cNvCxnSpPr>
            <a:cxnSpLocks/>
          </p:cNvCxnSpPr>
          <p:nvPr/>
        </p:nvCxnSpPr>
        <p:spPr>
          <a:xfrm>
            <a:off x="6083416" y="3329033"/>
            <a:ext cx="0" cy="2976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5F993A-989B-FBE2-BF50-4981BA74A60D}"/>
              </a:ext>
            </a:extLst>
          </p:cNvPr>
          <p:cNvCxnSpPr>
            <a:cxnSpLocks/>
          </p:cNvCxnSpPr>
          <p:nvPr/>
        </p:nvCxnSpPr>
        <p:spPr>
          <a:xfrm>
            <a:off x="6746146" y="3329033"/>
            <a:ext cx="0" cy="2976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D38A54-6C54-8CC4-EBD7-669B32C24135}"/>
              </a:ext>
            </a:extLst>
          </p:cNvPr>
          <p:cNvCxnSpPr>
            <a:cxnSpLocks/>
          </p:cNvCxnSpPr>
          <p:nvPr/>
        </p:nvCxnSpPr>
        <p:spPr>
          <a:xfrm>
            <a:off x="7341764" y="3329033"/>
            <a:ext cx="0" cy="2976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ED28C89-78E6-D90A-AC49-9F6866732F5B}"/>
              </a:ext>
            </a:extLst>
          </p:cNvPr>
          <p:cNvSpPr/>
          <p:nvPr/>
        </p:nvSpPr>
        <p:spPr>
          <a:xfrm>
            <a:off x="6335086" y="4738385"/>
            <a:ext cx="159390" cy="1593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02BE892-A088-5413-2A6C-5232B73522DE}"/>
              </a:ext>
            </a:extLst>
          </p:cNvPr>
          <p:cNvSpPr/>
          <p:nvPr/>
        </p:nvSpPr>
        <p:spPr>
          <a:xfrm>
            <a:off x="7546598" y="3864532"/>
            <a:ext cx="159390" cy="1593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16133F2-041A-6CE3-08D8-1C4C8120E7B6}"/>
              </a:ext>
            </a:extLst>
          </p:cNvPr>
          <p:cNvSpPr/>
          <p:nvPr/>
        </p:nvSpPr>
        <p:spPr>
          <a:xfrm>
            <a:off x="7546598" y="5656980"/>
            <a:ext cx="159390" cy="1593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0C1B05-33B4-1433-6E98-25B03CCDC3E5}"/>
              </a:ext>
            </a:extLst>
          </p:cNvPr>
          <p:cNvCxnSpPr>
            <a:cxnSpLocks/>
          </p:cNvCxnSpPr>
          <p:nvPr/>
        </p:nvCxnSpPr>
        <p:spPr>
          <a:xfrm flipH="1">
            <a:off x="2894201" y="6305727"/>
            <a:ext cx="6249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8D0A77-F9D6-DF74-20D2-58D3F280D2DA}"/>
              </a:ext>
            </a:extLst>
          </p:cNvPr>
          <p:cNvCxnSpPr>
            <a:cxnSpLocks/>
          </p:cNvCxnSpPr>
          <p:nvPr/>
        </p:nvCxnSpPr>
        <p:spPr>
          <a:xfrm flipH="1">
            <a:off x="2894201" y="3329033"/>
            <a:ext cx="61742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9470A8-58A3-BAE9-2BA5-4FABFD6EEE51}"/>
              </a:ext>
            </a:extLst>
          </p:cNvPr>
          <p:cNvCxnSpPr>
            <a:cxnSpLocks/>
          </p:cNvCxnSpPr>
          <p:nvPr/>
        </p:nvCxnSpPr>
        <p:spPr>
          <a:xfrm>
            <a:off x="2894201" y="3482832"/>
            <a:ext cx="6174298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26B3AE-8692-8422-202D-819039710D19}"/>
              </a:ext>
            </a:extLst>
          </p:cNvPr>
          <p:cNvCxnSpPr>
            <a:cxnSpLocks/>
          </p:cNvCxnSpPr>
          <p:nvPr/>
        </p:nvCxnSpPr>
        <p:spPr>
          <a:xfrm>
            <a:off x="2894201" y="4356685"/>
            <a:ext cx="6174298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D8ADB2-2E10-3645-4624-8CA4E944A7E2}"/>
              </a:ext>
            </a:extLst>
          </p:cNvPr>
          <p:cNvCxnSpPr>
            <a:cxnSpLocks/>
          </p:cNvCxnSpPr>
          <p:nvPr/>
        </p:nvCxnSpPr>
        <p:spPr>
          <a:xfrm>
            <a:off x="2894201" y="5279474"/>
            <a:ext cx="624979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82A8CF-68A0-DFED-7423-5AC66A5F5A61}"/>
              </a:ext>
            </a:extLst>
          </p:cNvPr>
          <p:cNvCxnSpPr>
            <a:cxnSpLocks/>
          </p:cNvCxnSpPr>
          <p:nvPr/>
        </p:nvCxnSpPr>
        <p:spPr>
          <a:xfrm>
            <a:off x="2894201" y="6153327"/>
            <a:ext cx="624979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298B6B6-91CA-B012-996A-BE7FEC901D8C}"/>
              </a:ext>
            </a:extLst>
          </p:cNvPr>
          <p:cNvSpPr/>
          <p:nvPr/>
        </p:nvSpPr>
        <p:spPr>
          <a:xfrm>
            <a:off x="3066176" y="5842235"/>
            <a:ext cx="453005" cy="622184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(X)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F5F9CC-0E46-59A8-3139-32B1A1A6D55A}"/>
              </a:ext>
            </a:extLst>
          </p:cNvPr>
          <p:cNvSpPr/>
          <p:nvPr/>
        </p:nvSpPr>
        <p:spPr>
          <a:xfrm>
            <a:off x="2442596" y="4039658"/>
            <a:ext cx="453005" cy="607498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(Q)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FC39F5-E868-000D-C489-947133527179}"/>
              </a:ext>
            </a:extLst>
          </p:cNvPr>
          <p:cNvSpPr/>
          <p:nvPr/>
        </p:nvSpPr>
        <p:spPr>
          <a:xfrm>
            <a:off x="3105326" y="4044551"/>
            <a:ext cx="453005" cy="597711"/>
          </a:xfrm>
          <a:prstGeom prst="rect">
            <a:avLst/>
          </a:prstGeom>
          <a:solidFill>
            <a:srgbClr val="96FF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(W)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8064B8-2685-FF05-80E9-CDA06C655188}"/>
              </a:ext>
            </a:extLst>
          </p:cNvPr>
          <p:cNvSpPr/>
          <p:nvPr/>
        </p:nvSpPr>
        <p:spPr>
          <a:xfrm>
            <a:off x="2416029" y="5842235"/>
            <a:ext cx="453005" cy="61729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(Z)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1B58C3-3CE7-EB9C-15AF-86047566BAB6}"/>
              </a:ext>
            </a:extLst>
          </p:cNvPr>
          <p:cNvSpPr/>
          <p:nvPr/>
        </p:nvSpPr>
        <p:spPr>
          <a:xfrm>
            <a:off x="3954013" y="5842235"/>
            <a:ext cx="453005" cy="622184"/>
          </a:xfrm>
          <a:prstGeom prst="rect">
            <a:avLst/>
          </a:prstGeom>
          <a:solidFill>
            <a:srgbClr val="96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Gb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B2DC0A-E82D-74BE-9D30-28A7D012DFA3}"/>
              </a:ext>
            </a:extLst>
          </p:cNvPr>
          <p:cNvSpPr/>
          <p:nvPr/>
        </p:nvSpPr>
        <p:spPr>
          <a:xfrm>
            <a:off x="4724400" y="5842236"/>
            <a:ext cx="453005" cy="617290"/>
          </a:xfrm>
          <a:prstGeom prst="rect">
            <a:avLst/>
          </a:prstGeom>
          <a:solidFill>
            <a:srgbClr val="4B008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8FB2E1-D4A3-E9FB-5F18-5C65981FCF8D}"/>
              </a:ext>
            </a:extLst>
          </p:cNvPr>
          <p:cNvSpPr/>
          <p:nvPr/>
        </p:nvSpPr>
        <p:spPr>
          <a:xfrm>
            <a:off x="5512968" y="5837340"/>
            <a:ext cx="453005" cy="627075"/>
          </a:xfrm>
          <a:prstGeom prst="rect">
            <a:avLst/>
          </a:prstGeom>
          <a:solidFill>
            <a:srgbClr val="C87DFF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(B)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6283DC-7FDC-F4AB-6F27-2F7431C8DE54}"/>
              </a:ext>
            </a:extLst>
          </p:cNvPr>
          <p:cNvSpPr/>
          <p:nvPr/>
        </p:nvSpPr>
        <p:spPr>
          <a:xfrm>
            <a:off x="6200863" y="5837340"/>
            <a:ext cx="453005" cy="6172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(N)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0F87AA-BF15-A561-68E5-A51ED816F052}"/>
              </a:ext>
            </a:extLst>
          </p:cNvPr>
          <p:cNvSpPr/>
          <p:nvPr/>
        </p:nvSpPr>
        <p:spPr>
          <a:xfrm>
            <a:off x="6813259" y="5847128"/>
            <a:ext cx="453005" cy="617286"/>
          </a:xfrm>
          <a:prstGeom prst="rect">
            <a:avLst/>
          </a:prstGeom>
          <a:solidFill>
            <a:srgbClr val="FF969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AD4B520-DDB7-662B-BB7F-B43534D6D61F}"/>
              </a:ext>
            </a:extLst>
          </p:cNvPr>
          <p:cNvSpPr/>
          <p:nvPr/>
        </p:nvSpPr>
        <p:spPr>
          <a:xfrm>
            <a:off x="7386856" y="5847128"/>
            <a:ext cx="453005" cy="617286"/>
          </a:xfrm>
          <a:prstGeom prst="rect">
            <a:avLst/>
          </a:prstGeom>
          <a:solidFill>
            <a:srgbClr val="FFA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(,)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79A469A-D86D-D7C8-1CD8-A9592A0A83A1}"/>
              </a:ext>
            </a:extLst>
          </p:cNvPr>
          <p:cNvSpPr/>
          <p:nvPr/>
        </p:nvSpPr>
        <p:spPr>
          <a:xfrm>
            <a:off x="7930397" y="5837340"/>
            <a:ext cx="453005" cy="607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(.)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FD1454-34AF-D6DB-B6C6-E7F904C41EF5}"/>
              </a:ext>
            </a:extLst>
          </p:cNvPr>
          <p:cNvSpPr/>
          <p:nvPr/>
        </p:nvSpPr>
        <p:spPr>
          <a:xfrm>
            <a:off x="8472878" y="5847128"/>
            <a:ext cx="453005" cy="597710"/>
          </a:xfrm>
          <a:prstGeom prst="rect">
            <a:avLst/>
          </a:prstGeom>
          <a:solidFill>
            <a:srgbClr val="FFFF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(/)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62903DA-8FA3-49DF-1D64-F5E6998758CB}"/>
              </a:ext>
            </a:extLst>
          </p:cNvPr>
          <p:cNvSpPr/>
          <p:nvPr/>
        </p:nvSpPr>
        <p:spPr>
          <a:xfrm>
            <a:off x="2418130" y="4938675"/>
            <a:ext cx="453005" cy="6172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CE6237D-568A-C244-AABB-A79F10745879}"/>
              </a:ext>
            </a:extLst>
          </p:cNvPr>
          <p:cNvSpPr/>
          <p:nvPr/>
        </p:nvSpPr>
        <p:spPr>
          <a:xfrm>
            <a:off x="3089246" y="4940339"/>
            <a:ext cx="453005" cy="617286"/>
          </a:xfrm>
          <a:prstGeom prst="rect">
            <a:avLst/>
          </a:prstGeom>
          <a:solidFill>
            <a:srgbClr val="FF969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(S)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B504B57-A66B-48D0-5182-717CACAB59CC}"/>
              </a:ext>
            </a:extLst>
          </p:cNvPr>
          <p:cNvSpPr/>
          <p:nvPr/>
        </p:nvSpPr>
        <p:spPr>
          <a:xfrm>
            <a:off x="3883055" y="4923821"/>
            <a:ext cx="453005" cy="617286"/>
          </a:xfrm>
          <a:prstGeom prst="rect">
            <a:avLst/>
          </a:prstGeom>
          <a:solidFill>
            <a:srgbClr val="FFA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C667045-9400-9E5D-DD69-B3D79D03AD92}"/>
              </a:ext>
            </a:extLst>
          </p:cNvPr>
          <p:cNvSpPr/>
          <p:nvPr/>
        </p:nvSpPr>
        <p:spPr>
          <a:xfrm>
            <a:off x="4718809" y="4938675"/>
            <a:ext cx="453005" cy="607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AEE8FD-1908-F3B1-0059-0D959FA1E261}"/>
              </a:ext>
            </a:extLst>
          </p:cNvPr>
          <p:cNvSpPr/>
          <p:nvPr/>
        </p:nvSpPr>
        <p:spPr>
          <a:xfrm>
            <a:off x="5504576" y="4958251"/>
            <a:ext cx="453005" cy="597710"/>
          </a:xfrm>
          <a:prstGeom prst="rect">
            <a:avLst/>
          </a:prstGeom>
          <a:solidFill>
            <a:srgbClr val="FFFF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(G)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16063A9-ABC2-6920-796C-36D53F100723}"/>
              </a:ext>
            </a:extLst>
          </p:cNvPr>
          <p:cNvSpPr/>
          <p:nvPr/>
        </p:nvSpPr>
        <p:spPr>
          <a:xfrm>
            <a:off x="7926900" y="4952649"/>
            <a:ext cx="453005" cy="622184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(L)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A1E7A3A-C0FA-FF37-8921-76F860BAAF4E}"/>
              </a:ext>
            </a:extLst>
          </p:cNvPr>
          <p:cNvSpPr/>
          <p:nvPr/>
        </p:nvSpPr>
        <p:spPr>
          <a:xfrm>
            <a:off x="7393501" y="4952649"/>
            <a:ext cx="453005" cy="61729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(K)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875DDF-69DD-0D3E-0A05-563347E3D5D7}"/>
              </a:ext>
            </a:extLst>
          </p:cNvPr>
          <p:cNvSpPr/>
          <p:nvPr/>
        </p:nvSpPr>
        <p:spPr>
          <a:xfrm>
            <a:off x="8478465" y="4952649"/>
            <a:ext cx="453005" cy="622184"/>
          </a:xfrm>
          <a:prstGeom prst="rect">
            <a:avLst/>
          </a:prstGeom>
          <a:solidFill>
            <a:srgbClr val="96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Gb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(;)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24975F-800A-8049-9F2A-57F7C20504AD}"/>
              </a:ext>
            </a:extLst>
          </p:cNvPr>
          <p:cNvSpPr/>
          <p:nvPr/>
        </p:nvSpPr>
        <p:spPr>
          <a:xfrm>
            <a:off x="2440495" y="3125252"/>
            <a:ext cx="453005" cy="617290"/>
          </a:xfrm>
          <a:prstGeom prst="rect">
            <a:avLst/>
          </a:prstGeom>
          <a:solidFill>
            <a:srgbClr val="4B008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AB16D3-F943-BCFC-E10E-4B661908025E}"/>
              </a:ext>
            </a:extLst>
          </p:cNvPr>
          <p:cNvSpPr/>
          <p:nvPr/>
        </p:nvSpPr>
        <p:spPr>
          <a:xfrm>
            <a:off x="3110918" y="3113544"/>
            <a:ext cx="453005" cy="627075"/>
          </a:xfrm>
          <a:prstGeom prst="rect">
            <a:avLst/>
          </a:prstGeom>
          <a:solidFill>
            <a:srgbClr val="C87DFF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1FCB090-28C1-CD55-2D48-4B049A3AC2E0}"/>
              </a:ext>
            </a:extLst>
          </p:cNvPr>
          <p:cNvSpPr/>
          <p:nvPr/>
        </p:nvSpPr>
        <p:spPr>
          <a:xfrm>
            <a:off x="3916958" y="3120356"/>
            <a:ext cx="453005" cy="6172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448611E-4612-1120-97DB-CCC5EA940967}"/>
              </a:ext>
            </a:extLst>
          </p:cNvPr>
          <p:cNvSpPr/>
          <p:nvPr/>
        </p:nvSpPr>
        <p:spPr>
          <a:xfrm>
            <a:off x="4682448" y="3130144"/>
            <a:ext cx="453005" cy="617286"/>
          </a:xfrm>
          <a:prstGeom prst="rect">
            <a:avLst/>
          </a:prstGeom>
          <a:solidFill>
            <a:srgbClr val="FF969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CA75D82-C12D-F206-B24D-C072791A95CD}"/>
              </a:ext>
            </a:extLst>
          </p:cNvPr>
          <p:cNvSpPr/>
          <p:nvPr/>
        </p:nvSpPr>
        <p:spPr>
          <a:xfrm>
            <a:off x="5491635" y="3130144"/>
            <a:ext cx="453005" cy="617286"/>
          </a:xfrm>
          <a:prstGeom prst="rect">
            <a:avLst/>
          </a:prstGeom>
          <a:solidFill>
            <a:srgbClr val="FFA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(5)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74B671-81C3-4AA4-6AC7-466CB0A082CE}"/>
              </a:ext>
            </a:extLst>
          </p:cNvPr>
          <p:cNvSpPr/>
          <p:nvPr/>
        </p:nvSpPr>
        <p:spPr>
          <a:xfrm>
            <a:off x="6190371" y="3120356"/>
            <a:ext cx="453005" cy="607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(6)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A8786A7-8C7E-AFD2-E5EF-DDD6BEE08FC7}"/>
              </a:ext>
            </a:extLst>
          </p:cNvPr>
          <p:cNvSpPr/>
          <p:nvPr/>
        </p:nvSpPr>
        <p:spPr>
          <a:xfrm>
            <a:off x="6817453" y="3130144"/>
            <a:ext cx="453005" cy="597710"/>
          </a:xfrm>
          <a:prstGeom prst="rect">
            <a:avLst/>
          </a:prstGeom>
          <a:solidFill>
            <a:srgbClr val="FFFF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(7)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5C5475D-24EF-6800-FB3E-7EB1048889A7}"/>
              </a:ext>
            </a:extLst>
          </p:cNvPr>
          <p:cNvSpPr/>
          <p:nvPr/>
        </p:nvSpPr>
        <p:spPr>
          <a:xfrm>
            <a:off x="7393501" y="3134861"/>
            <a:ext cx="453005" cy="607498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(8)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6E692AC-8610-8D83-EADA-D64B875E9C95}"/>
              </a:ext>
            </a:extLst>
          </p:cNvPr>
          <p:cNvSpPr/>
          <p:nvPr/>
        </p:nvSpPr>
        <p:spPr>
          <a:xfrm>
            <a:off x="7926900" y="3130144"/>
            <a:ext cx="453005" cy="597711"/>
          </a:xfrm>
          <a:prstGeom prst="rect">
            <a:avLst/>
          </a:prstGeom>
          <a:solidFill>
            <a:srgbClr val="96FF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(9)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49EE83-8D02-7624-5B7F-86F03C7E1EA3}"/>
              </a:ext>
            </a:extLst>
          </p:cNvPr>
          <p:cNvSpPr/>
          <p:nvPr/>
        </p:nvSpPr>
        <p:spPr>
          <a:xfrm>
            <a:off x="8477765" y="3134153"/>
            <a:ext cx="453005" cy="61729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(0)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9941404-249E-28E0-E96C-6A5E848C104D}"/>
              </a:ext>
            </a:extLst>
          </p:cNvPr>
          <p:cNvSpPr/>
          <p:nvPr/>
        </p:nvSpPr>
        <p:spPr>
          <a:xfrm>
            <a:off x="4690143" y="4013958"/>
            <a:ext cx="453005" cy="622184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(R)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9B753C-4C46-62A7-70BF-A6F47235CCC7}"/>
              </a:ext>
            </a:extLst>
          </p:cNvPr>
          <p:cNvSpPr/>
          <p:nvPr/>
        </p:nvSpPr>
        <p:spPr>
          <a:xfrm>
            <a:off x="3914863" y="4013958"/>
            <a:ext cx="453005" cy="61729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(E)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B1392E-EE24-2B3E-2823-6DEFAD343934}"/>
              </a:ext>
            </a:extLst>
          </p:cNvPr>
          <p:cNvSpPr/>
          <p:nvPr/>
        </p:nvSpPr>
        <p:spPr>
          <a:xfrm>
            <a:off x="5452847" y="4013958"/>
            <a:ext cx="453005" cy="622184"/>
          </a:xfrm>
          <a:prstGeom prst="rect">
            <a:avLst/>
          </a:prstGeom>
          <a:solidFill>
            <a:srgbClr val="96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Gb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51DA652-9760-B312-0B17-98E50EB4B6B2}"/>
              </a:ext>
            </a:extLst>
          </p:cNvPr>
          <p:cNvSpPr/>
          <p:nvPr/>
        </p:nvSpPr>
        <p:spPr>
          <a:xfrm>
            <a:off x="6223234" y="4013959"/>
            <a:ext cx="453005" cy="617290"/>
          </a:xfrm>
          <a:prstGeom prst="rect">
            <a:avLst/>
          </a:prstGeom>
          <a:solidFill>
            <a:srgbClr val="4B008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(Y)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68D9750-B7B0-9594-01AD-46FF011B5EAF}"/>
              </a:ext>
            </a:extLst>
          </p:cNvPr>
          <p:cNvSpPr/>
          <p:nvPr/>
        </p:nvSpPr>
        <p:spPr>
          <a:xfrm>
            <a:off x="6809764" y="4009063"/>
            <a:ext cx="453005" cy="627075"/>
          </a:xfrm>
          <a:prstGeom prst="rect">
            <a:avLst/>
          </a:prstGeom>
          <a:solidFill>
            <a:srgbClr val="C87DFF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BBBC2F1-353D-A8D6-4DE5-226F2D157600}"/>
              </a:ext>
            </a:extLst>
          </p:cNvPr>
          <p:cNvSpPr/>
          <p:nvPr/>
        </p:nvSpPr>
        <p:spPr>
          <a:xfrm>
            <a:off x="7414122" y="4009063"/>
            <a:ext cx="453005" cy="6172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(I)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14E9AD-9641-5D40-4A7E-F89EA28D4398}"/>
              </a:ext>
            </a:extLst>
          </p:cNvPr>
          <p:cNvSpPr/>
          <p:nvPr/>
        </p:nvSpPr>
        <p:spPr>
          <a:xfrm>
            <a:off x="7935985" y="4018851"/>
            <a:ext cx="453005" cy="617286"/>
          </a:xfrm>
          <a:prstGeom prst="rect">
            <a:avLst/>
          </a:prstGeom>
          <a:solidFill>
            <a:srgbClr val="FF969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(O)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0060C06-F652-BB32-D17B-75F26F5DDDB3}"/>
              </a:ext>
            </a:extLst>
          </p:cNvPr>
          <p:cNvSpPr/>
          <p:nvPr/>
        </p:nvSpPr>
        <p:spPr>
          <a:xfrm>
            <a:off x="8472877" y="4018851"/>
            <a:ext cx="453005" cy="617286"/>
          </a:xfrm>
          <a:prstGeom prst="rect">
            <a:avLst/>
          </a:prstGeom>
          <a:solidFill>
            <a:srgbClr val="FFA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(P)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8B1AE1-0BD9-ACAB-EB59-25F6EEC822AD}"/>
              </a:ext>
            </a:extLst>
          </p:cNvPr>
          <p:cNvSpPr/>
          <p:nvPr/>
        </p:nvSpPr>
        <p:spPr>
          <a:xfrm>
            <a:off x="6200863" y="4948192"/>
            <a:ext cx="453005" cy="607498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(H)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0077EC-7488-996E-D40B-24B2834E3606}"/>
              </a:ext>
            </a:extLst>
          </p:cNvPr>
          <p:cNvSpPr/>
          <p:nvPr/>
        </p:nvSpPr>
        <p:spPr>
          <a:xfrm>
            <a:off x="6790880" y="4943396"/>
            <a:ext cx="453005" cy="597711"/>
          </a:xfrm>
          <a:prstGeom prst="rect">
            <a:avLst/>
          </a:prstGeom>
          <a:solidFill>
            <a:srgbClr val="96FF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(J)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E4F5BA4-4A49-1304-0076-342209F0599D}"/>
              </a:ext>
            </a:extLst>
          </p:cNvPr>
          <p:cNvSpPr/>
          <p:nvPr/>
        </p:nvSpPr>
        <p:spPr>
          <a:xfrm>
            <a:off x="513828" y="222495"/>
            <a:ext cx="2206999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Instrument: Guitar</a:t>
            </a:r>
          </a:p>
        </p:txBody>
      </p:sp>
    </p:spTree>
    <p:extLst>
      <p:ext uri="{BB962C8B-B14F-4D97-AF65-F5344CB8AC3E}">
        <p14:creationId xmlns:p14="http://schemas.microsoft.com/office/powerpoint/2010/main" val="331695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A551DF-2856-3315-8258-FDC35AF4BA4E}"/>
              </a:ext>
            </a:extLst>
          </p:cNvPr>
          <p:cNvSpPr txBox="1"/>
          <p:nvPr/>
        </p:nvSpPr>
        <p:spPr>
          <a:xfrm>
            <a:off x="2491273" y="382555"/>
            <a:ext cx="696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Freestyle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E80B93-619A-1A01-F19F-3D9B91D5EDD8}"/>
              </a:ext>
            </a:extLst>
          </p:cNvPr>
          <p:cNvSpPr/>
          <p:nvPr/>
        </p:nvSpPr>
        <p:spPr>
          <a:xfrm>
            <a:off x="4847179" y="1077924"/>
            <a:ext cx="2206999" cy="36933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BC9DF8-4FF9-0A02-46A8-B28C7D9C6CDE}"/>
              </a:ext>
            </a:extLst>
          </p:cNvPr>
          <p:cNvSpPr/>
          <p:nvPr/>
        </p:nvSpPr>
        <p:spPr>
          <a:xfrm>
            <a:off x="3068972" y="4512205"/>
            <a:ext cx="453005" cy="1593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D8114-1FFC-DF3C-5A50-7BAA8A293AB0}"/>
              </a:ext>
            </a:extLst>
          </p:cNvPr>
          <p:cNvSpPr/>
          <p:nvPr/>
        </p:nvSpPr>
        <p:spPr>
          <a:xfrm>
            <a:off x="3295475" y="2918296"/>
            <a:ext cx="453005" cy="15939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A#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Bb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(W)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4DCE85-F7F4-DFCB-BF8B-095D083CE04C}"/>
              </a:ext>
            </a:extLst>
          </p:cNvPr>
          <p:cNvSpPr/>
          <p:nvPr/>
        </p:nvSpPr>
        <p:spPr>
          <a:xfrm>
            <a:off x="3521977" y="4512205"/>
            <a:ext cx="453005" cy="1593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3BB748-C0B8-1754-4FD0-2DEE2BBDA13E}"/>
              </a:ext>
            </a:extLst>
          </p:cNvPr>
          <p:cNvSpPr/>
          <p:nvPr/>
        </p:nvSpPr>
        <p:spPr>
          <a:xfrm>
            <a:off x="3974982" y="4512205"/>
            <a:ext cx="453005" cy="1593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62E42-4FBD-E1A1-3EDF-26D1A4A45C67}"/>
              </a:ext>
            </a:extLst>
          </p:cNvPr>
          <p:cNvSpPr/>
          <p:nvPr/>
        </p:nvSpPr>
        <p:spPr>
          <a:xfrm>
            <a:off x="4201485" y="2918296"/>
            <a:ext cx="453005" cy="15939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C#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Db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E7A255-22BB-1D73-D93F-57CBC1C5C170}"/>
              </a:ext>
            </a:extLst>
          </p:cNvPr>
          <p:cNvSpPr/>
          <p:nvPr/>
        </p:nvSpPr>
        <p:spPr>
          <a:xfrm>
            <a:off x="4427987" y="4512205"/>
            <a:ext cx="453005" cy="1593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EA2B98-3D87-7F8D-E7E2-4ED326EFB894}"/>
              </a:ext>
            </a:extLst>
          </p:cNvPr>
          <p:cNvSpPr/>
          <p:nvPr/>
        </p:nvSpPr>
        <p:spPr>
          <a:xfrm>
            <a:off x="4654490" y="2918296"/>
            <a:ext cx="453005" cy="15939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D#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Eb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A19B79-60A7-2D21-C31F-C4C9CA64DD19}"/>
              </a:ext>
            </a:extLst>
          </p:cNvPr>
          <p:cNvSpPr/>
          <p:nvPr/>
        </p:nvSpPr>
        <p:spPr>
          <a:xfrm>
            <a:off x="4880992" y="4512205"/>
            <a:ext cx="453005" cy="1593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90E9C2-0A25-9245-FCBF-A63151FD1E9E}"/>
              </a:ext>
            </a:extLst>
          </p:cNvPr>
          <p:cNvSpPr/>
          <p:nvPr/>
        </p:nvSpPr>
        <p:spPr>
          <a:xfrm>
            <a:off x="5333997" y="4512205"/>
            <a:ext cx="453005" cy="1593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(G)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7EFCE7-0F19-651B-C15E-B35D8FC30C14}"/>
              </a:ext>
            </a:extLst>
          </p:cNvPr>
          <p:cNvSpPr/>
          <p:nvPr/>
        </p:nvSpPr>
        <p:spPr>
          <a:xfrm>
            <a:off x="5560500" y="2918296"/>
            <a:ext cx="453005" cy="15939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F#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Gb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A1B2C5-38A2-679F-1AF7-12E6C55E8198}"/>
              </a:ext>
            </a:extLst>
          </p:cNvPr>
          <p:cNvSpPr/>
          <p:nvPr/>
        </p:nvSpPr>
        <p:spPr>
          <a:xfrm>
            <a:off x="5787002" y="4512205"/>
            <a:ext cx="453005" cy="159390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(H)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B2186E-CD4B-74BF-B312-79E4C548C5F7}"/>
              </a:ext>
            </a:extLst>
          </p:cNvPr>
          <p:cNvSpPr/>
          <p:nvPr/>
        </p:nvSpPr>
        <p:spPr>
          <a:xfrm>
            <a:off x="6013505" y="2918296"/>
            <a:ext cx="453005" cy="15939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G#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Ab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(U)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A2FB4-B0F7-1D7E-8B77-4E08D2CDCC51}"/>
              </a:ext>
            </a:extLst>
          </p:cNvPr>
          <p:cNvSpPr/>
          <p:nvPr/>
        </p:nvSpPr>
        <p:spPr>
          <a:xfrm>
            <a:off x="6240007" y="4512205"/>
            <a:ext cx="453005" cy="1593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(J)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5F6CDA-AB33-4459-121D-778A5641CA51}"/>
              </a:ext>
            </a:extLst>
          </p:cNvPr>
          <p:cNvSpPr/>
          <p:nvPr/>
        </p:nvSpPr>
        <p:spPr>
          <a:xfrm>
            <a:off x="6466510" y="2918296"/>
            <a:ext cx="453005" cy="15939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A#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Bb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(I)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6BF07F-1931-D54A-C7C3-8DCB81036F11}"/>
              </a:ext>
            </a:extLst>
          </p:cNvPr>
          <p:cNvSpPr/>
          <p:nvPr/>
        </p:nvSpPr>
        <p:spPr>
          <a:xfrm>
            <a:off x="6676230" y="4512205"/>
            <a:ext cx="453005" cy="1593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(K)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3F162E-6F44-AB40-26AB-2B014DFBE7FB}"/>
              </a:ext>
            </a:extLst>
          </p:cNvPr>
          <p:cNvSpPr/>
          <p:nvPr/>
        </p:nvSpPr>
        <p:spPr>
          <a:xfrm>
            <a:off x="7129235" y="4512205"/>
            <a:ext cx="453005" cy="1593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(L)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8BAE8D-E734-535F-A46D-2B61D548BCB1}"/>
              </a:ext>
            </a:extLst>
          </p:cNvPr>
          <p:cNvSpPr/>
          <p:nvPr/>
        </p:nvSpPr>
        <p:spPr>
          <a:xfrm>
            <a:off x="7582240" y="4512205"/>
            <a:ext cx="453005" cy="1593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(;)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A7CC3-823E-5099-49DF-4ADCEDB803F5}"/>
              </a:ext>
            </a:extLst>
          </p:cNvPr>
          <p:cNvSpPr/>
          <p:nvPr/>
        </p:nvSpPr>
        <p:spPr>
          <a:xfrm>
            <a:off x="8035245" y="4512205"/>
            <a:ext cx="453005" cy="1593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(‘)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87497C-1560-74E9-1C16-085016BB0A21}"/>
              </a:ext>
            </a:extLst>
          </p:cNvPr>
          <p:cNvSpPr/>
          <p:nvPr/>
        </p:nvSpPr>
        <p:spPr>
          <a:xfrm>
            <a:off x="2834080" y="2918296"/>
            <a:ext cx="453005" cy="15939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G#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Ab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(Q)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50D448-ED41-F7A8-9D6E-DF0549103B26}"/>
              </a:ext>
            </a:extLst>
          </p:cNvPr>
          <p:cNvSpPr/>
          <p:nvPr/>
        </p:nvSpPr>
        <p:spPr>
          <a:xfrm>
            <a:off x="7355737" y="2918296"/>
            <a:ext cx="453005" cy="15939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C#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Db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8BFD93-BC5B-EA65-D9F6-0A6D4CD24524}"/>
              </a:ext>
            </a:extLst>
          </p:cNvPr>
          <p:cNvSpPr/>
          <p:nvPr/>
        </p:nvSpPr>
        <p:spPr>
          <a:xfrm>
            <a:off x="7808742" y="2918296"/>
            <a:ext cx="453005" cy="15939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D#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Eb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(R)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01DDB4-1F83-9305-E009-3F386CB99296}"/>
              </a:ext>
            </a:extLst>
          </p:cNvPr>
          <p:cNvSpPr/>
          <p:nvPr/>
        </p:nvSpPr>
        <p:spPr>
          <a:xfrm>
            <a:off x="536200" y="1650425"/>
            <a:ext cx="2206999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“A” Key Note: 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BA6D1E2-8D68-41F0-6903-EA93A1CED162}"/>
              </a:ext>
            </a:extLst>
          </p:cNvPr>
          <p:cNvSpPr/>
          <p:nvPr/>
        </p:nvSpPr>
        <p:spPr>
          <a:xfrm>
            <a:off x="4880992" y="1650425"/>
            <a:ext cx="2155268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Back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D0E9C11-FA33-BD27-A51F-564488441A22}"/>
              </a:ext>
            </a:extLst>
          </p:cNvPr>
          <p:cNvSpPr/>
          <p:nvPr/>
        </p:nvSpPr>
        <p:spPr>
          <a:xfrm>
            <a:off x="4880991" y="2181022"/>
            <a:ext cx="2206999" cy="3693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DB6AF7A-ED6F-1445-E15D-41C4D0CC6B3E}"/>
              </a:ext>
            </a:extLst>
          </p:cNvPr>
          <p:cNvSpPr/>
          <p:nvPr/>
        </p:nvSpPr>
        <p:spPr>
          <a:xfrm>
            <a:off x="536199" y="2262714"/>
            <a:ext cx="2206999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Colors: Off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F91D195-8C43-CEFF-E078-1C102CA9DAF8}"/>
              </a:ext>
            </a:extLst>
          </p:cNvPr>
          <p:cNvSpPr/>
          <p:nvPr/>
        </p:nvSpPr>
        <p:spPr>
          <a:xfrm>
            <a:off x="536198" y="1097122"/>
            <a:ext cx="2206999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Instrument: Piano</a:t>
            </a:r>
          </a:p>
        </p:txBody>
      </p:sp>
    </p:spTree>
    <p:extLst>
      <p:ext uri="{BB962C8B-B14F-4D97-AF65-F5344CB8AC3E}">
        <p14:creationId xmlns:p14="http://schemas.microsoft.com/office/powerpoint/2010/main" val="189470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92318-20D5-C1DE-1175-C68D1A4B303B}"/>
              </a:ext>
            </a:extLst>
          </p:cNvPr>
          <p:cNvSpPr txBox="1"/>
          <p:nvPr/>
        </p:nvSpPr>
        <p:spPr>
          <a:xfrm>
            <a:off x="2491273" y="101951"/>
            <a:ext cx="696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a Song to Learn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D5726-7C6B-61D1-681B-B095C7D16CD9}"/>
              </a:ext>
            </a:extLst>
          </p:cNvPr>
          <p:cNvSpPr txBox="1"/>
          <p:nvPr/>
        </p:nvSpPr>
        <p:spPr>
          <a:xfrm>
            <a:off x="1015068" y="998290"/>
            <a:ext cx="29948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Row </a:t>
            </a:r>
            <a:r>
              <a:rPr lang="en-US" dirty="0" err="1"/>
              <a:t>row</a:t>
            </a:r>
            <a:r>
              <a:rPr lang="en-US" dirty="0"/>
              <a:t> </a:t>
            </a:r>
            <a:r>
              <a:rPr lang="en-US" dirty="0" err="1"/>
              <a:t>row</a:t>
            </a:r>
            <a:r>
              <a:rPr lang="en-US" dirty="0"/>
              <a:t> your boat</a:t>
            </a:r>
          </a:p>
          <a:p>
            <a:pPr marL="342900" indent="-342900">
              <a:buAutoNum type="arabicPeriod"/>
            </a:pPr>
            <a:r>
              <a:rPr lang="en-US" dirty="0"/>
              <a:t>Wheels on the Bus</a:t>
            </a:r>
          </a:p>
          <a:p>
            <a:pPr marL="342900" indent="-342900">
              <a:buAutoNum type="arabicPeriod"/>
            </a:pPr>
            <a:r>
              <a:rPr lang="en-US" dirty="0"/>
              <a:t>Hatikva</a:t>
            </a:r>
          </a:p>
          <a:p>
            <a:pPr marL="342900" indent="-342900">
              <a:buAutoNum type="arabicPeriod"/>
            </a:pPr>
            <a:r>
              <a:rPr lang="en-US" dirty="0"/>
              <a:t>God Bless America</a:t>
            </a:r>
          </a:p>
          <a:p>
            <a:pPr marL="342900" indent="-342900">
              <a:buAutoNum type="arabicPeriod"/>
            </a:pPr>
            <a:r>
              <a:rPr lang="en-US" dirty="0"/>
              <a:t>Song</a:t>
            </a:r>
          </a:p>
          <a:p>
            <a:pPr marL="342900" indent="-342900">
              <a:buAutoNum type="arabicPeriod"/>
            </a:pPr>
            <a:r>
              <a:rPr lang="en-US" dirty="0" err="1"/>
              <a:t>Songy</a:t>
            </a:r>
            <a:r>
              <a:rPr lang="en-US" dirty="0"/>
              <a:t> song</a:t>
            </a:r>
          </a:p>
          <a:p>
            <a:pPr marL="342900" indent="-342900">
              <a:buAutoNum type="arabicPeriod"/>
            </a:pPr>
            <a:r>
              <a:rPr lang="en-US" dirty="0"/>
              <a:t>Row </a:t>
            </a:r>
            <a:r>
              <a:rPr lang="en-US" dirty="0" err="1"/>
              <a:t>row</a:t>
            </a:r>
            <a:r>
              <a:rPr lang="en-US" dirty="0"/>
              <a:t> </a:t>
            </a:r>
            <a:r>
              <a:rPr lang="en-US" dirty="0" err="1"/>
              <a:t>row</a:t>
            </a:r>
            <a:r>
              <a:rPr lang="en-US" dirty="0"/>
              <a:t> your boat</a:t>
            </a:r>
          </a:p>
          <a:p>
            <a:pPr marL="342900" indent="-342900">
              <a:buAutoNum type="arabicPeriod"/>
            </a:pPr>
            <a:r>
              <a:rPr lang="en-US" dirty="0"/>
              <a:t>Wheels on the Bus</a:t>
            </a:r>
          </a:p>
          <a:p>
            <a:pPr marL="342900" indent="-342900">
              <a:buAutoNum type="arabicPeriod"/>
            </a:pPr>
            <a:r>
              <a:rPr lang="en-US" dirty="0"/>
              <a:t>Hatikva</a:t>
            </a:r>
          </a:p>
          <a:p>
            <a:pPr marL="342900" indent="-342900">
              <a:buAutoNum type="arabicPeriod"/>
            </a:pPr>
            <a:r>
              <a:rPr lang="en-US" dirty="0"/>
              <a:t>God Bless America</a:t>
            </a:r>
          </a:p>
          <a:p>
            <a:pPr marL="342900" indent="-342900">
              <a:buAutoNum type="arabicPeriod"/>
            </a:pPr>
            <a:r>
              <a:rPr lang="en-US" dirty="0"/>
              <a:t>Song</a:t>
            </a:r>
          </a:p>
          <a:p>
            <a:pPr marL="342900" indent="-342900">
              <a:buAutoNum type="arabicPeriod"/>
            </a:pPr>
            <a:r>
              <a:rPr lang="en-US" dirty="0" err="1"/>
              <a:t>Songy</a:t>
            </a:r>
            <a:r>
              <a:rPr lang="en-US" dirty="0"/>
              <a:t> song</a:t>
            </a:r>
          </a:p>
          <a:p>
            <a:pPr marL="342900" indent="-342900">
              <a:buAutoNum type="arabicPeriod"/>
            </a:pPr>
            <a:r>
              <a:rPr lang="en-US" dirty="0"/>
              <a:t>Row </a:t>
            </a:r>
            <a:r>
              <a:rPr lang="en-US" dirty="0" err="1"/>
              <a:t>row</a:t>
            </a:r>
            <a:r>
              <a:rPr lang="en-US" dirty="0"/>
              <a:t> </a:t>
            </a:r>
            <a:r>
              <a:rPr lang="en-US" dirty="0" err="1"/>
              <a:t>row</a:t>
            </a:r>
            <a:r>
              <a:rPr lang="en-US" dirty="0"/>
              <a:t> your boat</a:t>
            </a:r>
          </a:p>
          <a:p>
            <a:pPr marL="342900" indent="-342900">
              <a:buAutoNum type="arabicPeriod"/>
            </a:pPr>
            <a:r>
              <a:rPr lang="en-US" dirty="0"/>
              <a:t>Wheels on the Bus</a:t>
            </a:r>
          </a:p>
          <a:p>
            <a:pPr marL="342900" indent="-342900">
              <a:buAutoNum type="arabicPeriod"/>
            </a:pPr>
            <a:r>
              <a:rPr lang="en-US" dirty="0"/>
              <a:t>Hatikva</a:t>
            </a:r>
          </a:p>
          <a:p>
            <a:pPr marL="342900" indent="-342900">
              <a:buAutoNum type="arabicPeriod"/>
            </a:pPr>
            <a:r>
              <a:rPr lang="en-US" dirty="0"/>
              <a:t>God Bless America</a:t>
            </a:r>
          </a:p>
          <a:p>
            <a:pPr marL="342900" indent="-342900">
              <a:buAutoNum type="arabicPeriod"/>
            </a:pPr>
            <a:r>
              <a:rPr lang="en-US" dirty="0"/>
              <a:t>Song</a:t>
            </a:r>
          </a:p>
          <a:p>
            <a:pPr marL="342900" indent="-342900">
              <a:buAutoNum type="arabicPeriod"/>
            </a:pPr>
            <a:r>
              <a:rPr lang="en-US" dirty="0" err="1"/>
              <a:t>Songy</a:t>
            </a:r>
            <a:r>
              <a:rPr lang="en-US" dirty="0"/>
              <a:t> song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BFD29-EF15-9697-3007-2AB83619C780}"/>
              </a:ext>
            </a:extLst>
          </p:cNvPr>
          <p:cNvSpPr txBox="1"/>
          <p:nvPr/>
        </p:nvSpPr>
        <p:spPr>
          <a:xfrm>
            <a:off x="4665677" y="998289"/>
            <a:ext cx="29948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9"/>
            </a:pPr>
            <a:r>
              <a:rPr lang="en-US" dirty="0"/>
              <a:t>Row </a:t>
            </a:r>
            <a:r>
              <a:rPr lang="en-US" dirty="0" err="1"/>
              <a:t>row</a:t>
            </a:r>
            <a:r>
              <a:rPr lang="en-US" dirty="0"/>
              <a:t> </a:t>
            </a:r>
            <a:r>
              <a:rPr lang="en-US" dirty="0" err="1"/>
              <a:t>row</a:t>
            </a:r>
            <a:r>
              <a:rPr lang="en-US" dirty="0"/>
              <a:t> your boat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dirty="0"/>
              <a:t>Wheels on the Bus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dirty="0"/>
              <a:t>Hatikva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dirty="0"/>
              <a:t>God Bless America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dirty="0"/>
              <a:t>Song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dirty="0" err="1"/>
              <a:t>Songy</a:t>
            </a:r>
            <a:r>
              <a:rPr lang="en-US" dirty="0"/>
              <a:t> song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dirty="0"/>
              <a:t>Row </a:t>
            </a:r>
            <a:r>
              <a:rPr lang="en-US" dirty="0" err="1"/>
              <a:t>row</a:t>
            </a:r>
            <a:r>
              <a:rPr lang="en-US" dirty="0"/>
              <a:t> </a:t>
            </a:r>
            <a:r>
              <a:rPr lang="en-US" dirty="0" err="1"/>
              <a:t>row</a:t>
            </a:r>
            <a:r>
              <a:rPr lang="en-US" dirty="0"/>
              <a:t> your boat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dirty="0"/>
              <a:t>Wheels on the Bus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dirty="0"/>
              <a:t>Hatikva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dirty="0"/>
              <a:t>God Bless America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dirty="0"/>
              <a:t>Song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dirty="0" err="1"/>
              <a:t>Songy</a:t>
            </a:r>
            <a:r>
              <a:rPr lang="en-US" dirty="0"/>
              <a:t> song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dirty="0"/>
              <a:t>Row </a:t>
            </a:r>
            <a:r>
              <a:rPr lang="en-US" dirty="0" err="1"/>
              <a:t>row</a:t>
            </a:r>
            <a:r>
              <a:rPr lang="en-US" dirty="0"/>
              <a:t> </a:t>
            </a:r>
            <a:r>
              <a:rPr lang="en-US" dirty="0" err="1"/>
              <a:t>row</a:t>
            </a:r>
            <a:r>
              <a:rPr lang="en-US" dirty="0"/>
              <a:t> your boat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dirty="0"/>
              <a:t>Wheels on the Bus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dirty="0"/>
              <a:t>Hatikva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dirty="0"/>
              <a:t>God Bless America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dirty="0"/>
              <a:t>Song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dirty="0" err="1"/>
              <a:t>Songy</a:t>
            </a:r>
            <a:r>
              <a:rPr lang="en-US" dirty="0"/>
              <a:t> song</a:t>
            </a:r>
          </a:p>
        </p:txBody>
      </p:sp>
    </p:spTree>
    <p:extLst>
      <p:ext uri="{BB962C8B-B14F-4D97-AF65-F5344CB8AC3E}">
        <p14:creationId xmlns:p14="http://schemas.microsoft.com/office/powerpoint/2010/main" val="306855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3F4127-66E6-8617-5F74-846F4F1C385E}"/>
              </a:ext>
            </a:extLst>
          </p:cNvPr>
          <p:cNvSpPr txBox="1"/>
          <p:nvPr/>
        </p:nvSpPr>
        <p:spPr>
          <a:xfrm>
            <a:off x="2491273" y="101951"/>
            <a:ext cx="696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Progress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463CD23-5A6A-3F4E-ABB5-402F8581B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22564"/>
              </p:ext>
            </p:extLst>
          </p:nvPr>
        </p:nvGraphicFramePr>
        <p:xfrm>
          <a:off x="2032000" y="719666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665170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2844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 Your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45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Hatikva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61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 Your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23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Hatikva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62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 Your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8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Hatikva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94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 Your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5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Hatikva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49729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862C4D0-9EBD-D5BD-6858-43FEF0B60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42282"/>
              </p:ext>
            </p:extLst>
          </p:nvPr>
        </p:nvGraphicFramePr>
        <p:xfrm>
          <a:off x="2032000" y="494771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658119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13011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7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88826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939DB0-30ED-D1F2-0C97-0735E2AB28C2}"/>
              </a:ext>
            </a:extLst>
          </p:cNvPr>
          <p:cNvSpPr txBox="1"/>
          <p:nvPr/>
        </p:nvSpPr>
        <p:spPr>
          <a:xfrm>
            <a:off x="2491273" y="4578386"/>
            <a:ext cx="696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Score, by Scale</a:t>
            </a:r>
          </a:p>
        </p:txBody>
      </p:sp>
    </p:spTree>
    <p:extLst>
      <p:ext uri="{BB962C8B-B14F-4D97-AF65-F5344CB8AC3E}">
        <p14:creationId xmlns:p14="http://schemas.microsoft.com/office/powerpoint/2010/main" val="280651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C73BD0-E552-295E-2BFA-406A31570E9E}"/>
              </a:ext>
            </a:extLst>
          </p:cNvPr>
          <p:cNvSpPr/>
          <p:nvPr/>
        </p:nvSpPr>
        <p:spPr>
          <a:xfrm>
            <a:off x="3068972" y="4512205"/>
            <a:ext cx="453005" cy="15939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404A75-58A2-2E67-FCB7-044B871977AB}"/>
              </a:ext>
            </a:extLst>
          </p:cNvPr>
          <p:cNvSpPr/>
          <p:nvPr/>
        </p:nvSpPr>
        <p:spPr>
          <a:xfrm>
            <a:off x="3295475" y="2918296"/>
            <a:ext cx="453005" cy="1593909"/>
          </a:xfrm>
          <a:prstGeom prst="rect">
            <a:avLst/>
          </a:prstGeom>
          <a:solidFill>
            <a:srgbClr val="FF969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(W)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CC72C8-BBF1-8937-0636-A5A5F4FFD4F2}"/>
              </a:ext>
            </a:extLst>
          </p:cNvPr>
          <p:cNvSpPr/>
          <p:nvPr/>
        </p:nvSpPr>
        <p:spPr>
          <a:xfrm>
            <a:off x="3521977" y="4512205"/>
            <a:ext cx="453005" cy="1593909"/>
          </a:xfrm>
          <a:prstGeom prst="rect">
            <a:avLst/>
          </a:prstGeom>
          <a:solidFill>
            <a:srgbClr val="FFA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9B6A9E-5EE1-12DA-FC36-00F42BCEB9D9}"/>
              </a:ext>
            </a:extLst>
          </p:cNvPr>
          <p:cNvSpPr/>
          <p:nvPr/>
        </p:nvSpPr>
        <p:spPr>
          <a:xfrm>
            <a:off x="4427987" y="4512205"/>
            <a:ext cx="453005" cy="1593909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68F8B-9185-BFAE-AF1B-7B6514583A83}"/>
              </a:ext>
            </a:extLst>
          </p:cNvPr>
          <p:cNvSpPr/>
          <p:nvPr/>
        </p:nvSpPr>
        <p:spPr>
          <a:xfrm>
            <a:off x="4201485" y="2918296"/>
            <a:ext cx="453005" cy="1593909"/>
          </a:xfrm>
          <a:prstGeom prst="rect">
            <a:avLst/>
          </a:prstGeom>
          <a:solidFill>
            <a:srgbClr val="FFFF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8E5774-9EDA-194F-AFC6-428DD4267C06}"/>
              </a:ext>
            </a:extLst>
          </p:cNvPr>
          <p:cNvSpPr/>
          <p:nvPr/>
        </p:nvSpPr>
        <p:spPr>
          <a:xfrm>
            <a:off x="4880992" y="4512205"/>
            <a:ext cx="453005" cy="1593909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994462-B481-B5C9-885C-DE2045B4EE72}"/>
              </a:ext>
            </a:extLst>
          </p:cNvPr>
          <p:cNvSpPr/>
          <p:nvPr/>
        </p:nvSpPr>
        <p:spPr>
          <a:xfrm>
            <a:off x="4654490" y="2918296"/>
            <a:ext cx="453005" cy="1593909"/>
          </a:xfrm>
          <a:prstGeom prst="rect">
            <a:avLst/>
          </a:prstGeom>
          <a:solidFill>
            <a:srgbClr val="96FF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2F0AB7-BAEB-044B-A9B6-EB1CEDEE9678}"/>
              </a:ext>
            </a:extLst>
          </p:cNvPr>
          <p:cNvSpPr/>
          <p:nvPr/>
        </p:nvSpPr>
        <p:spPr>
          <a:xfrm>
            <a:off x="5333997" y="4512205"/>
            <a:ext cx="453005" cy="159390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0980F-E87F-2BD3-CDA4-8331A4993B60}"/>
              </a:ext>
            </a:extLst>
          </p:cNvPr>
          <p:cNvSpPr/>
          <p:nvPr/>
        </p:nvSpPr>
        <p:spPr>
          <a:xfrm>
            <a:off x="5787002" y="4512205"/>
            <a:ext cx="453005" cy="1593909"/>
          </a:xfrm>
          <a:prstGeom prst="rect">
            <a:avLst/>
          </a:prstGeom>
          <a:solidFill>
            <a:srgbClr val="4B008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(G)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6877D8-83B5-7D24-9D6E-568C63B42CEA}"/>
              </a:ext>
            </a:extLst>
          </p:cNvPr>
          <p:cNvSpPr/>
          <p:nvPr/>
        </p:nvSpPr>
        <p:spPr>
          <a:xfrm>
            <a:off x="5560500" y="2918296"/>
            <a:ext cx="453005" cy="1593909"/>
          </a:xfrm>
          <a:prstGeom prst="rect">
            <a:avLst/>
          </a:prstGeom>
          <a:solidFill>
            <a:srgbClr val="96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Gb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(Y)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B8E5A7-72F0-19CA-0795-D8DB4920EE47}"/>
              </a:ext>
            </a:extLst>
          </p:cNvPr>
          <p:cNvSpPr/>
          <p:nvPr/>
        </p:nvSpPr>
        <p:spPr>
          <a:xfrm>
            <a:off x="6013505" y="2918296"/>
            <a:ext cx="453005" cy="1593909"/>
          </a:xfrm>
          <a:prstGeom prst="rect">
            <a:avLst/>
          </a:prstGeom>
          <a:solidFill>
            <a:srgbClr val="C87DFF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E526F9-B177-848C-3E6E-8BAD228F9CEC}"/>
              </a:ext>
            </a:extLst>
          </p:cNvPr>
          <p:cNvSpPr/>
          <p:nvPr/>
        </p:nvSpPr>
        <p:spPr>
          <a:xfrm>
            <a:off x="6466510" y="2918296"/>
            <a:ext cx="453005" cy="1593909"/>
          </a:xfrm>
          <a:prstGeom prst="rect">
            <a:avLst/>
          </a:prstGeom>
          <a:solidFill>
            <a:srgbClr val="FF969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(I)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3FF04E-2382-CF6B-B65F-F84A068CCA98}"/>
              </a:ext>
            </a:extLst>
          </p:cNvPr>
          <p:cNvSpPr/>
          <p:nvPr/>
        </p:nvSpPr>
        <p:spPr>
          <a:xfrm>
            <a:off x="3983371" y="4512204"/>
            <a:ext cx="453005" cy="15939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(K)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C2860F-54EA-207E-D5DB-386636504BAD}"/>
              </a:ext>
            </a:extLst>
          </p:cNvPr>
          <p:cNvSpPr/>
          <p:nvPr/>
        </p:nvSpPr>
        <p:spPr>
          <a:xfrm>
            <a:off x="2834080" y="2918296"/>
            <a:ext cx="453005" cy="1593909"/>
          </a:xfrm>
          <a:prstGeom prst="rect">
            <a:avLst/>
          </a:prstGeom>
          <a:solidFill>
            <a:srgbClr val="C87DFF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(Q)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56FE4A-4F0E-5F6C-F313-9BBF2390ABBD}"/>
              </a:ext>
            </a:extLst>
          </p:cNvPr>
          <p:cNvSpPr txBox="1"/>
          <p:nvPr/>
        </p:nvSpPr>
        <p:spPr>
          <a:xfrm>
            <a:off x="2575420" y="1862356"/>
            <a:ext cx="35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 Schematic</a:t>
            </a:r>
          </a:p>
        </p:txBody>
      </p:sp>
    </p:spTree>
    <p:extLst>
      <p:ext uri="{BB962C8B-B14F-4D97-AF65-F5344CB8AC3E}">
        <p14:creationId xmlns:p14="http://schemas.microsoft.com/office/powerpoint/2010/main" val="231294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714</Words>
  <Application>Microsoft Office PowerPoint</Application>
  <PresentationFormat>Widescreen</PresentationFormat>
  <Paragraphs>375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akiva</dc:creator>
  <cp:lastModifiedBy>akiva</cp:lastModifiedBy>
  <cp:revision>10</cp:revision>
  <dcterms:created xsi:type="dcterms:W3CDTF">2023-07-31T09:23:17Z</dcterms:created>
  <dcterms:modified xsi:type="dcterms:W3CDTF">2023-08-01T08:33:25Z</dcterms:modified>
</cp:coreProperties>
</file>