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7156-EEF6-6A34-BBF7-5FD762E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FF971-6CE5-A0C3-0665-B2B70EF4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E805-C5E7-4602-17A9-140F301E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451C-C5BF-B00A-F480-3D2B814E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40FF-FA17-8CC5-473B-B71D9CC2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82A5-8859-D5FE-3C1D-972B7F0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F9F05-7CAD-71EB-5B44-B2EA3AC9F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C1DF-E79B-4BFE-AB73-F042D946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4EC2-20A5-D77F-28BC-C9BED15E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8792-A507-B210-A339-42DDDFBA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349DE-244C-0981-444C-EBC875806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419A6-22D8-5FD0-B0E2-27DA310C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0EB0-0E7A-606A-5AE7-D4B84614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8E03-D884-8ACC-CEC7-DA749B0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2D23-E133-94C8-0D2E-DB228C41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63CE-B1A1-1AD1-3B46-8FA5B532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7382-D538-9CC9-545F-D564A2DA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7463-4E2E-13DF-7402-41BEB8A3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3EBD-183A-EDB6-FB95-CAF7E124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43A9-3071-7A1C-213F-F5950FF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5262-111E-8E04-3712-176A0137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76DD-D223-060B-321B-35AFD7EF8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08FA-D7DA-1494-A911-FC2221BD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E2B8-8146-A570-A767-732F6BEE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22B2-0BFF-253F-1C66-1A866964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378F-CB02-D278-3B1C-88768144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3AFB-22F8-8A9A-F6F7-571891D45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B99D1-1D48-948B-A18E-785B51ED5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8868-94E2-056E-A29D-BCAAEBBC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0619-4D2C-5DE0-2312-D6D24FC2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ED3D-AC03-B083-7A3A-08EBD45A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B8CD-6A93-2972-4B66-EA4BEDAC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01F4E-4CFE-11BD-40E3-4ABC6F43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D2D42-AB88-07E1-56FB-7A35BBAB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A44EA-7E9E-0192-F466-33A4CB7AC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65ABF-F3B6-9BE4-D3D2-EBA69956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9B04B-FA78-2C8E-F555-C0937FE5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6AC16-D6CE-8EF8-0E9D-7220744C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D7325-AAB8-5EA0-7594-AF172863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8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CC95-E3C8-B673-A251-0C46983B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D90AE-D236-CBD0-3769-976936F0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06B58-E1AF-EDD8-43FC-080BD35B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B972F-45B5-DA25-1DCB-0C2B7CF2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70431-FD12-615C-79B2-F286636F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856F3-A6DE-40DC-08C0-DE0E0625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0EBFF-74EE-2E01-41F3-4ABB26BF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BA85-0F09-C306-9019-4FF7DDF1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FC4F-C8F9-0622-1F59-87F7A819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EF328-FA4A-69D0-F4DF-6B31F207D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4DB43-B7D9-5CED-229B-13F8E959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B882-B64F-2743-37BB-3E4B2BDD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737C-3FC5-494D-0AF9-3F355A5B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1601-27B6-4A9E-DB8B-060C31A8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84C00-6A3C-EF3F-71BF-E664AD525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ADC10-2EE3-6EAE-C16A-4A55B15A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E9989-C1CF-B304-3728-F159C5A4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45A1-C302-D975-3481-939C876D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47133-AC95-E532-2434-9A739933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1897A-FA93-A44E-1B9C-482E9E0E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C03B-D354-DAC5-3365-ACBBDC52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A529-BB50-1209-C457-8FDCF94F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EDF4-F3FA-45DD-A204-A6F2A493090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C407-2DE8-79EA-55E6-8FF58BEF7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605E-60A5-ED39-0047-BB16E643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65C7-5C7F-4B9C-B983-A0E04E78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1880F0-AE46-43DE-1A35-1A973004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87" y="505958"/>
            <a:ext cx="6658904" cy="17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213F9-2380-249C-319C-E69F4061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09" y="2753982"/>
            <a:ext cx="2362530" cy="1400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657E31-F51A-866A-0937-C4123AD6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839" y="4611426"/>
            <a:ext cx="5068007" cy="182905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A39546-B1FB-E045-6DAD-BD1C76DFCB4C}"/>
              </a:ext>
            </a:extLst>
          </p:cNvPr>
          <p:cNvCxnSpPr>
            <a:cxnSpLocks/>
          </p:cNvCxnSpPr>
          <p:nvPr/>
        </p:nvCxnSpPr>
        <p:spPr>
          <a:xfrm flipV="1">
            <a:off x="4186106" y="822121"/>
            <a:ext cx="524055" cy="19318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60B36E-83B0-C4EA-AF2D-1A470C78526D}"/>
              </a:ext>
            </a:extLst>
          </p:cNvPr>
          <p:cNvCxnSpPr>
            <a:cxnSpLocks/>
          </p:cNvCxnSpPr>
          <p:nvPr/>
        </p:nvCxnSpPr>
        <p:spPr>
          <a:xfrm flipH="1">
            <a:off x="3489820" y="3149588"/>
            <a:ext cx="1451296" cy="14618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9BA1EB-19E9-13D1-E4CD-424C98ED15A2}"/>
              </a:ext>
            </a:extLst>
          </p:cNvPr>
          <p:cNvSpPr txBox="1"/>
          <p:nvPr/>
        </p:nvSpPr>
        <p:spPr>
          <a:xfrm>
            <a:off x="4710161" y="340990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A9469-22FF-36FA-5377-0FA99A876548}"/>
              </a:ext>
            </a:extLst>
          </p:cNvPr>
          <p:cNvSpPr txBox="1"/>
          <p:nvPr/>
        </p:nvSpPr>
        <p:spPr>
          <a:xfrm>
            <a:off x="4365414" y="1921796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9ABF3-2618-6CB0-F9E8-44B279BC447A}"/>
              </a:ext>
            </a:extLst>
          </p:cNvPr>
          <p:cNvSpPr txBox="1"/>
          <p:nvPr/>
        </p:nvSpPr>
        <p:spPr>
          <a:xfrm>
            <a:off x="822121" y="1174459"/>
            <a:ext cx="140096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favorites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F40867-C984-9C2B-E80A-6922651F9532}"/>
              </a:ext>
            </a:extLst>
          </p:cNvPr>
          <p:cNvSpPr txBox="1"/>
          <p:nvPr/>
        </p:nvSpPr>
        <p:spPr>
          <a:xfrm>
            <a:off x="857089" y="3269501"/>
            <a:ext cx="15530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user-favorites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E9C60-7A5D-B44B-6657-9EC189288A01}"/>
              </a:ext>
            </a:extLst>
          </p:cNvPr>
          <p:cNvSpPr txBox="1"/>
          <p:nvPr/>
        </p:nvSpPr>
        <p:spPr>
          <a:xfrm>
            <a:off x="822121" y="5307435"/>
            <a:ext cx="140096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4D436-A0D3-466F-5AEE-4D2A35792370}"/>
              </a:ext>
            </a:extLst>
          </p:cNvPr>
          <p:cNvSpPr txBox="1"/>
          <p:nvPr/>
        </p:nvSpPr>
        <p:spPr>
          <a:xfrm>
            <a:off x="7366932" y="2997894"/>
            <a:ext cx="3740092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One-to-many:</a:t>
            </a:r>
          </a:p>
          <a:p>
            <a:pPr algn="ctr"/>
            <a:r>
              <a:rPr lang="en-US" dirty="0"/>
              <a:t>A user can have many favorites;</a:t>
            </a:r>
          </a:p>
          <a:p>
            <a:pPr algn="ctr"/>
            <a:r>
              <a:rPr lang="en-US" dirty="0"/>
              <a:t>A favorite can only belong to one user</a:t>
            </a:r>
          </a:p>
        </p:txBody>
      </p:sp>
    </p:spTree>
    <p:extLst>
      <p:ext uri="{BB962C8B-B14F-4D97-AF65-F5344CB8AC3E}">
        <p14:creationId xmlns:p14="http://schemas.microsoft.com/office/powerpoint/2010/main" val="26743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akiva</dc:creator>
  <cp:lastModifiedBy>akiva</cp:lastModifiedBy>
  <cp:revision>1</cp:revision>
  <dcterms:created xsi:type="dcterms:W3CDTF">2023-05-31T10:16:33Z</dcterms:created>
  <dcterms:modified xsi:type="dcterms:W3CDTF">2023-05-31T12:08:13Z</dcterms:modified>
</cp:coreProperties>
</file>