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ivirus123/KMPG-VirtualI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hlinkClick r:id="rId2"/>
              </a:rPr>
              <a:t>https://github.com/akivirus123/KMPG-VirtualI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xmlns="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7008" y="301046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671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Abhisek keshari</cp:lastModifiedBy>
  <cp:revision>6</cp:revision>
  <dcterms:modified xsi:type="dcterms:W3CDTF">2020-06-03T16:03:24Z</dcterms:modified>
</cp:coreProperties>
</file>