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19"/>
  </p:normalViewPr>
  <p:slideViewPr>
    <p:cSldViewPr snapToGrid="0">
      <p:cViewPr>
        <p:scale>
          <a:sx n="81" d="100"/>
          <a:sy n="81" d="100"/>
        </p:scale>
        <p:origin x="18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A8924-0A0E-4D1A-B5AD-A409AE17D4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827EE2E-4F43-4F2E-9A4D-0B766C41016C}">
      <dgm:prSet/>
      <dgm:spPr/>
      <dgm:t>
        <a:bodyPr/>
        <a:lstStyle/>
        <a:p>
          <a:r>
            <a:rPr lang="en-NZ" b="1"/>
            <a:t>Approach: </a:t>
          </a:r>
          <a:r>
            <a:rPr lang="en-NZ"/>
            <a:t>Analysis of the existing app</a:t>
          </a:r>
          <a:endParaRPr lang="en-US"/>
        </a:p>
      </dgm:t>
    </dgm:pt>
    <dgm:pt modelId="{B235296C-2085-4F25-9A9B-648D3A6360A2}" type="parTrans" cxnId="{B27BED20-4923-46E3-961F-535F9996446F}">
      <dgm:prSet/>
      <dgm:spPr/>
      <dgm:t>
        <a:bodyPr/>
        <a:lstStyle/>
        <a:p>
          <a:endParaRPr lang="en-US"/>
        </a:p>
      </dgm:t>
    </dgm:pt>
    <dgm:pt modelId="{868F339A-C30E-4B2A-8F30-5DDB71D2C8D9}" type="sibTrans" cxnId="{B27BED20-4923-46E3-961F-535F9996446F}">
      <dgm:prSet/>
      <dgm:spPr/>
      <dgm:t>
        <a:bodyPr/>
        <a:lstStyle/>
        <a:p>
          <a:endParaRPr lang="en-US"/>
        </a:p>
      </dgm:t>
    </dgm:pt>
    <dgm:pt modelId="{27592B5C-C225-4734-ACAC-BED9A9AF4536}">
      <dgm:prSet/>
      <dgm:spPr/>
      <dgm:t>
        <a:bodyPr/>
        <a:lstStyle/>
        <a:p>
          <a:r>
            <a:rPr lang="en-NZ" dirty="0"/>
            <a:t>Development of new interactive features</a:t>
          </a:r>
          <a:endParaRPr lang="en-US" dirty="0"/>
        </a:p>
      </dgm:t>
    </dgm:pt>
    <dgm:pt modelId="{266F18EB-85C3-4B6F-84C7-22477207DCD1}" type="parTrans" cxnId="{174C78E1-6A42-4573-8BA4-C279D741A787}">
      <dgm:prSet/>
      <dgm:spPr/>
      <dgm:t>
        <a:bodyPr/>
        <a:lstStyle/>
        <a:p>
          <a:endParaRPr lang="en-US"/>
        </a:p>
      </dgm:t>
    </dgm:pt>
    <dgm:pt modelId="{F24B3514-FA8E-4711-9755-3F6A14C219B2}" type="sibTrans" cxnId="{174C78E1-6A42-4573-8BA4-C279D741A787}">
      <dgm:prSet/>
      <dgm:spPr/>
      <dgm:t>
        <a:bodyPr/>
        <a:lstStyle/>
        <a:p>
          <a:endParaRPr lang="en-US"/>
        </a:p>
      </dgm:t>
    </dgm:pt>
    <dgm:pt modelId="{8E84D937-18B5-4B55-AF72-A8C4CE9B70DC}">
      <dgm:prSet/>
      <dgm:spPr/>
      <dgm:t>
        <a:bodyPr/>
        <a:lstStyle/>
        <a:p>
          <a:r>
            <a:rPr lang="en-NZ"/>
            <a:t>Extensive testing</a:t>
          </a:r>
          <a:endParaRPr lang="en-US"/>
        </a:p>
      </dgm:t>
    </dgm:pt>
    <dgm:pt modelId="{1A34A385-39F1-49AF-B06C-F9BA394FACC3}" type="parTrans" cxnId="{3FD88C67-A11A-4259-AC20-EE4A24AB6903}">
      <dgm:prSet/>
      <dgm:spPr/>
      <dgm:t>
        <a:bodyPr/>
        <a:lstStyle/>
        <a:p>
          <a:endParaRPr lang="en-US"/>
        </a:p>
      </dgm:t>
    </dgm:pt>
    <dgm:pt modelId="{38F7725C-8B4F-489F-BB6A-268732479F04}" type="sibTrans" cxnId="{3FD88C67-A11A-4259-AC20-EE4A24AB6903}">
      <dgm:prSet/>
      <dgm:spPr/>
      <dgm:t>
        <a:bodyPr/>
        <a:lstStyle/>
        <a:p>
          <a:endParaRPr lang="en-US"/>
        </a:p>
      </dgm:t>
    </dgm:pt>
    <dgm:pt modelId="{43905514-A8AE-43F6-925F-01C830C785AF}">
      <dgm:prSet/>
      <dgm:spPr/>
      <dgm:t>
        <a:bodyPr/>
        <a:lstStyle/>
        <a:p>
          <a:r>
            <a:rPr lang="en-NZ" b="1"/>
            <a:t>Techniques and Tools: </a:t>
          </a:r>
          <a:r>
            <a:rPr lang="en-NZ"/>
            <a:t>JavaScript, React, Node.js, JSON</a:t>
          </a:r>
          <a:endParaRPr lang="en-US"/>
        </a:p>
      </dgm:t>
    </dgm:pt>
    <dgm:pt modelId="{FC7E5341-153A-4095-A4E0-590E0FC25D8D}" type="parTrans" cxnId="{B2523200-4100-492C-8EAE-17F034CC95B8}">
      <dgm:prSet/>
      <dgm:spPr/>
      <dgm:t>
        <a:bodyPr/>
        <a:lstStyle/>
        <a:p>
          <a:endParaRPr lang="en-US"/>
        </a:p>
      </dgm:t>
    </dgm:pt>
    <dgm:pt modelId="{11D1289B-3E35-457A-9358-90D8081EE75D}" type="sibTrans" cxnId="{B2523200-4100-492C-8EAE-17F034CC95B8}">
      <dgm:prSet/>
      <dgm:spPr/>
      <dgm:t>
        <a:bodyPr/>
        <a:lstStyle/>
        <a:p>
          <a:endParaRPr lang="en-US"/>
        </a:p>
      </dgm:t>
    </dgm:pt>
    <dgm:pt modelId="{82269910-C683-4316-9F48-8862AB8622CE}">
      <dgm:prSet/>
      <dgm:spPr/>
      <dgm:t>
        <a:bodyPr/>
        <a:lstStyle/>
        <a:p>
          <a:r>
            <a:rPr lang="en-NZ"/>
            <a:t>User feedback and Agile methodology</a:t>
          </a:r>
          <a:endParaRPr lang="en-US"/>
        </a:p>
      </dgm:t>
    </dgm:pt>
    <dgm:pt modelId="{06EACEEF-1122-4CEB-9BAC-788ACFFF913E}" type="parTrans" cxnId="{6911A808-3911-4A09-AE2C-E5434AA274B9}">
      <dgm:prSet/>
      <dgm:spPr/>
      <dgm:t>
        <a:bodyPr/>
        <a:lstStyle/>
        <a:p>
          <a:endParaRPr lang="en-US"/>
        </a:p>
      </dgm:t>
    </dgm:pt>
    <dgm:pt modelId="{74E356BF-D86A-4803-8F1D-74EDB63180D9}" type="sibTrans" cxnId="{6911A808-3911-4A09-AE2C-E5434AA274B9}">
      <dgm:prSet/>
      <dgm:spPr/>
      <dgm:t>
        <a:bodyPr/>
        <a:lstStyle/>
        <a:p>
          <a:endParaRPr lang="en-US"/>
        </a:p>
      </dgm:t>
    </dgm:pt>
    <dgm:pt modelId="{E03B6F26-3EC7-4362-8F0A-BA1353458476}" type="pres">
      <dgm:prSet presAssocID="{A55A8924-0A0E-4D1A-B5AD-A409AE17D413}" presName="root" presStyleCnt="0">
        <dgm:presLayoutVars>
          <dgm:dir/>
          <dgm:resizeHandles val="exact"/>
        </dgm:presLayoutVars>
      </dgm:prSet>
      <dgm:spPr/>
    </dgm:pt>
    <dgm:pt modelId="{A99EC3D7-50CB-4CE9-860D-6D87D2929566}" type="pres">
      <dgm:prSet presAssocID="{F827EE2E-4F43-4F2E-9A4D-0B766C41016C}" presName="compNode" presStyleCnt="0"/>
      <dgm:spPr/>
    </dgm:pt>
    <dgm:pt modelId="{37CD75AC-02A4-4424-B8FE-9D077F0AC4F2}" type="pres">
      <dgm:prSet presAssocID="{F827EE2E-4F43-4F2E-9A4D-0B766C41016C}" presName="bgRect" presStyleLbl="bgShp" presStyleIdx="0" presStyleCnt="5"/>
      <dgm:spPr/>
    </dgm:pt>
    <dgm:pt modelId="{5AD8FA7F-1FC1-4D8C-B4AF-E8915C5BA579}" type="pres">
      <dgm:prSet presAssocID="{F827EE2E-4F43-4F2E-9A4D-0B766C4101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2C08C47-EC05-48FE-9065-8BBCBF07627C}" type="pres">
      <dgm:prSet presAssocID="{F827EE2E-4F43-4F2E-9A4D-0B766C41016C}" presName="spaceRect" presStyleCnt="0"/>
      <dgm:spPr/>
    </dgm:pt>
    <dgm:pt modelId="{D454E2FC-6FB2-4E89-9BF1-12A55AC442AC}" type="pres">
      <dgm:prSet presAssocID="{F827EE2E-4F43-4F2E-9A4D-0B766C41016C}" presName="parTx" presStyleLbl="revTx" presStyleIdx="0" presStyleCnt="5">
        <dgm:presLayoutVars>
          <dgm:chMax val="0"/>
          <dgm:chPref val="0"/>
        </dgm:presLayoutVars>
      </dgm:prSet>
      <dgm:spPr/>
    </dgm:pt>
    <dgm:pt modelId="{9087BCF1-B60F-4C8A-B5E8-D526AB02557B}" type="pres">
      <dgm:prSet presAssocID="{868F339A-C30E-4B2A-8F30-5DDB71D2C8D9}" presName="sibTrans" presStyleCnt="0"/>
      <dgm:spPr/>
    </dgm:pt>
    <dgm:pt modelId="{745B81C8-22D9-480E-B372-45FB06070D21}" type="pres">
      <dgm:prSet presAssocID="{27592B5C-C225-4734-ACAC-BED9A9AF4536}" presName="compNode" presStyleCnt="0"/>
      <dgm:spPr/>
    </dgm:pt>
    <dgm:pt modelId="{34B67EE2-7727-4E56-8B74-B5C8C83A49F4}" type="pres">
      <dgm:prSet presAssocID="{27592B5C-C225-4734-ACAC-BED9A9AF4536}" presName="bgRect" presStyleLbl="bgShp" presStyleIdx="1" presStyleCnt="5"/>
      <dgm:spPr/>
    </dgm:pt>
    <dgm:pt modelId="{B429AC63-F4F8-4991-802C-CC4250B80A74}" type="pres">
      <dgm:prSet presAssocID="{27592B5C-C225-4734-ACAC-BED9A9AF45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B394247-EDF5-4443-B043-8F058B506391}" type="pres">
      <dgm:prSet presAssocID="{27592B5C-C225-4734-ACAC-BED9A9AF4536}" presName="spaceRect" presStyleCnt="0"/>
      <dgm:spPr/>
    </dgm:pt>
    <dgm:pt modelId="{3DAF2B3E-E511-478D-BD8E-B385B76D55D7}" type="pres">
      <dgm:prSet presAssocID="{27592B5C-C225-4734-ACAC-BED9A9AF4536}" presName="parTx" presStyleLbl="revTx" presStyleIdx="1" presStyleCnt="5">
        <dgm:presLayoutVars>
          <dgm:chMax val="0"/>
          <dgm:chPref val="0"/>
        </dgm:presLayoutVars>
      </dgm:prSet>
      <dgm:spPr/>
    </dgm:pt>
    <dgm:pt modelId="{8011479A-E938-40AA-BC19-B7C2096A30A1}" type="pres">
      <dgm:prSet presAssocID="{F24B3514-FA8E-4711-9755-3F6A14C219B2}" presName="sibTrans" presStyleCnt="0"/>
      <dgm:spPr/>
    </dgm:pt>
    <dgm:pt modelId="{2445E906-A6A5-48CA-AB59-F52B44CF92BD}" type="pres">
      <dgm:prSet presAssocID="{8E84D937-18B5-4B55-AF72-A8C4CE9B70DC}" presName="compNode" presStyleCnt="0"/>
      <dgm:spPr/>
    </dgm:pt>
    <dgm:pt modelId="{2FF99E18-0707-4B0D-B1DD-C7DDDE8E1E77}" type="pres">
      <dgm:prSet presAssocID="{8E84D937-18B5-4B55-AF72-A8C4CE9B70DC}" presName="bgRect" presStyleLbl="bgShp" presStyleIdx="2" presStyleCnt="5"/>
      <dgm:spPr/>
    </dgm:pt>
    <dgm:pt modelId="{F7AE5591-870B-4603-BEFB-EBAEA7EEDAA8}" type="pres">
      <dgm:prSet presAssocID="{8E84D937-18B5-4B55-AF72-A8C4CE9B70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3A96AF7-3091-4789-8C38-EBD142C7AA4D}" type="pres">
      <dgm:prSet presAssocID="{8E84D937-18B5-4B55-AF72-A8C4CE9B70DC}" presName="spaceRect" presStyleCnt="0"/>
      <dgm:spPr/>
    </dgm:pt>
    <dgm:pt modelId="{DB9CE884-ECAA-44B1-8EAF-27246FCA1ED3}" type="pres">
      <dgm:prSet presAssocID="{8E84D937-18B5-4B55-AF72-A8C4CE9B70DC}" presName="parTx" presStyleLbl="revTx" presStyleIdx="2" presStyleCnt="5">
        <dgm:presLayoutVars>
          <dgm:chMax val="0"/>
          <dgm:chPref val="0"/>
        </dgm:presLayoutVars>
      </dgm:prSet>
      <dgm:spPr/>
    </dgm:pt>
    <dgm:pt modelId="{7C9AA48F-9D3D-4F25-943F-F9E724CBE75B}" type="pres">
      <dgm:prSet presAssocID="{38F7725C-8B4F-489F-BB6A-268732479F04}" presName="sibTrans" presStyleCnt="0"/>
      <dgm:spPr/>
    </dgm:pt>
    <dgm:pt modelId="{BBAD88B4-54DA-4B89-86B8-F6F9000777DD}" type="pres">
      <dgm:prSet presAssocID="{43905514-A8AE-43F6-925F-01C830C785AF}" presName="compNode" presStyleCnt="0"/>
      <dgm:spPr/>
    </dgm:pt>
    <dgm:pt modelId="{37097F53-DD6F-4C2F-9711-8099C655C564}" type="pres">
      <dgm:prSet presAssocID="{43905514-A8AE-43F6-925F-01C830C785AF}" presName="bgRect" presStyleLbl="bgShp" presStyleIdx="3" presStyleCnt="5"/>
      <dgm:spPr/>
    </dgm:pt>
    <dgm:pt modelId="{21445EA5-5E35-44A8-86C7-06090202D6DE}" type="pres">
      <dgm:prSet presAssocID="{43905514-A8AE-43F6-925F-01C830C785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1AFE923-16B2-484C-982F-182EB11BA664}" type="pres">
      <dgm:prSet presAssocID="{43905514-A8AE-43F6-925F-01C830C785AF}" presName="spaceRect" presStyleCnt="0"/>
      <dgm:spPr/>
    </dgm:pt>
    <dgm:pt modelId="{102BED51-5EB0-4F71-8119-B0CA780C079E}" type="pres">
      <dgm:prSet presAssocID="{43905514-A8AE-43F6-925F-01C830C785AF}" presName="parTx" presStyleLbl="revTx" presStyleIdx="3" presStyleCnt="5">
        <dgm:presLayoutVars>
          <dgm:chMax val="0"/>
          <dgm:chPref val="0"/>
        </dgm:presLayoutVars>
      </dgm:prSet>
      <dgm:spPr/>
    </dgm:pt>
    <dgm:pt modelId="{83A066E9-C6FF-4215-B1D7-51D433F80097}" type="pres">
      <dgm:prSet presAssocID="{11D1289B-3E35-457A-9358-90D8081EE75D}" presName="sibTrans" presStyleCnt="0"/>
      <dgm:spPr/>
    </dgm:pt>
    <dgm:pt modelId="{6DB44F58-A42D-47DB-A854-5880BF94B614}" type="pres">
      <dgm:prSet presAssocID="{82269910-C683-4316-9F48-8862AB8622CE}" presName="compNode" presStyleCnt="0"/>
      <dgm:spPr/>
    </dgm:pt>
    <dgm:pt modelId="{55FB18C8-1EA0-411B-8977-9642A62D4261}" type="pres">
      <dgm:prSet presAssocID="{82269910-C683-4316-9F48-8862AB8622CE}" presName="bgRect" presStyleLbl="bgShp" presStyleIdx="4" presStyleCnt="5"/>
      <dgm:spPr/>
    </dgm:pt>
    <dgm:pt modelId="{FB7188A8-C1AC-4586-AAEA-532574B3EEC3}" type="pres">
      <dgm:prSet presAssocID="{82269910-C683-4316-9F48-8862AB8622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03EEC57-0396-4396-B516-8DC1EAF06355}" type="pres">
      <dgm:prSet presAssocID="{82269910-C683-4316-9F48-8862AB8622CE}" presName="spaceRect" presStyleCnt="0"/>
      <dgm:spPr/>
    </dgm:pt>
    <dgm:pt modelId="{6C86E90A-BDC5-4338-8240-3431B63E68BE}" type="pres">
      <dgm:prSet presAssocID="{82269910-C683-4316-9F48-8862AB8622C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523200-4100-492C-8EAE-17F034CC95B8}" srcId="{A55A8924-0A0E-4D1A-B5AD-A409AE17D413}" destId="{43905514-A8AE-43F6-925F-01C830C785AF}" srcOrd="3" destOrd="0" parTransId="{FC7E5341-153A-4095-A4E0-590E0FC25D8D}" sibTransId="{11D1289B-3E35-457A-9358-90D8081EE75D}"/>
    <dgm:cxn modelId="{6911A808-3911-4A09-AE2C-E5434AA274B9}" srcId="{A55A8924-0A0E-4D1A-B5AD-A409AE17D413}" destId="{82269910-C683-4316-9F48-8862AB8622CE}" srcOrd="4" destOrd="0" parTransId="{06EACEEF-1122-4CEB-9BAC-788ACFFF913E}" sibTransId="{74E356BF-D86A-4803-8F1D-74EDB63180D9}"/>
    <dgm:cxn modelId="{B27BED20-4923-46E3-961F-535F9996446F}" srcId="{A55A8924-0A0E-4D1A-B5AD-A409AE17D413}" destId="{F827EE2E-4F43-4F2E-9A4D-0B766C41016C}" srcOrd="0" destOrd="0" parTransId="{B235296C-2085-4F25-9A9B-648D3A6360A2}" sibTransId="{868F339A-C30E-4B2A-8F30-5DDB71D2C8D9}"/>
    <dgm:cxn modelId="{B6B1015E-AA09-4D12-8908-734572C522AD}" type="presOf" srcId="{A55A8924-0A0E-4D1A-B5AD-A409AE17D413}" destId="{E03B6F26-3EC7-4362-8F0A-BA1353458476}" srcOrd="0" destOrd="0" presId="urn:microsoft.com/office/officeart/2018/2/layout/IconVerticalSolidList"/>
    <dgm:cxn modelId="{3FD88C67-A11A-4259-AC20-EE4A24AB6903}" srcId="{A55A8924-0A0E-4D1A-B5AD-A409AE17D413}" destId="{8E84D937-18B5-4B55-AF72-A8C4CE9B70DC}" srcOrd="2" destOrd="0" parTransId="{1A34A385-39F1-49AF-B06C-F9BA394FACC3}" sibTransId="{38F7725C-8B4F-489F-BB6A-268732479F04}"/>
    <dgm:cxn modelId="{7845ACA7-5B4E-45BF-9057-1083086B9718}" type="presOf" srcId="{8E84D937-18B5-4B55-AF72-A8C4CE9B70DC}" destId="{DB9CE884-ECAA-44B1-8EAF-27246FCA1ED3}" srcOrd="0" destOrd="0" presId="urn:microsoft.com/office/officeart/2018/2/layout/IconVerticalSolidList"/>
    <dgm:cxn modelId="{BC4C8BAA-4367-40EF-976D-53E1E8C1EA95}" type="presOf" srcId="{43905514-A8AE-43F6-925F-01C830C785AF}" destId="{102BED51-5EB0-4F71-8119-B0CA780C079E}" srcOrd="0" destOrd="0" presId="urn:microsoft.com/office/officeart/2018/2/layout/IconVerticalSolidList"/>
    <dgm:cxn modelId="{5A5A7EC4-A4F3-402D-91D0-CE8FDB77357D}" type="presOf" srcId="{27592B5C-C225-4734-ACAC-BED9A9AF4536}" destId="{3DAF2B3E-E511-478D-BD8E-B385B76D55D7}" srcOrd="0" destOrd="0" presId="urn:microsoft.com/office/officeart/2018/2/layout/IconVerticalSolidList"/>
    <dgm:cxn modelId="{AB6DDCDF-395B-4BA5-8369-8E48AD9E9D9F}" type="presOf" srcId="{F827EE2E-4F43-4F2E-9A4D-0B766C41016C}" destId="{D454E2FC-6FB2-4E89-9BF1-12A55AC442AC}" srcOrd="0" destOrd="0" presId="urn:microsoft.com/office/officeart/2018/2/layout/IconVerticalSolidList"/>
    <dgm:cxn modelId="{174C78E1-6A42-4573-8BA4-C279D741A787}" srcId="{A55A8924-0A0E-4D1A-B5AD-A409AE17D413}" destId="{27592B5C-C225-4734-ACAC-BED9A9AF4536}" srcOrd="1" destOrd="0" parTransId="{266F18EB-85C3-4B6F-84C7-22477207DCD1}" sibTransId="{F24B3514-FA8E-4711-9755-3F6A14C219B2}"/>
    <dgm:cxn modelId="{EB39C2F3-36F8-44F3-9184-871094EAB6B7}" type="presOf" srcId="{82269910-C683-4316-9F48-8862AB8622CE}" destId="{6C86E90A-BDC5-4338-8240-3431B63E68BE}" srcOrd="0" destOrd="0" presId="urn:microsoft.com/office/officeart/2018/2/layout/IconVerticalSolidList"/>
    <dgm:cxn modelId="{DF2239BB-0298-405A-AFD0-35942A9D4924}" type="presParOf" srcId="{E03B6F26-3EC7-4362-8F0A-BA1353458476}" destId="{A99EC3D7-50CB-4CE9-860D-6D87D2929566}" srcOrd="0" destOrd="0" presId="urn:microsoft.com/office/officeart/2018/2/layout/IconVerticalSolidList"/>
    <dgm:cxn modelId="{76BC49E8-3645-4A83-B484-3800CD402C22}" type="presParOf" srcId="{A99EC3D7-50CB-4CE9-860D-6D87D2929566}" destId="{37CD75AC-02A4-4424-B8FE-9D077F0AC4F2}" srcOrd="0" destOrd="0" presId="urn:microsoft.com/office/officeart/2018/2/layout/IconVerticalSolidList"/>
    <dgm:cxn modelId="{B990A708-9F76-4443-8F89-AD64F68C93E6}" type="presParOf" srcId="{A99EC3D7-50CB-4CE9-860D-6D87D2929566}" destId="{5AD8FA7F-1FC1-4D8C-B4AF-E8915C5BA579}" srcOrd="1" destOrd="0" presId="urn:microsoft.com/office/officeart/2018/2/layout/IconVerticalSolidList"/>
    <dgm:cxn modelId="{349F0AD4-5421-4373-97BB-5D1DC1C5E4C1}" type="presParOf" srcId="{A99EC3D7-50CB-4CE9-860D-6D87D2929566}" destId="{52C08C47-EC05-48FE-9065-8BBCBF07627C}" srcOrd="2" destOrd="0" presId="urn:microsoft.com/office/officeart/2018/2/layout/IconVerticalSolidList"/>
    <dgm:cxn modelId="{25829902-65C1-4BD9-8540-AF2F63C3231B}" type="presParOf" srcId="{A99EC3D7-50CB-4CE9-860D-6D87D2929566}" destId="{D454E2FC-6FB2-4E89-9BF1-12A55AC442AC}" srcOrd="3" destOrd="0" presId="urn:microsoft.com/office/officeart/2018/2/layout/IconVerticalSolidList"/>
    <dgm:cxn modelId="{7E642577-CED0-4E6A-8C4D-FAC252190916}" type="presParOf" srcId="{E03B6F26-3EC7-4362-8F0A-BA1353458476}" destId="{9087BCF1-B60F-4C8A-B5E8-D526AB02557B}" srcOrd="1" destOrd="0" presId="urn:microsoft.com/office/officeart/2018/2/layout/IconVerticalSolidList"/>
    <dgm:cxn modelId="{43EF4D29-F538-43B1-BE98-04E9FBE0C6FF}" type="presParOf" srcId="{E03B6F26-3EC7-4362-8F0A-BA1353458476}" destId="{745B81C8-22D9-480E-B372-45FB06070D21}" srcOrd="2" destOrd="0" presId="urn:microsoft.com/office/officeart/2018/2/layout/IconVerticalSolidList"/>
    <dgm:cxn modelId="{63EECFE7-A5FA-4EBF-95BB-2F3B5B0E2FBF}" type="presParOf" srcId="{745B81C8-22D9-480E-B372-45FB06070D21}" destId="{34B67EE2-7727-4E56-8B74-B5C8C83A49F4}" srcOrd="0" destOrd="0" presId="urn:microsoft.com/office/officeart/2018/2/layout/IconVerticalSolidList"/>
    <dgm:cxn modelId="{A9AF0513-A354-43D8-A0EC-67E8267AE474}" type="presParOf" srcId="{745B81C8-22D9-480E-B372-45FB06070D21}" destId="{B429AC63-F4F8-4991-802C-CC4250B80A74}" srcOrd="1" destOrd="0" presId="urn:microsoft.com/office/officeart/2018/2/layout/IconVerticalSolidList"/>
    <dgm:cxn modelId="{239DA858-C06F-4181-953B-1FD506B67D4A}" type="presParOf" srcId="{745B81C8-22D9-480E-B372-45FB06070D21}" destId="{EB394247-EDF5-4443-B043-8F058B506391}" srcOrd="2" destOrd="0" presId="urn:microsoft.com/office/officeart/2018/2/layout/IconVerticalSolidList"/>
    <dgm:cxn modelId="{E541964B-44AC-406F-AE73-23519E893D9D}" type="presParOf" srcId="{745B81C8-22D9-480E-B372-45FB06070D21}" destId="{3DAF2B3E-E511-478D-BD8E-B385B76D55D7}" srcOrd="3" destOrd="0" presId="urn:microsoft.com/office/officeart/2018/2/layout/IconVerticalSolidList"/>
    <dgm:cxn modelId="{E745ABA2-46A1-44EB-9F38-36985E788F2A}" type="presParOf" srcId="{E03B6F26-3EC7-4362-8F0A-BA1353458476}" destId="{8011479A-E938-40AA-BC19-B7C2096A30A1}" srcOrd="3" destOrd="0" presId="urn:microsoft.com/office/officeart/2018/2/layout/IconVerticalSolidList"/>
    <dgm:cxn modelId="{A8471677-F739-4F6A-A7FA-33450194C112}" type="presParOf" srcId="{E03B6F26-3EC7-4362-8F0A-BA1353458476}" destId="{2445E906-A6A5-48CA-AB59-F52B44CF92BD}" srcOrd="4" destOrd="0" presId="urn:microsoft.com/office/officeart/2018/2/layout/IconVerticalSolidList"/>
    <dgm:cxn modelId="{2CF8F66D-7BCB-43CC-B1E2-1F02F0E70D67}" type="presParOf" srcId="{2445E906-A6A5-48CA-AB59-F52B44CF92BD}" destId="{2FF99E18-0707-4B0D-B1DD-C7DDDE8E1E77}" srcOrd="0" destOrd="0" presId="urn:microsoft.com/office/officeart/2018/2/layout/IconVerticalSolidList"/>
    <dgm:cxn modelId="{966961AE-3835-44C3-ADC7-12C22553DCDB}" type="presParOf" srcId="{2445E906-A6A5-48CA-AB59-F52B44CF92BD}" destId="{F7AE5591-870B-4603-BEFB-EBAEA7EEDAA8}" srcOrd="1" destOrd="0" presId="urn:microsoft.com/office/officeart/2018/2/layout/IconVerticalSolidList"/>
    <dgm:cxn modelId="{4C7C28A2-32D8-42AB-89DA-ED74ABCD5437}" type="presParOf" srcId="{2445E906-A6A5-48CA-AB59-F52B44CF92BD}" destId="{83A96AF7-3091-4789-8C38-EBD142C7AA4D}" srcOrd="2" destOrd="0" presId="urn:microsoft.com/office/officeart/2018/2/layout/IconVerticalSolidList"/>
    <dgm:cxn modelId="{735E4F95-82F8-4CDD-8680-922D0B47F7E2}" type="presParOf" srcId="{2445E906-A6A5-48CA-AB59-F52B44CF92BD}" destId="{DB9CE884-ECAA-44B1-8EAF-27246FCA1ED3}" srcOrd="3" destOrd="0" presId="urn:microsoft.com/office/officeart/2018/2/layout/IconVerticalSolidList"/>
    <dgm:cxn modelId="{FEE40F76-1796-4D53-8D4D-CC61E64469E7}" type="presParOf" srcId="{E03B6F26-3EC7-4362-8F0A-BA1353458476}" destId="{7C9AA48F-9D3D-4F25-943F-F9E724CBE75B}" srcOrd="5" destOrd="0" presId="urn:microsoft.com/office/officeart/2018/2/layout/IconVerticalSolidList"/>
    <dgm:cxn modelId="{8BE64302-E4FA-408A-966B-4BD2B9D901CD}" type="presParOf" srcId="{E03B6F26-3EC7-4362-8F0A-BA1353458476}" destId="{BBAD88B4-54DA-4B89-86B8-F6F9000777DD}" srcOrd="6" destOrd="0" presId="urn:microsoft.com/office/officeart/2018/2/layout/IconVerticalSolidList"/>
    <dgm:cxn modelId="{1E9AAE07-AA54-45F2-899B-BCE50806E419}" type="presParOf" srcId="{BBAD88B4-54DA-4B89-86B8-F6F9000777DD}" destId="{37097F53-DD6F-4C2F-9711-8099C655C564}" srcOrd="0" destOrd="0" presId="urn:microsoft.com/office/officeart/2018/2/layout/IconVerticalSolidList"/>
    <dgm:cxn modelId="{DA9A8912-AEB6-4160-B0FF-70DF4F7F0E29}" type="presParOf" srcId="{BBAD88B4-54DA-4B89-86B8-F6F9000777DD}" destId="{21445EA5-5E35-44A8-86C7-06090202D6DE}" srcOrd="1" destOrd="0" presId="urn:microsoft.com/office/officeart/2018/2/layout/IconVerticalSolidList"/>
    <dgm:cxn modelId="{DC9923E0-839D-46A3-9621-B5A579218D96}" type="presParOf" srcId="{BBAD88B4-54DA-4B89-86B8-F6F9000777DD}" destId="{B1AFE923-16B2-484C-982F-182EB11BA664}" srcOrd="2" destOrd="0" presId="urn:microsoft.com/office/officeart/2018/2/layout/IconVerticalSolidList"/>
    <dgm:cxn modelId="{BF9FE82C-5845-4494-8BAE-AF90E3AAF407}" type="presParOf" srcId="{BBAD88B4-54DA-4B89-86B8-F6F9000777DD}" destId="{102BED51-5EB0-4F71-8119-B0CA780C079E}" srcOrd="3" destOrd="0" presId="urn:microsoft.com/office/officeart/2018/2/layout/IconVerticalSolidList"/>
    <dgm:cxn modelId="{E7E682D5-2FF7-4E6B-8073-80AB9198FF6B}" type="presParOf" srcId="{E03B6F26-3EC7-4362-8F0A-BA1353458476}" destId="{83A066E9-C6FF-4215-B1D7-51D433F80097}" srcOrd="7" destOrd="0" presId="urn:microsoft.com/office/officeart/2018/2/layout/IconVerticalSolidList"/>
    <dgm:cxn modelId="{A5875497-3645-47EA-AB40-0611DC55C98C}" type="presParOf" srcId="{E03B6F26-3EC7-4362-8F0A-BA1353458476}" destId="{6DB44F58-A42D-47DB-A854-5880BF94B614}" srcOrd="8" destOrd="0" presId="urn:microsoft.com/office/officeart/2018/2/layout/IconVerticalSolidList"/>
    <dgm:cxn modelId="{570F5B69-C214-4040-86E9-57A20E7E9A5A}" type="presParOf" srcId="{6DB44F58-A42D-47DB-A854-5880BF94B614}" destId="{55FB18C8-1EA0-411B-8977-9642A62D4261}" srcOrd="0" destOrd="0" presId="urn:microsoft.com/office/officeart/2018/2/layout/IconVerticalSolidList"/>
    <dgm:cxn modelId="{B64BF5BB-2ABC-4DFA-BFEC-7EFA90889987}" type="presParOf" srcId="{6DB44F58-A42D-47DB-A854-5880BF94B614}" destId="{FB7188A8-C1AC-4586-AAEA-532574B3EEC3}" srcOrd="1" destOrd="0" presId="urn:microsoft.com/office/officeart/2018/2/layout/IconVerticalSolidList"/>
    <dgm:cxn modelId="{533EF612-4119-4D04-A7DC-057E3FECBF26}" type="presParOf" srcId="{6DB44F58-A42D-47DB-A854-5880BF94B614}" destId="{C03EEC57-0396-4396-B516-8DC1EAF06355}" srcOrd="2" destOrd="0" presId="urn:microsoft.com/office/officeart/2018/2/layout/IconVerticalSolidList"/>
    <dgm:cxn modelId="{AF5ACFF8-4208-4B17-AC0F-62AE5C4240B7}" type="presParOf" srcId="{6DB44F58-A42D-47DB-A854-5880BF94B614}" destId="{6C86E90A-BDC5-4338-8240-3431B63E68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424F8-4319-48EC-8E46-A56FFC4C73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FFE319-22FB-4136-B40E-F05940653672}">
      <dgm:prSet/>
      <dgm:spPr/>
      <dgm:t>
        <a:bodyPr/>
        <a:lstStyle/>
        <a:p>
          <a:pPr>
            <a:defRPr cap="all"/>
          </a:pPr>
          <a:r>
            <a:rPr lang="en-NZ"/>
            <a:t>login page, </a:t>
          </a:r>
          <a:endParaRPr lang="en-US"/>
        </a:p>
      </dgm:t>
    </dgm:pt>
    <dgm:pt modelId="{2FD04946-79AD-434F-8ABC-A75EB77A0539}" type="parTrans" cxnId="{C64FB6E0-22AC-4E46-A1DC-C6A5EAC73017}">
      <dgm:prSet/>
      <dgm:spPr/>
      <dgm:t>
        <a:bodyPr/>
        <a:lstStyle/>
        <a:p>
          <a:endParaRPr lang="en-US"/>
        </a:p>
      </dgm:t>
    </dgm:pt>
    <dgm:pt modelId="{50A04E92-B51B-4979-A1F5-A7D304CD31B2}" type="sibTrans" cxnId="{C64FB6E0-22AC-4E46-A1DC-C6A5EAC73017}">
      <dgm:prSet/>
      <dgm:spPr/>
      <dgm:t>
        <a:bodyPr/>
        <a:lstStyle/>
        <a:p>
          <a:endParaRPr lang="en-US"/>
        </a:p>
      </dgm:t>
    </dgm:pt>
    <dgm:pt modelId="{24A6D268-D3A6-43F4-A059-81CF15E1A794}">
      <dgm:prSet/>
      <dgm:spPr/>
      <dgm:t>
        <a:bodyPr/>
        <a:lstStyle/>
        <a:p>
          <a:pPr>
            <a:defRPr cap="all"/>
          </a:pPr>
          <a:r>
            <a:rPr lang="en-NZ" dirty="0"/>
            <a:t>Topic selection </a:t>
          </a:r>
          <a:endParaRPr lang="en-US" dirty="0"/>
        </a:p>
      </dgm:t>
    </dgm:pt>
    <dgm:pt modelId="{00167B27-666E-49C4-85CD-4BAADA50D312}" type="parTrans" cxnId="{7EFCE513-36EC-4DA4-870D-C484757C9FF6}">
      <dgm:prSet/>
      <dgm:spPr/>
      <dgm:t>
        <a:bodyPr/>
        <a:lstStyle/>
        <a:p>
          <a:endParaRPr lang="en-US"/>
        </a:p>
      </dgm:t>
    </dgm:pt>
    <dgm:pt modelId="{D87CCEE9-2446-428C-B8DA-489F188C2D2F}" type="sibTrans" cxnId="{7EFCE513-36EC-4DA4-870D-C484757C9FF6}">
      <dgm:prSet/>
      <dgm:spPr/>
      <dgm:t>
        <a:bodyPr/>
        <a:lstStyle/>
        <a:p>
          <a:endParaRPr lang="en-US"/>
        </a:p>
      </dgm:t>
    </dgm:pt>
    <dgm:pt modelId="{5AD8CBD5-9C8A-46E1-992A-E11C45F4BE52}">
      <dgm:prSet/>
      <dgm:spPr/>
      <dgm:t>
        <a:bodyPr/>
        <a:lstStyle/>
        <a:p>
          <a:pPr>
            <a:defRPr cap="all"/>
          </a:pPr>
          <a:r>
            <a:rPr lang="en-NZ" dirty="0"/>
            <a:t>Quiz page</a:t>
          </a:r>
          <a:endParaRPr lang="en-US" dirty="0"/>
        </a:p>
      </dgm:t>
    </dgm:pt>
    <dgm:pt modelId="{C617EB97-F6C7-4968-B0B9-5E0DCBE390F4}" type="parTrans" cxnId="{045A61D2-8126-40D4-9AC3-B9DC1E6AB82B}">
      <dgm:prSet/>
      <dgm:spPr/>
      <dgm:t>
        <a:bodyPr/>
        <a:lstStyle/>
        <a:p>
          <a:endParaRPr lang="en-US"/>
        </a:p>
      </dgm:t>
    </dgm:pt>
    <dgm:pt modelId="{4A87D31E-548D-4960-9612-A3C9790B686D}" type="sibTrans" cxnId="{045A61D2-8126-40D4-9AC3-B9DC1E6AB82B}">
      <dgm:prSet/>
      <dgm:spPr/>
      <dgm:t>
        <a:bodyPr/>
        <a:lstStyle/>
        <a:p>
          <a:endParaRPr lang="en-US"/>
        </a:p>
      </dgm:t>
    </dgm:pt>
    <dgm:pt modelId="{6A84574E-8A22-41F0-95E9-9A3D7A8FB5BB}">
      <dgm:prSet/>
      <dgm:spPr/>
      <dgm:t>
        <a:bodyPr/>
        <a:lstStyle/>
        <a:p>
          <a:pPr>
            <a:defRPr cap="all"/>
          </a:pPr>
          <a:r>
            <a:rPr lang="en-NZ"/>
            <a:t>Scorecard</a:t>
          </a:r>
          <a:endParaRPr lang="en-US"/>
        </a:p>
      </dgm:t>
    </dgm:pt>
    <dgm:pt modelId="{1124C49A-C812-4591-BEFF-B81599CE3E79}" type="parTrans" cxnId="{F62F4B5A-3751-4EB8-AC5F-BE02AF9B25DD}">
      <dgm:prSet/>
      <dgm:spPr/>
      <dgm:t>
        <a:bodyPr/>
        <a:lstStyle/>
        <a:p>
          <a:endParaRPr lang="en-US"/>
        </a:p>
      </dgm:t>
    </dgm:pt>
    <dgm:pt modelId="{1B174399-59FC-4DE6-A506-FD839D290941}" type="sibTrans" cxnId="{F62F4B5A-3751-4EB8-AC5F-BE02AF9B25DD}">
      <dgm:prSet/>
      <dgm:spPr/>
      <dgm:t>
        <a:bodyPr/>
        <a:lstStyle/>
        <a:p>
          <a:endParaRPr lang="en-US"/>
        </a:p>
      </dgm:t>
    </dgm:pt>
    <dgm:pt modelId="{39EDFC26-9ED2-450A-A2F4-1D064E80FD2C}" type="pres">
      <dgm:prSet presAssocID="{034424F8-4319-48EC-8E46-A56FFC4C73B8}" presName="root" presStyleCnt="0">
        <dgm:presLayoutVars>
          <dgm:dir/>
          <dgm:resizeHandles val="exact"/>
        </dgm:presLayoutVars>
      </dgm:prSet>
      <dgm:spPr/>
    </dgm:pt>
    <dgm:pt modelId="{E26B1F89-CBAA-4B00-94E6-880EE4CD24EA}" type="pres">
      <dgm:prSet presAssocID="{72FFE319-22FB-4136-B40E-F05940653672}" presName="compNode" presStyleCnt="0"/>
      <dgm:spPr/>
    </dgm:pt>
    <dgm:pt modelId="{F12CE758-8006-4E65-A2FE-F2F89644B793}" type="pres">
      <dgm:prSet presAssocID="{72FFE319-22FB-4136-B40E-F05940653672}" presName="iconBgRect" presStyleLbl="bgShp" presStyleIdx="0" presStyleCnt="4"/>
      <dgm:spPr/>
    </dgm:pt>
    <dgm:pt modelId="{FB1F2DA2-BF0C-4C65-9F1D-00CBE7D4B9D5}" type="pres">
      <dgm:prSet presAssocID="{72FFE319-22FB-4136-B40E-F05940653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79716D0-B7A2-4DA8-A8A2-5B71777DB639}" type="pres">
      <dgm:prSet presAssocID="{72FFE319-22FB-4136-B40E-F05940653672}" presName="spaceRect" presStyleCnt="0"/>
      <dgm:spPr/>
    </dgm:pt>
    <dgm:pt modelId="{47812E1B-57F6-46B5-B885-4ABE37F0F1FC}" type="pres">
      <dgm:prSet presAssocID="{72FFE319-22FB-4136-B40E-F05940653672}" presName="textRect" presStyleLbl="revTx" presStyleIdx="0" presStyleCnt="4">
        <dgm:presLayoutVars>
          <dgm:chMax val="1"/>
          <dgm:chPref val="1"/>
        </dgm:presLayoutVars>
      </dgm:prSet>
      <dgm:spPr/>
    </dgm:pt>
    <dgm:pt modelId="{26432EB8-6195-42AF-B05C-DD40C7805C21}" type="pres">
      <dgm:prSet presAssocID="{50A04E92-B51B-4979-A1F5-A7D304CD31B2}" presName="sibTrans" presStyleCnt="0"/>
      <dgm:spPr/>
    </dgm:pt>
    <dgm:pt modelId="{1FAC9D45-67AA-4FB9-8648-7E3C9F833CA5}" type="pres">
      <dgm:prSet presAssocID="{24A6D268-D3A6-43F4-A059-81CF15E1A794}" presName="compNode" presStyleCnt="0"/>
      <dgm:spPr/>
    </dgm:pt>
    <dgm:pt modelId="{5A2DC28C-EFA4-43B6-B8AB-748EFE87E232}" type="pres">
      <dgm:prSet presAssocID="{24A6D268-D3A6-43F4-A059-81CF15E1A794}" presName="iconBgRect" presStyleLbl="bgShp" presStyleIdx="1" presStyleCnt="4"/>
      <dgm:spPr/>
    </dgm:pt>
    <dgm:pt modelId="{0EDE6EE4-A381-48B4-9B87-7BAAB4EA7560}" type="pres">
      <dgm:prSet presAssocID="{24A6D268-D3A6-43F4-A059-81CF15E1A7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F88DFB8-5824-4ED7-91C5-6AE19FE16E66}" type="pres">
      <dgm:prSet presAssocID="{24A6D268-D3A6-43F4-A059-81CF15E1A794}" presName="spaceRect" presStyleCnt="0"/>
      <dgm:spPr/>
    </dgm:pt>
    <dgm:pt modelId="{BCCECB86-253F-4306-AAA0-57927CC05796}" type="pres">
      <dgm:prSet presAssocID="{24A6D268-D3A6-43F4-A059-81CF15E1A794}" presName="textRect" presStyleLbl="revTx" presStyleIdx="1" presStyleCnt="4">
        <dgm:presLayoutVars>
          <dgm:chMax val="1"/>
          <dgm:chPref val="1"/>
        </dgm:presLayoutVars>
      </dgm:prSet>
      <dgm:spPr/>
    </dgm:pt>
    <dgm:pt modelId="{1F712DA2-5A4A-48EF-AFA4-BC5D3385D74A}" type="pres">
      <dgm:prSet presAssocID="{D87CCEE9-2446-428C-B8DA-489F188C2D2F}" presName="sibTrans" presStyleCnt="0"/>
      <dgm:spPr/>
    </dgm:pt>
    <dgm:pt modelId="{863055F9-1ADB-4464-9B0A-DAE88F6BD950}" type="pres">
      <dgm:prSet presAssocID="{5AD8CBD5-9C8A-46E1-992A-E11C45F4BE52}" presName="compNode" presStyleCnt="0"/>
      <dgm:spPr/>
    </dgm:pt>
    <dgm:pt modelId="{27D8F275-EF22-485C-89EF-EE92E73EA621}" type="pres">
      <dgm:prSet presAssocID="{5AD8CBD5-9C8A-46E1-992A-E11C45F4BE52}" presName="iconBgRect" presStyleLbl="bgShp" presStyleIdx="2" presStyleCnt="4"/>
      <dgm:spPr/>
    </dgm:pt>
    <dgm:pt modelId="{B3AF7832-EF30-4BA0-828F-DAFB7E93E8BE}" type="pres">
      <dgm:prSet presAssocID="{5AD8CBD5-9C8A-46E1-992A-E11C45F4BE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C2DD00A-4BE7-4163-9C58-E45CB0D3E6C6}" type="pres">
      <dgm:prSet presAssocID="{5AD8CBD5-9C8A-46E1-992A-E11C45F4BE52}" presName="spaceRect" presStyleCnt="0"/>
      <dgm:spPr/>
    </dgm:pt>
    <dgm:pt modelId="{D598D921-F65A-4293-9DB9-D189D14CED53}" type="pres">
      <dgm:prSet presAssocID="{5AD8CBD5-9C8A-46E1-992A-E11C45F4BE52}" presName="textRect" presStyleLbl="revTx" presStyleIdx="2" presStyleCnt="4">
        <dgm:presLayoutVars>
          <dgm:chMax val="1"/>
          <dgm:chPref val="1"/>
        </dgm:presLayoutVars>
      </dgm:prSet>
      <dgm:spPr/>
    </dgm:pt>
    <dgm:pt modelId="{10D9B0A0-53CA-41F2-86FD-DEBB423D4F04}" type="pres">
      <dgm:prSet presAssocID="{4A87D31E-548D-4960-9612-A3C9790B686D}" presName="sibTrans" presStyleCnt="0"/>
      <dgm:spPr/>
    </dgm:pt>
    <dgm:pt modelId="{DCBCA5C6-AEE7-4F6A-84C8-D4FEA961429E}" type="pres">
      <dgm:prSet presAssocID="{6A84574E-8A22-41F0-95E9-9A3D7A8FB5BB}" presName="compNode" presStyleCnt="0"/>
      <dgm:spPr/>
    </dgm:pt>
    <dgm:pt modelId="{CAFA1942-869C-434A-9D44-77C33BE97CE3}" type="pres">
      <dgm:prSet presAssocID="{6A84574E-8A22-41F0-95E9-9A3D7A8FB5BB}" presName="iconBgRect" presStyleLbl="bgShp" presStyleIdx="3" presStyleCnt="4"/>
      <dgm:spPr/>
    </dgm:pt>
    <dgm:pt modelId="{E3ED3159-68CF-4283-A885-3C2E8502C920}" type="pres">
      <dgm:prSet presAssocID="{6A84574E-8A22-41F0-95E9-9A3D7A8FB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A78866F-B425-4C7B-AB41-6833647C2F38}" type="pres">
      <dgm:prSet presAssocID="{6A84574E-8A22-41F0-95E9-9A3D7A8FB5BB}" presName="spaceRect" presStyleCnt="0"/>
      <dgm:spPr/>
    </dgm:pt>
    <dgm:pt modelId="{3298406F-E484-4EDA-B9E3-864E17EDC17C}" type="pres">
      <dgm:prSet presAssocID="{6A84574E-8A22-41F0-95E9-9A3D7A8FB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FCE513-36EC-4DA4-870D-C484757C9FF6}" srcId="{034424F8-4319-48EC-8E46-A56FFC4C73B8}" destId="{24A6D268-D3A6-43F4-A059-81CF15E1A794}" srcOrd="1" destOrd="0" parTransId="{00167B27-666E-49C4-85CD-4BAADA50D312}" sibTransId="{D87CCEE9-2446-428C-B8DA-489F188C2D2F}"/>
    <dgm:cxn modelId="{CE1EE12E-3A85-4582-96B1-92FEAA8E9F5D}" type="presOf" srcId="{034424F8-4319-48EC-8E46-A56FFC4C73B8}" destId="{39EDFC26-9ED2-450A-A2F4-1D064E80FD2C}" srcOrd="0" destOrd="0" presId="urn:microsoft.com/office/officeart/2018/5/layout/IconCircleLabelList"/>
    <dgm:cxn modelId="{0D29973B-839E-48C1-B85B-2380FAC6CE73}" type="presOf" srcId="{72FFE319-22FB-4136-B40E-F05940653672}" destId="{47812E1B-57F6-46B5-B885-4ABE37F0F1FC}" srcOrd="0" destOrd="0" presId="urn:microsoft.com/office/officeart/2018/5/layout/IconCircleLabelList"/>
    <dgm:cxn modelId="{F9F1943F-3910-40A9-8ED1-38BAB144775A}" type="presOf" srcId="{24A6D268-D3A6-43F4-A059-81CF15E1A794}" destId="{BCCECB86-253F-4306-AAA0-57927CC05796}" srcOrd="0" destOrd="0" presId="urn:microsoft.com/office/officeart/2018/5/layout/IconCircleLabelList"/>
    <dgm:cxn modelId="{F62F4B5A-3751-4EB8-AC5F-BE02AF9B25DD}" srcId="{034424F8-4319-48EC-8E46-A56FFC4C73B8}" destId="{6A84574E-8A22-41F0-95E9-9A3D7A8FB5BB}" srcOrd="3" destOrd="0" parTransId="{1124C49A-C812-4591-BEFF-B81599CE3E79}" sibTransId="{1B174399-59FC-4DE6-A506-FD839D290941}"/>
    <dgm:cxn modelId="{1E101BD1-3E11-47AD-8961-F643C2AF2E07}" type="presOf" srcId="{6A84574E-8A22-41F0-95E9-9A3D7A8FB5BB}" destId="{3298406F-E484-4EDA-B9E3-864E17EDC17C}" srcOrd="0" destOrd="0" presId="urn:microsoft.com/office/officeart/2018/5/layout/IconCircleLabelList"/>
    <dgm:cxn modelId="{045A61D2-8126-40D4-9AC3-B9DC1E6AB82B}" srcId="{034424F8-4319-48EC-8E46-A56FFC4C73B8}" destId="{5AD8CBD5-9C8A-46E1-992A-E11C45F4BE52}" srcOrd="2" destOrd="0" parTransId="{C617EB97-F6C7-4968-B0B9-5E0DCBE390F4}" sibTransId="{4A87D31E-548D-4960-9612-A3C9790B686D}"/>
    <dgm:cxn modelId="{8DF728E0-95C0-486B-AF96-107F70521F94}" type="presOf" srcId="{5AD8CBD5-9C8A-46E1-992A-E11C45F4BE52}" destId="{D598D921-F65A-4293-9DB9-D189D14CED53}" srcOrd="0" destOrd="0" presId="urn:microsoft.com/office/officeart/2018/5/layout/IconCircleLabelList"/>
    <dgm:cxn modelId="{C64FB6E0-22AC-4E46-A1DC-C6A5EAC73017}" srcId="{034424F8-4319-48EC-8E46-A56FFC4C73B8}" destId="{72FFE319-22FB-4136-B40E-F05940653672}" srcOrd="0" destOrd="0" parTransId="{2FD04946-79AD-434F-8ABC-A75EB77A0539}" sibTransId="{50A04E92-B51B-4979-A1F5-A7D304CD31B2}"/>
    <dgm:cxn modelId="{3902ED20-77D1-4981-A94E-B6BEC6CC5473}" type="presParOf" srcId="{39EDFC26-9ED2-450A-A2F4-1D064E80FD2C}" destId="{E26B1F89-CBAA-4B00-94E6-880EE4CD24EA}" srcOrd="0" destOrd="0" presId="urn:microsoft.com/office/officeart/2018/5/layout/IconCircleLabelList"/>
    <dgm:cxn modelId="{240A7331-75E5-42CA-83AD-D5DEC5987181}" type="presParOf" srcId="{E26B1F89-CBAA-4B00-94E6-880EE4CD24EA}" destId="{F12CE758-8006-4E65-A2FE-F2F89644B793}" srcOrd="0" destOrd="0" presId="urn:microsoft.com/office/officeart/2018/5/layout/IconCircleLabelList"/>
    <dgm:cxn modelId="{DA8128A9-D607-4C09-9541-371022118E88}" type="presParOf" srcId="{E26B1F89-CBAA-4B00-94E6-880EE4CD24EA}" destId="{FB1F2DA2-BF0C-4C65-9F1D-00CBE7D4B9D5}" srcOrd="1" destOrd="0" presId="urn:microsoft.com/office/officeart/2018/5/layout/IconCircleLabelList"/>
    <dgm:cxn modelId="{2C98E1BD-DBC3-4EE2-8C51-84A729C8F75C}" type="presParOf" srcId="{E26B1F89-CBAA-4B00-94E6-880EE4CD24EA}" destId="{279716D0-B7A2-4DA8-A8A2-5B71777DB639}" srcOrd="2" destOrd="0" presId="urn:microsoft.com/office/officeart/2018/5/layout/IconCircleLabelList"/>
    <dgm:cxn modelId="{840AFC64-87A8-4647-B958-3761A240601E}" type="presParOf" srcId="{E26B1F89-CBAA-4B00-94E6-880EE4CD24EA}" destId="{47812E1B-57F6-46B5-B885-4ABE37F0F1FC}" srcOrd="3" destOrd="0" presId="urn:microsoft.com/office/officeart/2018/5/layout/IconCircleLabelList"/>
    <dgm:cxn modelId="{4807DFD7-7A22-4C79-9DBF-4A81EE91303C}" type="presParOf" srcId="{39EDFC26-9ED2-450A-A2F4-1D064E80FD2C}" destId="{26432EB8-6195-42AF-B05C-DD40C7805C21}" srcOrd="1" destOrd="0" presId="urn:microsoft.com/office/officeart/2018/5/layout/IconCircleLabelList"/>
    <dgm:cxn modelId="{C6BB14B7-525A-4908-85DD-125C28030C9F}" type="presParOf" srcId="{39EDFC26-9ED2-450A-A2F4-1D064E80FD2C}" destId="{1FAC9D45-67AA-4FB9-8648-7E3C9F833CA5}" srcOrd="2" destOrd="0" presId="urn:microsoft.com/office/officeart/2018/5/layout/IconCircleLabelList"/>
    <dgm:cxn modelId="{518D2099-4107-4992-8B09-686AA652DF3F}" type="presParOf" srcId="{1FAC9D45-67AA-4FB9-8648-7E3C9F833CA5}" destId="{5A2DC28C-EFA4-43B6-B8AB-748EFE87E232}" srcOrd="0" destOrd="0" presId="urn:microsoft.com/office/officeart/2018/5/layout/IconCircleLabelList"/>
    <dgm:cxn modelId="{4F53F6FB-9550-4263-AB40-B9EFEF61596B}" type="presParOf" srcId="{1FAC9D45-67AA-4FB9-8648-7E3C9F833CA5}" destId="{0EDE6EE4-A381-48B4-9B87-7BAAB4EA7560}" srcOrd="1" destOrd="0" presId="urn:microsoft.com/office/officeart/2018/5/layout/IconCircleLabelList"/>
    <dgm:cxn modelId="{6D6F04C1-0795-4B57-AD76-13AA72B1412E}" type="presParOf" srcId="{1FAC9D45-67AA-4FB9-8648-7E3C9F833CA5}" destId="{EF88DFB8-5824-4ED7-91C5-6AE19FE16E66}" srcOrd="2" destOrd="0" presId="urn:microsoft.com/office/officeart/2018/5/layout/IconCircleLabelList"/>
    <dgm:cxn modelId="{4A0DC2BA-4D7D-4CFC-9ACE-D8BC52F06979}" type="presParOf" srcId="{1FAC9D45-67AA-4FB9-8648-7E3C9F833CA5}" destId="{BCCECB86-253F-4306-AAA0-57927CC05796}" srcOrd="3" destOrd="0" presId="urn:microsoft.com/office/officeart/2018/5/layout/IconCircleLabelList"/>
    <dgm:cxn modelId="{A47399B9-ADCF-489B-9D77-28F937CC9CE2}" type="presParOf" srcId="{39EDFC26-9ED2-450A-A2F4-1D064E80FD2C}" destId="{1F712DA2-5A4A-48EF-AFA4-BC5D3385D74A}" srcOrd="3" destOrd="0" presId="urn:microsoft.com/office/officeart/2018/5/layout/IconCircleLabelList"/>
    <dgm:cxn modelId="{8B359DC5-B3EB-40A2-864B-EE28DB57B521}" type="presParOf" srcId="{39EDFC26-9ED2-450A-A2F4-1D064E80FD2C}" destId="{863055F9-1ADB-4464-9B0A-DAE88F6BD950}" srcOrd="4" destOrd="0" presId="urn:microsoft.com/office/officeart/2018/5/layout/IconCircleLabelList"/>
    <dgm:cxn modelId="{B1F921D7-1DC1-4139-B502-50CB4941AB39}" type="presParOf" srcId="{863055F9-1ADB-4464-9B0A-DAE88F6BD950}" destId="{27D8F275-EF22-485C-89EF-EE92E73EA621}" srcOrd="0" destOrd="0" presId="urn:microsoft.com/office/officeart/2018/5/layout/IconCircleLabelList"/>
    <dgm:cxn modelId="{00CD0FAE-A19F-4D62-95E4-68E9A9A5AAEB}" type="presParOf" srcId="{863055F9-1ADB-4464-9B0A-DAE88F6BD950}" destId="{B3AF7832-EF30-4BA0-828F-DAFB7E93E8BE}" srcOrd="1" destOrd="0" presId="urn:microsoft.com/office/officeart/2018/5/layout/IconCircleLabelList"/>
    <dgm:cxn modelId="{6EEEE4F8-2A5D-4DF9-9073-CF0E3FB0B081}" type="presParOf" srcId="{863055F9-1ADB-4464-9B0A-DAE88F6BD950}" destId="{9C2DD00A-4BE7-4163-9C58-E45CB0D3E6C6}" srcOrd="2" destOrd="0" presId="urn:microsoft.com/office/officeart/2018/5/layout/IconCircleLabelList"/>
    <dgm:cxn modelId="{F48B5314-EDE9-42D4-A078-AEA9FDDA2314}" type="presParOf" srcId="{863055F9-1ADB-4464-9B0A-DAE88F6BD950}" destId="{D598D921-F65A-4293-9DB9-D189D14CED53}" srcOrd="3" destOrd="0" presId="urn:microsoft.com/office/officeart/2018/5/layout/IconCircleLabelList"/>
    <dgm:cxn modelId="{C89F14C5-2577-48B9-8DD5-9088F851007B}" type="presParOf" srcId="{39EDFC26-9ED2-450A-A2F4-1D064E80FD2C}" destId="{10D9B0A0-53CA-41F2-86FD-DEBB423D4F04}" srcOrd="5" destOrd="0" presId="urn:microsoft.com/office/officeart/2018/5/layout/IconCircleLabelList"/>
    <dgm:cxn modelId="{97D020B4-1B6F-4B0C-99E8-7D96323E0117}" type="presParOf" srcId="{39EDFC26-9ED2-450A-A2F4-1D064E80FD2C}" destId="{DCBCA5C6-AEE7-4F6A-84C8-D4FEA961429E}" srcOrd="6" destOrd="0" presId="urn:microsoft.com/office/officeart/2018/5/layout/IconCircleLabelList"/>
    <dgm:cxn modelId="{FE12F3EF-3201-4370-9C9E-DD65056BC41A}" type="presParOf" srcId="{DCBCA5C6-AEE7-4F6A-84C8-D4FEA961429E}" destId="{CAFA1942-869C-434A-9D44-77C33BE97CE3}" srcOrd="0" destOrd="0" presId="urn:microsoft.com/office/officeart/2018/5/layout/IconCircleLabelList"/>
    <dgm:cxn modelId="{DE1F06A5-0B07-4DE6-9079-C145FFCACCAB}" type="presParOf" srcId="{DCBCA5C6-AEE7-4F6A-84C8-D4FEA961429E}" destId="{E3ED3159-68CF-4283-A885-3C2E8502C920}" srcOrd="1" destOrd="0" presId="urn:microsoft.com/office/officeart/2018/5/layout/IconCircleLabelList"/>
    <dgm:cxn modelId="{F8CAF173-09AF-455C-8E1C-DD42BBF9EF47}" type="presParOf" srcId="{DCBCA5C6-AEE7-4F6A-84C8-D4FEA961429E}" destId="{2A78866F-B425-4C7B-AB41-6833647C2F38}" srcOrd="2" destOrd="0" presId="urn:microsoft.com/office/officeart/2018/5/layout/IconCircleLabelList"/>
    <dgm:cxn modelId="{D8E535BD-5732-4AFA-8421-96EDAA9B8F71}" type="presParOf" srcId="{DCBCA5C6-AEE7-4F6A-84C8-D4FEA961429E}" destId="{3298406F-E484-4EDA-B9E3-864E17EDC1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7C23D-BF17-4942-B3D4-70681E169187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C0DC8E-4152-41D6-AACD-693EEF145677}">
      <dgm:prSet/>
      <dgm:spPr/>
      <dgm:t>
        <a:bodyPr/>
        <a:lstStyle/>
        <a:p>
          <a:r>
            <a:rPr lang="en-NZ"/>
            <a:t>Show user authentication Login process </a:t>
          </a:r>
          <a:endParaRPr lang="en-US" dirty="0"/>
        </a:p>
      </dgm:t>
    </dgm:pt>
    <dgm:pt modelId="{D3370092-9345-42F5-8B44-9ACA3DF8A75D}" type="parTrans" cxnId="{AF71049F-C6AE-43DB-8D34-399A1340692B}">
      <dgm:prSet/>
      <dgm:spPr/>
      <dgm:t>
        <a:bodyPr/>
        <a:lstStyle/>
        <a:p>
          <a:endParaRPr lang="en-US"/>
        </a:p>
      </dgm:t>
    </dgm:pt>
    <dgm:pt modelId="{33D5B5F0-C9AE-40CE-AC34-B09B5083A010}" type="sibTrans" cxnId="{AF71049F-C6AE-43DB-8D34-399A1340692B}">
      <dgm:prSet/>
      <dgm:spPr/>
      <dgm:t>
        <a:bodyPr/>
        <a:lstStyle/>
        <a:p>
          <a:endParaRPr lang="en-US"/>
        </a:p>
      </dgm:t>
    </dgm:pt>
    <dgm:pt modelId="{AD732AC0-1AD6-4F20-9EAA-3EC898EEC3B0}">
      <dgm:prSet/>
      <dgm:spPr/>
      <dgm:t>
        <a:bodyPr/>
        <a:lstStyle/>
        <a:p>
          <a:r>
            <a:rPr lang="en-NZ" dirty="0"/>
            <a:t>Show how results are displayed in Scorecard</a:t>
          </a:r>
          <a:endParaRPr lang="en-US" dirty="0"/>
        </a:p>
      </dgm:t>
    </dgm:pt>
    <dgm:pt modelId="{D39CD455-7AE6-49D8-8E8D-3A6EDFAA7F83}" type="parTrans" cxnId="{06743224-44C8-4FFD-8BF4-452A2F8FACF6}">
      <dgm:prSet/>
      <dgm:spPr/>
      <dgm:t>
        <a:bodyPr/>
        <a:lstStyle/>
        <a:p>
          <a:endParaRPr lang="en-US"/>
        </a:p>
      </dgm:t>
    </dgm:pt>
    <dgm:pt modelId="{8A618AA7-0899-4E28-BB22-1040AC5579E7}" type="sibTrans" cxnId="{06743224-44C8-4FFD-8BF4-452A2F8FACF6}">
      <dgm:prSet/>
      <dgm:spPr/>
      <dgm:t>
        <a:bodyPr/>
        <a:lstStyle/>
        <a:p>
          <a:endParaRPr lang="en-US"/>
        </a:p>
      </dgm:t>
    </dgm:pt>
    <dgm:pt modelId="{6ED2033F-81B5-46BD-BEBE-5D34352130E3}">
      <dgm:prSet/>
      <dgm:spPr/>
      <dgm:t>
        <a:bodyPr/>
        <a:lstStyle/>
        <a:p>
          <a:r>
            <a:rPr lang="en-NZ" dirty="0"/>
            <a:t>Logout and show how system hints previous score and login details</a:t>
          </a:r>
          <a:endParaRPr lang="en-US" dirty="0"/>
        </a:p>
      </dgm:t>
    </dgm:pt>
    <dgm:pt modelId="{05296010-17B9-4446-8F93-1485C9E0875E}" type="parTrans" cxnId="{40831C1D-71F5-49A3-8A8D-190C69A14E93}">
      <dgm:prSet/>
      <dgm:spPr/>
      <dgm:t>
        <a:bodyPr/>
        <a:lstStyle/>
        <a:p>
          <a:endParaRPr lang="en-US"/>
        </a:p>
      </dgm:t>
    </dgm:pt>
    <dgm:pt modelId="{59570DB0-44A3-49D4-B0A2-937E63F91FDE}" type="sibTrans" cxnId="{40831C1D-71F5-49A3-8A8D-190C69A14E93}">
      <dgm:prSet/>
      <dgm:spPr/>
      <dgm:t>
        <a:bodyPr/>
        <a:lstStyle/>
        <a:p>
          <a:endParaRPr lang="en-US"/>
        </a:p>
      </dgm:t>
    </dgm:pt>
    <dgm:pt modelId="{863A5650-0743-4D49-AA98-89ED404B27BB}">
      <dgm:prSet/>
      <dgm:spPr/>
      <dgm:t>
        <a:bodyPr/>
        <a:lstStyle/>
        <a:p>
          <a:r>
            <a:rPr lang="en-NZ" dirty="0"/>
            <a:t>Navigate through the learning topic selection page</a:t>
          </a:r>
          <a:endParaRPr lang="en-US" dirty="0"/>
        </a:p>
      </dgm:t>
    </dgm:pt>
    <dgm:pt modelId="{A51F48F0-CD80-4743-987F-F3201DF92BB9}" type="sibTrans" cxnId="{269D9ECF-F5D7-4B26-85BB-B02FF22AE012}">
      <dgm:prSet/>
      <dgm:spPr/>
      <dgm:t>
        <a:bodyPr/>
        <a:lstStyle/>
        <a:p>
          <a:endParaRPr lang="en-US"/>
        </a:p>
      </dgm:t>
    </dgm:pt>
    <dgm:pt modelId="{573AEA67-77A5-404D-AF34-EECF7B2FB38C}" type="parTrans" cxnId="{269D9ECF-F5D7-4B26-85BB-B02FF22AE012}">
      <dgm:prSet/>
      <dgm:spPr/>
      <dgm:t>
        <a:bodyPr/>
        <a:lstStyle/>
        <a:p>
          <a:endParaRPr lang="en-US"/>
        </a:p>
      </dgm:t>
    </dgm:pt>
    <dgm:pt modelId="{EF89848D-7A07-43E9-8F23-6914BA38F9A9}">
      <dgm:prSet/>
      <dgm:spPr/>
      <dgm:t>
        <a:bodyPr/>
        <a:lstStyle/>
        <a:p>
          <a:r>
            <a:rPr lang="en-NZ" dirty="0"/>
            <a:t>Take a plant quiz and demonstrate the interactive elements</a:t>
          </a:r>
          <a:endParaRPr lang="en-US" dirty="0"/>
        </a:p>
      </dgm:t>
    </dgm:pt>
    <dgm:pt modelId="{5AFC3071-1BDC-4F90-BE64-BFAE98BA9B12}" type="sibTrans" cxnId="{AD00FD4A-712B-4617-96F7-46E6F9C21978}">
      <dgm:prSet/>
      <dgm:spPr/>
      <dgm:t>
        <a:bodyPr/>
        <a:lstStyle/>
        <a:p>
          <a:endParaRPr lang="en-US"/>
        </a:p>
      </dgm:t>
    </dgm:pt>
    <dgm:pt modelId="{0ADA24D0-745F-4A74-992C-4E79F0F5F727}" type="parTrans" cxnId="{AD00FD4A-712B-4617-96F7-46E6F9C21978}">
      <dgm:prSet/>
      <dgm:spPr/>
      <dgm:t>
        <a:bodyPr/>
        <a:lstStyle/>
        <a:p>
          <a:endParaRPr lang="en-US"/>
        </a:p>
      </dgm:t>
    </dgm:pt>
    <dgm:pt modelId="{CB82E9FA-21BF-B644-9455-65EAFC3A8E34}" type="pres">
      <dgm:prSet presAssocID="{2B67C23D-BF17-4942-B3D4-70681E169187}" presName="vert0" presStyleCnt="0">
        <dgm:presLayoutVars>
          <dgm:dir/>
          <dgm:animOne val="branch"/>
          <dgm:animLvl val="lvl"/>
        </dgm:presLayoutVars>
      </dgm:prSet>
      <dgm:spPr/>
    </dgm:pt>
    <dgm:pt modelId="{36D56FBE-4EE7-B647-A380-813E9D607B6E}" type="pres">
      <dgm:prSet presAssocID="{E7C0DC8E-4152-41D6-AACD-693EEF145677}" presName="thickLine" presStyleLbl="alignNode1" presStyleIdx="0" presStyleCnt="5"/>
      <dgm:spPr/>
    </dgm:pt>
    <dgm:pt modelId="{1A185BEE-C4E0-7D4F-81F5-33C3DF6307B8}" type="pres">
      <dgm:prSet presAssocID="{E7C0DC8E-4152-41D6-AACD-693EEF145677}" presName="horz1" presStyleCnt="0"/>
      <dgm:spPr/>
    </dgm:pt>
    <dgm:pt modelId="{78FFAB1F-F84A-4042-A52B-3E86EDBE7AFC}" type="pres">
      <dgm:prSet presAssocID="{E7C0DC8E-4152-41D6-AACD-693EEF145677}" presName="tx1" presStyleLbl="revTx" presStyleIdx="0" presStyleCnt="5"/>
      <dgm:spPr/>
    </dgm:pt>
    <dgm:pt modelId="{B767BBC3-6F85-7146-99D6-A9C346781388}" type="pres">
      <dgm:prSet presAssocID="{E7C0DC8E-4152-41D6-AACD-693EEF145677}" presName="vert1" presStyleCnt="0"/>
      <dgm:spPr/>
    </dgm:pt>
    <dgm:pt modelId="{5C622565-848D-3548-9D1A-99A8AA872301}" type="pres">
      <dgm:prSet presAssocID="{863A5650-0743-4D49-AA98-89ED404B27BB}" presName="thickLine" presStyleLbl="alignNode1" presStyleIdx="1" presStyleCnt="5"/>
      <dgm:spPr/>
    </dgm:pt>
    <dgm:pt modelId="{5B17B11B-9D99-A44C-84E2-269224AB26B8}" type="pres">
      <dgm:prSet presAssocID="{863A5650-0743-4D49-AA98-89ED404B27BB}" presName="horz1" presStyleCnt="0"/>
      <dgm:spPr/>
    </dgm:pt>
    <dgm:pt modelId="{C1128E9F-84BE-724A-9025-6AF96D550D8A}" type="pres">
      <dgm:prSet presAssocID="{863A5650-0743-4D49-AA98-89ED404B27BB}" presName="tx1" presStyleLbl="revTx" presStyleIdx="1" presStyleCnt="5"/>
      <dgm:spPr/>
    </dgm:pt>
    <dgm:pt modelId="{6E9D8FAB-5FFB-BB4A-B4D1-D6AB38372C0E}" type="pres">
      <dgm:prSet presAssocID="{863A5650-0743-4D49-AA98-89ED404B27BB}" presName="vert1" presStyleCnt="0"/>
      <dgm:spPr/>
    </dgm:pt>
    <dgm:pt modelId="{69727589-E14D-CC48-9377-233ECFAECCBD}" type="pres">
      <dgm:prSet presAssocID="{EF89848D-7A07-43E9-8F23-6914BA38F9A9}" presName="thickLine" presStyleLbl="alignNode1" presStyleIdx="2" presStyleCnt="5"/>
      <dgm:spPr/>
    </dgm:pt>
    <dgm:pt modelId="{049852A0-42D7-C343-8EF8-5912654ECF23}" type="pres">
      <dgm:prSet presAssocID="{EF89848D-7A07-43E9-8F23-6914BA38F9A9}" presName="horz1" presStyleCnt="0"/>
      <dgm:spPr/>
    </dgm:pt>
    <dgm:pt modelId="{0E697975-DCCA-0842-BE68-91360007B913}" type="pres">
      <dgm:prSet presAssocID="{EF89848D-7A07-43E9-8F23-6914BA38F9A9}" presName="tx1" presStyleLbl="revTx" presStyleIdx="2" presStyleCnt="5"/>
      <dgm:spPr/>
    </dgm:pt>
    <dgm:pt modelId="{6927047B-45CF-F44C-8D18-990DA759DB7D}" type="pres">
      <dgm:prSet presAssocID="{EF89848D-7A07-43E9-8F23-6914BA38F9A9}" presName="vert1" presStyleCnt="0"/>
      <dgm:spPr/>
    </dgm:pt>
    <dgm:pt modelId="{BE5AA6CF-DB08-3E41-B741-1561ABFDC690}" type="pres">
      <dgm:prSet presAssocID="{AD732AC0-1AD6-4F20-9EAA-3EC898EEC3B0}" presName="thickLine" presStyleLbl="alignNode1" presStyleIdx="3" presStyleCnt="5"/>
      <dgm:spPr/>
    </dgm:pt>
    <dgm:pt modelId="{33A5B0EB-07C7-B047-A38D-B640D9647C2E}" type="pres">
      <dgm:prSet presAssocID="{AD732AC0-1AD6-4F20-9EAA-3EC898EEC3B0}" presName="horz1" presStyleCnt="0"/>
      <dgm:spPr/>
    </dgm:pt>
    <dgm:pt modelId="{C9EFD890-5975-F244-A4D3-0D7F7FFA7A40}" type="pres">
      <dgm:prSet presAssocID="{AD732AC0-1AD6-4F20-9EAA-3EC898EEC3B0}" presName="tx1" presStyleLbl="revTx" presStyleIdx="3" presStyleCnt="5"/>
      <dgm:spPr/>
    </dgm:pt>
    <dgm:pt modelId="{C83771FD-FC9F-4647-A484-89A94F28AA90}" type="pres">
      <dgm:prSet presAssocID="{AD732AC0-1AD6-4F20-9EAA-3EC898EEC3B0}" presName="vert1" presStyleCnt="0"/>
      <dgm:spPr/>
    </dgm:pt>
    <dgm:pt modelId="{058EDEE0-9D6B-9647-83C5-6326253B3174}" type="pres">
      <dgm:prSet presAssocID="{6ED2033F-81B5-46BD-BEBE-5D34352130E3}" presName="thickLine" presStyleLbl="alignNode1" presStyleIdx="4" presStyleCnt="5"/>
      <dgm:spPr/>
    </dgm:pt>
    <dgm:pt modelId="{712934CA-1482-574C-92E4-AE9B629BF0D7}" type="pres">
      <dgm:prSet presAssocID="{6ED2033F-81B5-46BD-BEBE-5D34352130E3}" presName="horz1" presStyleCnt="0"/>
      <dgm:spPr/>
    </dgm:pt>
    <dgm:pt modelId="{A7CE78A7-7B95-674C-BC4D-BEB90FB38234}" type="pres">
      <dgm:prSet presAssocID="{6ED2033F-81B5-46BD-BEBE-5D34352130E3}" presName="tx1" presStyleLbl="revTx" presStyleIdx="4" presStyleCnt="5"/>
      <dgm:spPr/>
    </dgm:pt>
    <dgm:pt modelId="{18A903C3-47D8-1945-AF97-B3DDC77BDE4C}" type="pres">
      <dgm:prSet presAssocID="{6ED2033F-81B5-46BD-BEBE-5D34352130E3}" presName="vert1" presStyleCnt="0"/>
      <dgm:spPr/>
    </dgm:pt>
  </dgm:ptLst>
  <dgm:cxnLst>
    <dgm:cxn modelId="{40831C1D-71F5-49A3-8A8D-190C69A14E93}" srcId="{2B67C23D-BF17-4942-B3D4-70681E169187}" destId="{6ED2033F-81B5-46BD-BEBE-5D34352130E3}" srcOrd="4" destOrd="0" parTransId="{05296010-17B9-4446-8F93-1485C9E0875E}" sibTransId="{59570DB0-44A3-49D4-B0A2-937E63F91FDE}"/>
    <dgm:cxn modelId="{06743224-44C8-4FFD-8BF4-452A2F8FACF6}" srcId="{2B67C23D-BF17-4942-B3D4-70681E169187}" destId="{AD732AC0-1AD6-4F20-9EAA-3EC898EEC3B0}" srcOrd="3" destOrd="0" parTransId="{D39CD455-7AE6-49D8-8E8D-3A6EDFAA7F83}" sibTransId="{8A618AA7-0899-4E28-BB22-1040AC5579E7}"/>
    <dgm:cxn modelId="{44EAF53C-ABB3-E04F-947C-DAABDC4082BC}" type="presOf" srcId="{AD732AC0-1AD6-4F20-9EAA-3EC898EEC3B0}" destId="{C9EFD890-5975-F244-A4D3-0D7F7FFA7A40}" srcOrd="0" destOrd="0" presId="urn:microsoft.com/office/officeart/2008/layout/LinedList"/>
    <dgm:cxn modelId="{AD00FD4A-712B-4617-96F7-46E6F9C21978}" srcId="{2B67C23D-BF17-4942-B3D4-70681E169187}" destId="{EF89848D-7A07-43E9-8F23-6914BA38F9A9}" srcOrd="2" destOrd="0" parTransId="{0ADA24D0-745F-4A74-992C-4E79F0F5F727}" sibTransId="{5AFC3071-1BDC-4F90-BE64-BFAE98BA9B12}"/>
    <dgm:cxn modelId="{AF71049F-C6AE-43DB-8D34-399A1340692B}" srcId="{2B67C23D-BF17-4942-B3D4-70681E169187}" destId="{E7C0DC8E-4152-41D6-AACD-693EEF145677}" srcOrd="0" destOrd="0" parTransId="{D3370092-9345-42F5-8B44-9ACA3DF8A75D}" sibTransId="{33D5B5F0-C9AE-40CE-AC34-B09B5083A010}"/>
    <dgm:cxn modelId="{7E2D58B8-0E68-C34E-AE40-1A2B90316E6F}" type="presOf" srcId="{E7C0DC8E-4152-41D6-AACD-693EEF145677}" destId="{78FFAB1F-F84A-4042-A52B-3E86EDBE7AFC}" srcOrd="0" destOrd="0" presId="urn:microsoft.com/office/officeart/2008/layout/LinedList"/>
    <dgm:cxn modelId="{B4247DCB-13FB-D543-A5A4-024B441CEA56}" type="presOf" srcId="{EF89848D-7A07-43E9-8F23-6914BA38F9A9}" destId="{0E697975-DCCA-0842-BE68-91360007B913}" srcOrd="0" destOrd="0" presId="urn:microsoft.com/office/officeart/2008/layout/LinedList"/>
    <dgm:cxn modelId="{1421D6CB-D4AD-EB4E-ACE3-0E8BA486840F}" type="presOf" srcId="{2B67C23D-BF17-4942-B3D4-70681E169187}" destId="{CB82E9FA-21BF-B644-9455-65EAFC3A8E34}" srcOrd="0" destOrd="0" presId="urn:microsoft.com/office/officeart/2008/layout/LinedList"/>
    <dgm:cxn modelId="{269D9ECF-F5D7-4B26-85BB-B02FF22AE012}" srcId="{2B67C23D-BF17-4942-B3D4-70681E169187}" destId="{863A5650-0743-4D49-AA98-89ED404B27BB}" srcOrd="1" destOrd="0" parTransId="{573AEA67-77A5-404D-AF34-EECF7B2FB38C}" sibTransId="{A51F48F0-CD80-4743-987F-F3201DF92BB9}"/>
    <dgm:cxn modelId="{5797B5E4-4717-8045-B80C-BCCA73976436}" type="presOf" srcId="{6ED2033F-81B5-46BD-BEBE-5D34352130E3}" destId="{A7CE78A7-7B95-674C-BC4D-BEB90FB38234}" srcOrd="0" destOrd="0" presId="urn:microsoft.com/office/officeart/2008/layout/LinedList"/>
    <dgm:cxn modelId="{19F960EB-727B-D64B-8BDB-71A7F23E1E83}" type="presOf" srcId="{863A5650-0743-4D49-AA98-89ED404B27BB}" destId="{C1128E9F-84BE-724A-9025-6AF96D550D8A}" srcOrd="0" destOrd="0" presId="urn:microsoft.com/office/officeart/2008/layout/LinedList"/>
    <dgm:cxn modelId="{6B457C80-D32A-7E4F-AE7C-ECD5C98FFF4F}" type="presParOf" srcId="{CB82E9FA-21BF-B644-9455-65EAFC3A8E34}" destId="{36D56FBE-4EE7-B647-A380-813E9D607B6E}" srcOrd="0" destOrd="0" presId="urn:microsoft.com/office/officeart/2008/layout/LinedList"/>
    <dgm:cxn modelId="{8346F3C7-3609-964D-A40C-E21055393E23}" type="presParOf" srcId="{CB82E9FA-21BF-B644-9455-65EAFC3A8E34}" destId="{1A185BEE-C4E0-7D4F-81F5-33C3DF6307B8}" srcOrd="1" destOrd="0" presId="urn:microsoft.com/office/officeart/2008/layout/LinedList"/>
    <dgm:cxn modelId="{7B255091-D0B3-5143-A393-32EBB6987FE2}" type="presParOf" srcId="{1A185BEE-C4E0-7D4F-81F5-33C3DF6307B8}" destId="{78FFAB1F-F84A-4042-A52B-3E86EDBE7AFC}" srcOrd="0" destOrd="0" presId="urn:microsoft.com/office/officeart/2008/layout/LinedList"/>
    <dgm:cxn modelId="{E87E049B-C3D2-644F-9FC8-E99F2356AA77}" type="presParOf" srcId="{1A185BEE-C4E0-7D4F-81F5-33C3DF6307B8}" destId="{B767BBC3-6F85-7146-99D6-A9C346781388}" srcOrd="1" destOrd="0" presId="urn:microsoft.com/office/officeart/2008/layout/LinedList"/>
    <dgm:cxn modelId="{AC52BC4E-5A67-624A-A5B7-99C69824AD38}" type="presParOf" srcId="{CB82E9FA-21BF-B644-9455-65EAFC3A8E34}" destId="{5C622565-848D-3548-9D1A-99A8AA872301}" srcOrd="2" destOrd="0" presId="urn:microsoft.com/office/officeart/2008/layout/LinedList"/>
    <dgm:cxn modelId="{9B7448D9-1819-B14A-9D58-C65B1C36C825}" type="presParOf" srcId="{CB82E9FA-21BF-B644-9455-65EAFC3A8E34}" destId="{5B17B11B-9D99-A44C-84E2-269224AB26B8}" srcOrd="3" destOrd="0" presId="urn:microsoft.com/office/officeart/2008/layout/LinedList"/>
    <dgm:cxn modelId="{D3C4F321-E360-ED49-A00B-31F18446AEE0}" type="presParOf" srcId="{5B17B11B-9D99-A44C-84E2-269224AB26B8}" destId="{C1128E9F-84BE-724A-9025-6AF96D550D8A}" srcOrd="0" destOrd="0" presId="urn:microsoft.com/office/officeart/2008/layout/LinedList"/>
    <dgm:cxn modelId="{BC511933-A736-474D-86FC-4C8367ED1D8B}" type="presParOf" srcId="{5B17B11B-9D99-A44C-84E2-269224AB26B8}" destId="{6E9D8FAB-5FFB-BB4A-B4D1-D6AB38372C0E}" srcOrd="1" destOrd="0" presId="urn:microsoft.com/office/officeart/2008/layout/LinedList"/>
    <dgm:cxn modelId="{C8473557-E40C-D242-BC47-A25BA5A37BC6}" type="presParOf" srcId="{CB82E9FA-21BF-B644-9455-65EAFC3A8E34}" destId="{69727589-E14D-CC48-9377-233ECFAECCBD}" srcOrd="4" destOrd="0" presId="urn:microsoft.com/office/officeart/2008/layout/LinedList"/>
    <dgm:cxn modelId="{3412F19D-6237-704F-8AB5-1D8D95E40BB8}" type="presParOf" srcId="{CB82E9FA-21BF-B644-9455-65EAFC3A8E34}" destId="{049852A0-42D7-C343-8EF8-5912654ECF23}" srcOrd="5" destOrd="0" presId="urn:microsoft.com/office/officeart/2008/layout/LinedList"/>
    <dgm:cxn modelId="{660CE175-69E5-9143-96B3-E37840880364}" type="presParOf" srcId="{049852A0-42D7-C343-8EF8-5912654ECF23}" destId="{0E697975-DCCA-0842-BE68-91360007B913}" srcOrd="0" destOrd="0" presId="urn:microsoft.com/office/officeart/2008/layout/LinedList"/>
    <dgm:cxn modelId="{46529F34-1CED-9646-9974-133E311D2138}" type="presParOf" srcId="{049852A0-42D7-C343-8EF8-5912654ECF23}" destId="{6927047B-45CF-F44C-8D18-990DA759DB7D}" srcOrd="1" destOrd="0" presId="urn:microsoft.com/office/officeart/2008/layout/LinedList"/>
    <dgm:cxn modelId="{22A24FD1-09EA-B246-9FCC-F5EB62555154}" type="presParOf" srcId="{CB82E9FA-21BF-B644-9455-65EAFC3A8E34}" destId="{BE5AA6CF-DB08-3E41-B741-1561ABFDC690}" srcOrd="6" destOrd="0" presId="urn:microsoft.com/office/officeart/2008/layout/LinedList"/>
    <dgm:cxn modelId="{2DAEDD39-2550-8746-9E2F-8587E3132407}" type="presParOf" srcId="{CB82E9FA-21BF-B644-9455-65EAFC3A8E34}" destId="{33A5B0EB-07C7-B047-A38D-B640D9647C2E}" srcOrd="7" destOrd="0" presId="urn:microsoft.com/office/officeart/2008/layout/LinedList"/>
    <dgm:cxn modelId="{816662CF-CED0-E644-AA58-DCE226C12B01}" type="presParOf" srcId="{33A5B0EB-07C7-B047-A38D-B640D9647C2E}" destId="{C9EFD890-5975-F244-A4D3-0D7F7FFA7A40}" srcOrd="0" destOrd="0" presId="urn:microsoft.com/office/officeart/2008/layout/LinedList"/>
    <dgm:cxn modelId="{E6CD4DB6-8CD3-2D41-B5B0-DB81AC660643}" type="presParOf" srcId="{33A5B0EB-07C7-B047-A38D-B640D9647C2E}" destId="{C83771FD-FC9F-4647-A484-89A94F28AA90}" srcOrd="1" destOrd="0" presId="urn:microsoft.com/office/officeart/2008/layout/LinedList"/>
    <dgm:cxn modelId="{4C8AB75B-0962-C349-9100-3801A98800DB}" type="presParOf" srcId="{CB82E9FA-21BF-B644-9455-65EAFC3A8E34}" destId="{058EDEE0-9D6B-9647-83C5-6326253B3174}" srcOrd="8" destOrd="0" presId="urn:microsoft.com/office/officeart/2008/layout/LinedList"/>
    <dgm:cxn modelId="{ED1428C9-2ED6-E24A-B656-8B2A3AE4F3F5}" type="presParOf" srcId="{CB82E9FA-21BF-B644-9455-65EAFC3A8E34}" destId="{712934CA-1482-574C-92E4-AE9B629BF0D7}" srcOrd="9" destOrd="0" presId="urn:microsoft.com/office/officeart/2008/layout/LinedList"/>
    <dgm:cxn modelId="{0764C7BB-1539-DF41-8384-86898A37D4EB}" type="presParOf" srcId="{712934CA-1482-574C-92E4-AE9B629BF0D7}" destId="{A7CE78A7-7B95-674C-BC4D-BEB90FB38234}" srcOrd="0" destOrd="0" presId="urn:microsoft.com/office/officeart/2008/layout/LinedList"/>
    <dgm:cxn modelId="{94E311C0-0338-9C4A-8AA1-E288B6C05556}" type="presParOf" srcId="{712934CA-1482-574C-92E4-AE9B629BF0D7}" destId="{18A903C3-47D8-1945-AF97-B3DDC77BDE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FE1AA-EAD9-46DB-9FA4-3C606D8F75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2F9C6E-845D-4DAA-9A1C-50FECB6219CC}">
      <dgm:prSet/>
      <dgm:spPr/>
      <dgm:t>
        <a:bodyPr/>
        <a:lstStyle/>
        <a:p>
          <a:r>
            <a:rPr lang="en-US"/>
            <a:t>Learning topics</a:t>
          </a:r>
        </a:p>
      </dgm:t>
    </dgm:pt>
    <dgm:pt modelId="{165AAE46-630F-475B-B8BF-6F90F883B9F3}" type="parTrans" cxnId="{F3A29537-ED5E-445B-A52F-8C79B09CE939}">
      <dgm:prSet/>
      <dgm:spPr/>
      <dgm:t>
        <a:bodyPr/>
        <a:lstStyle/>
        <a:p>
          <a:endParaRPr lang="en-US"/>
        </a:p>
      </dgm:t>
    </dgm:pt>
    <dgm:pt modelId="{CDF3C4D6-C2B1-4C82-B8E2-E30975DF7756}" type="sibTrans" cxnId="{F3A29537-ED5E-445B-A52F-8C79B09CE939}">
      <dgm:prSet/>
      <dgm:spPr/>
      <dgm:t>
        <a:bodyPr/>
        <a:lstStyle/>
        <a:p>
          <a:endParaRPr lang="en-US"/>
        </a:p>
      </dgm:t>
    </dgm:pt>
    <dgm:pt modelId="{FFA55F8C-DDFA-4F6F-9FAE-CAF9D28671BF}">
      <dgm:prSet/>
      <dgm:spPr/>
      <dgm:t>
        <a:bodyPr/>
        <a:lstStyle/>
        <a:p>
          <a:r>
            <a:rPr lang="en-US"/>
            <a:t>Practice Quiz</a:t>
          </a:r>
        </a:p>
      </dgm:t>
    </dgm:pt>
    <dgm:pt modelId="{EA41EF8F-4D51-45A4-AAFA-7C5E7463BA0F}" type="parTrans" cxnId="{7184E43F-C230-4EE3-B956-72DFDAFBFE6C}">
      <dgm:prSet/>
      <dgm:spPr/>
      <dgm:t>
        <a:bodyPr/>
        <a:lstStyle/>
        <a:p>
          <a:endParaRPr lang="en-US"/>
        </a:p>
      </dgm:t>
    </dgm:pt>
    <dgm:pt modelId="{F73A19AD-1C5B-4482-AF1D-45881FE947FC}" type="sibTrans" cxnId="{7184E43F-C230-4EE3-B956-72DFDAFBFE6C}">
      <dgm:prSet/>
      <dgm:spPr/>
      <dgm:t>
        <a:bodyPr/>
        <a:lstStyle/>
        <a:p>
          <a:endParaRPr lang="en-US"/>
        </a:p>
      </dgm:t>
    </dgm:pt>
    <dgm:pt modelId="{D32001E6-BAD8-FE4F-8316-BEBA3A2C4B9D}">
      <dgm:prSet/>
      <dgm:spPr/>
      <dgm:t>
        <a:bodyPr/>
        <a:lstStyle/>
        <a:p>
          <a:r>
            <a:rPr lang="en-US"/>
            <a:t>Info</a:t>
          </a:r>
        </a:p>
      </dgm:t>
    </dgm:pt>
    <dgm:pt modelId="{2B0AFAF4-5BE3-BA47-B333-08BB1B09C99A}" type="parTrans" cxnId="{DFB9DC18-D7A1-7F4B-8328-D8FFA4598331}">
      <dgm:prSet/>
      <dgm:spPr/>
      <dgm:t>
        <a:bodyPr/>
        <a:lstStyle/>
        <a:p>
          <a:endParaRPr lang="en-GB"/>
        </a:p>
      </dgm:t>
    </dgm:pt>
    <dgm:pt modelId="{69AB576E-A4EB-9C49-A249-17FB87DEF248}" type="sibTrans" cxnId="{DFB9DC18-D7A1-7F4B-8328-D8FFA4598331}">
      <dgm:prSet/>
      <dgm:spPr/>
      <dgm:t>
        <a:bodyPr/>
        <a:lstStyle/>
        <a:p>
          <a:endParaRPr lang="en-GB"/>
        </a:p>
      </dgm:t>
    </dgm:pt>
    <dgm:pt modelId="{58221CA8-A8F4-5F48-8E31-6DB7F993EA44}" type="pres">
      <dgm:prSet presAssocID="{0ADFE1AA-EAD9-46DB-9FA4-3C606D8F75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F52603-4650-A74E-A4AD-86F85DE52CAB}" type="pres">
      <dgm:prSet presAssocID="{ED2F9C6E-845D-4DAA-9A1C-50FECB6219CC}" presName="hierRoot1" presStyleCnt="0"/>
      <dgm:spPr/>
    </dgm:pt>
    <dgm:pt modelId="{C331C075-FA05-2F45-B2BA-07C86EC15CB1}" type="pres">
      <dgm:prSet presAssocID="{ED2F9C6E-845D-4DAA-9A1C-50FECB6219CC}" presName="composite" presStyleCnt="0"/>
      <dgm:spPr/>
    </dgm:pt>
    <dgm:pt modelId="{1F180BD5-144E-8547-8B2D-566831DB6489}" type="pres">
      <dgm:prSet presAssocID="{ED2F9C6E-845D-4DAA-9A1C-50FECB6219CC}" presName="background" presStyleLbl="node0" presStyleIdx="0" presStyleCnt="3"/>
      <dgm:spPr/>
    </dgm:pt>
    <dgm:pt modelId="{25316433-06BA-CA43-A825-D11B1EC11431}" type="pres">
      <dgm:prSet presAssocID="{ED2F9C6E-845D-4DAA-9A1C-50FECB6219CC}" presName="text" presStyleLbl="fgAcc0" presStyleIdx="0" presStyleCnt="3">
        <dgm:presLayoutVars>
          <dgm:chPref val="3"/>
        </dgm:presLayoutVars>
      </dgm:prSet>
      <dgm:spPr/>
    </dgm:pt>
    <dgm:pt modelId="{BCBC21D2-6A7E-A441-A290-A277FC7655C2}" type="pres">
      <dgm:prSet presAssocID="{ED2F9C6E-845D-4DAA-9A1C-50FECB6219CC}" presName="hierChild2" presStyleCnt="0"/>
      <dgm:spPr/>
    </dgm:pt>
    <dgm:pt modelId="{3F5B6848-E20E-F745-9D61-D1C1BD0F2B58}" type="pres">
      <dgm:prSet presAssocID="{FFA55F8C-DDFA-4F6F-9FAE-CAF9D28671BF}" presName="hierRoot1" presStyleCnt="0"/>
      <dgm:spPr/>
    </dgm:pt>
    <dgm:pt modelId="{A7677B82-F6D0-7148-8A9B-DE20BA47F799}" type="pres">
      <dgm:prSet presAssocID="{FFA55F8C-DDFA-4F6F-9FAE-CAF9D28671BF}" presName="composite" presStyleCnt="0"/>
      <dgm:spPr/>
    </dgm:pt>
    <dgm:pt modelId="{F6C2F3C1-CA0C-2240-A6CF-26477F7C17D7}" type="pres">
      <dgm:prSet presAssocID="{FFA55F8C-DDFA-4F6F-9FAE-CAF9D28671BF}" presName="background" presStyleLbl="node0" presStyleIdx="1" presStyleCnt="3"/>
      <dgm:spPr/>
    </dgm:pt>
    <dgm:pt modelId="{46DC5645-C8A1-1E49-A2F3-FB55AB090603}" type="pres">
      <dgm:prSet presAssocID="{FFA55F8C-DDFA-4F6F-9FAE-CAF9D28671BF}" presName="text" presStyleLbl="fgAcc0" presStyleIdx="1" presStyleCnt="3">
        <dgm:presLayoutVars>
          <dgm:chPref val="3"/>
        </dgm:presLayoutVars>
      </dgm:prSet>
      <dgm:spPr/>
    </dgm:pt>
    <dgm:pt modelId="{927714D1-78E1-5642-812D-A29CD5F82DE2}" type="pres">
      <dgm:prSet presAssocID="{FFA55F8C-DDFA-4F6F-9FAE-CAF9D28671BF}" presName="hierChild2" presStyleCnt="0"/>
      <dgm:spPr/>
    </dgm:pt>
    <dgm:pt modelId="{8251D825-F30A-0845-89FA-0E9EC8717272}" type="pres">
      <dgm:prSet presAssocID="{D32001E6-BAD8-FE4F-8316-BEBA3A2C4B9D}" presName="hierRoot1" presStyleCnt="0"/>
      <dgm:spPr/>
    </dgm:pt>
    <dgm:pt modelId="{B7EB9DCB-F8B1-FC4A-915C-2D416A0E54AA}" type="pres">
      <dgm:prSet presAssocID="{D32001E6-BAD8-FE4F-8316-BEBA3A2C4B9D}" presName="composite" presStyleCnt="0"/>
      <dgm:spPr/>
    </dgm:pt>
    <dgm:pt modelId="{EC22750D-A5B1-4545-AB19-00A0F2A24992}" type="pres">
      <dgm:prSet presAssocID="{D32001E6-BAD8-FE4F-8316-BEBA3A2C4B9D}" presName="background" presStyleLbl="node0" presStyleIdx="2" presStyleCnt="3"/>
      <dgm:spPr/>
    </dgm:pt>
    <dgm:pt modelId="{F24F88EF-C1F7-9C46-AB4D-7164FCC6A044}" type="pres">
      <dgm:prSet presAssocID="{D32001E6-BAD8-FE4F-8316-BEBA3A2C4B9D}" presName="text" presStyleLbl="fgAcc0" presStyleIdx="2" presStyleCnt="3">
        <dgm:presLayoutVars>
          <dgm:chPref val="3"/>
        </dgm:presLayoutVars>
      </dgm:prSet>
      <dgm:spPr/>
    </dgm:pt>
    <dgm:pt modelId="{45FF5A5D-79A9-1946-9039-9788CFE0D779}" type="pres">
      <dgm:prSet presAssocID="{D32001E6-BAD8-FE4F-8316-BEBA3A2C4B9D}" presName="hierChild2" presStyleCnt="0"/>
      <dgm:spPr/>
    </dgm:pt>
  </dgm:ptLst>
  <dgm:cxnLst>
    <dgm:cxn modelId="{DFB9DC18-D7A1-7F4B-8328-D8FFA4598331}" srcId="{0ADFE1AA-EAD9-46DB-9FA4-3C606D8F7583}" destId="{D32001E6-BAD8-FE4F-8316-BEBA3A2C4B9D}" srcOrd="2" destOrd="0" parTransId="{2B0AFAF4-5BE3-BA47-B333-08BB1B09C99A}" sibTransId="{69AB576E-A4EB-9C49-A249-17FB87DEF248}"/>
    <dgm:cxn modelId="{F3A29537-ED5E-445B-A52F-8C79B09CE939}" srcId="{0ADFE1AA-EAD9-46DB-9FA4-3C606D8F7583}" destId="{ED2F9C6E-845D-4DAA-9A1C-50FECB6219CC}" srcOrd="0" destOrd="0" parTransId="{165AAE46-630F-475B-B8BF-6F90F883B9F3}" sibTransId="{CDF3C4D6-C2B1-4C82-B8E2-E30975DF7756}"/>
    <dgm:cxn modelId="{7184E43F-C230-4EE3-B956-72DFDAFBFE6C}" srcId="{0ADFE1AA-EAD9-46DB-9FA4-3C606D8F7583}" destId="{FFA55F8C-DDFA-4F6F-9FAE-CAF9D28671BF}" srcOrd="1" destOrd="0" parTransId="{EA41EF8F-4D51-45A4-AAFA-7C5E7463BA0F}" sibTransId="{F73A19AD-1C5B-4482-AF1D-45881FE947FC}"/>
    <dgm:cxn modelId="{B2D3739A-F827-B940-A577-0CA834272ED8}" type="presOf" srcId="{D32001E6-BAD8-FE4F-8316-BEBA3A2C4B9D}" destId="{F24F88EF-C1F7-9C46-AB4D-7164FCC6A044}" srcOrd="0" destOrd="0" presId="urn:microsoft.com/office/officeart/2005/8/layout/hierarchy1"/>
    <dgm:cxn modelId="{AFE4F3B0-3A9E-254F-A5EF-ACDE15677EB5}" type="presOf" srcId="{FFA55F8C-DDFA-4F6F-9FAE-CAF9D28671BF}" destId="{46DC5645-C8A1-1E49-A2F3-FB55AB090603}" srcOrd="0" destOrd="0" presId="urn:microsoft.com/office/officeart/2005/8/layout/hierarchy1"/>
    <dgm:cxn modelId="{6EB502D7-6672-3A4A-BD18-CDD7F7F288BC}" type="presOf" srcId="{ED2F9C6E-845D-4DAA-9A1C-50FECB6219CC}" destId="{25316433-06BA-CA43-A825-D11B1EC11431}" srcOrd="0" destOrd="0" presId="urn:microsoft.com/office/officeart/2005/8/layout/hierarchy1"/>
    <dgm:cxn modelId="{AA4CA4E7-FC3C-9A49-8569-2CF8E9A666AB}" type="presOf" srcId="{0ADFE1AA-EAD9-46DB-9FA4-3C606D8F7583}" destId="{58221CA8-A8F4-5F48-8E31-6DB7F993EA44}" srcOrd="0" destOrd="0" presId="urn:microsoft.com/office/officeart/2005/8/layout/hierarchy1"/>
    <dgm:cxn modelId="{E231A3D3-5082-314B-97D7-5E77AA60F324}" type="presParOf" srcId="{58221CA8-A8F4-5F48-8E31-6DB7F993EA44}" destId="{95F52603-4650-A74E-A4AD-86F85DE52CAB}" srcOrd="0" destOrd="0" presId="urn:microsoft.com/office/officeart/2005/8/layout/hierarchy1"/>
    <dgm:cxn modelId="{7105E2E5-5588-2F48-80D1-7C320A7B0947}" type="presParOf" srcId="{95F52603-4650-A74E-A4AD-86F85DE52CAB}" destId="{C331C075-FA05-2F45-B2BA-07C86EC15CB1}" srcOrd="0" destOrd="0" presId="urn:microsoft.com/office/officeart/2005/8/layout/hierarchy1"/>
    <dgm:cxn modelId="{31E2D50C-8D7C-7941-8CE0-C5236EE3715A}" type="presParOf" srcId="{C331C075-FA05-2F45-B2BA-07C86EC15CB1}" destId="{1F180BD5-144E-8547-8B2D-566831DB6489}" srcOrd="0" destOrd="0" presId="urn:microsoft.com/office/officeart/2005/8/layout/hierarchy1"/>
    <dgm:cxn modelId="{D3F78F30-563E-8F4F-8768-EFE10E152A46}" type="presParOf" srcId="{C331C075-FA05-2F45-B2BA-07C86EC15CB1}" destId="{25316433-06BA-CA43-A825-D11B1EC11431}" srcOrd="1" destOrd="0" presId="urn:microsoft.com/office/officeart/2005/8/layout/hierarchy1"/>
    <dgm:cxn modelId="{CAC29C65-B53F-0840-8028-C9565A20FEF6}" type="presParOf" srcId="{95F52603-4650-A74E-A4AD-86F85DE52CAB}" destId="{BCBC21D2-6A7E-A441-A290-A277FC7655C2}" srcOrd="1" destOrd="0" presId="urn:microsoft.com/office/officeart/2005/8/layout/hierarchy1"/>
    <dgm:cxn modelId="{C7D1197B-21B7-AA42-B379-E61B7C11AC87}" type="presParOf" srcId="{58221CA8-A8F4-5F48-8E31-6DB7F993EA44}" destId="{3F5B6848-E20E-F745-9D61-D1C1BD0F2B58}" srcOrd="1" destOrd="0" presId="urn:microsoft.com/office/officeart/2005/8/layout/hierarchy1"/>
    <dgm:cxn modelId="{222CE89F-3BBE-B540-BFB7-6AB116C93867}" type="presParOf" srcId="{3F5B6848-E20E-F745-9D61-D1C1BD0F2B58}" destId="{A7677B82-F6D0-7148-8A9B-DE20BA47F799}" srcOrd="0" destOrd="0" presId="urn:microsoft.com/office/officeart/2005/8/layout/hierarchy1"/>
    <dgm:cxn modelId="{3938A32F-BCF2-1C42-8679-AEAF035AA4F7}" type="presParOf" srcId="{A7677B82-F6D0-7148-8A9B-DE20BA47F799}" destId="{F6C2F3C1-CA0C-2240-A6CF-26477F7C17D7}" srcOrd="0" destOrd="0" presId="urn:microsoft.com/office/officeart/2005/8/layout/hierarchy1"/>
    <dgm:cxn modelId="{2E856A8C-3024-AF4F-9DFF-FEB19A79C574}" type="presParOf" srcId="{A7677B82-F6D0-7148-8A9B-DE20BA47F799}" destId="{46DC5645-C8A1-1E49-A2F3-FB55AB090603}" srcOrd="1" destOrd="0" presId="urn:microsoft.com/office/officeart/2005/8/layout/hierarchy1"/>
    <dgm:cxn modelId="{7741D653-90D6-DF40-9217-F71E00FD2AB6}" type="presParOf" srcId="{3F5B6848-E20E-F745-9D61-D1C1BD0F2B58}" destId="{927714D1-78E1-5642-812D-A29CD5F82DE2}" srcOrd="1" destOrd="0" presId="urn:microsoft.com/office/officeart/2005/8/layout/hierarchy1"/>
    <dgm:cxn modelId="{B95D5839-D35A-9D41-BC9F-1EFEB21E4E09}" type="presParOf" srcId="{58221CA8-A8F4-5F48-8E31-6DB7F993EA44}" destId="{8251D825-F30A-0845-89FA-0E9EC8717272}" srcOrd="2" destOrd="0" presId="urn:microsoft.com/office/officeart/2005/8/layout/hierarchy1"/>
    <dgm:cxn modelId="{499647F2-F543-9C48-852A-42B3929DFE2B}" type="presParOf" srcId="{8251D825-F30A-0845-89FA-0E9EC8717272}" destId="{B7EB9DCB-F8B1-FC4A-915C-2D416A0E54AA}" srcOrd="0" destOrd="0" presId="urn:microsoft.com/office/officeart/2005/8/layout/hierarchy1"/>
    <dgm:cxn modelId="{42F9EEA8-D2B5-1B4C-BA32-B245818CEB9C}" type="presParOf" srcId="{B7EB9DCB-F8B1-FC4A-915C-2D416A0E54AA}" destId="{EC22750D-A5B1-4545-AB19-00A0F2A24992}" srcOrd="0" destOrd="0" presId="urn:microsoft.com/office/officeart/2005/8/layout/hierarchy1"/>
    <dgm:cxn modelId="{9FBAA246-F94B-9D42-9870-C0D2796897D2}" type="presParOf" srcId="{B7EB9DCB-F8B1-FC4A-915C-2D416A0E54AA}" destId="{F24F88EF-C1F7-9C46-AB4D-7164FCC6A044}" srcOrd="1" destOrd="0" presId="urn:microsoft.com/office/officeart/2005/8/layout/hierarchy1"/>
    <dgm:cxn modelId="{26094C89-9E96-D548-9AA1-6A9F3E3573D0}" type="presParOf" srcId="{8251D825-F30A-0845-89FA-0E9EC8717272}" destId="{45FF5A5D-79A9-1946-9039-9788CFE0D7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D75AC-02A4-4424-B8FE-9D077F0AC4F2}">
      <dsp:nvSpPr>
        <dsp:cNvPr id="0" name=""/>
        <dsp:cNvSpPr/>
      </dsp:nvSpPr>
      <dsp:spPr>
        <a:xfrm>
          <a:off x="0" y="3933"/>
          <a:ext cx="6132236" cy="8378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8FA7F-1FC1-4D8C-B4AF-E8915C5BA579}">
      <dsp:nvSpPr>
        <dsp:cNvPr id="0" name=""/>
        <dsp:cNvSpPr/>
      </dsp:nvSpPr>
      <dsp:spPr>
        <a:xfrm>
          <a:off x="253449" y="192449"/>
          <a:ext cx="460817" cy="460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4E2FC-6FB2-4E89-9BF1-12A55AC442AC}">
      <dsp:nvSpPr>
        <dsp:cNvPr id="0" name=""/>
        <dsp:cNvSpPr/>
      </dsp:nvSpPr>
      <dsp:spPr>
        <a:xfrm>
          <a:off x="967716" y="3933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b="1" kern="1200"/>
            <a:t>Approach: </a:t>
          </a:r>
          <a:r>
            <a:rPr lang="en-NZ" sz="1900" kern="1200"/>
            <a:t>Analysis of the existing app</a:t>
          </a:r>
          <a:endParaRPr lang="en-US" sz="1900" kern="1200"/>
        </a:p>
      </dsp:txBody>
      <dsp:txXfrm>
        <a:off x="967716" y="3933"/>
        <a:ext cx="5164520" cy="837849"/>
      </dsp:txXfrm>
    </dsp:sp>
    <dsp:sp modelId="{34B67EE2-7727-4E56-8B74-B5C8C83A49F4}">
      <dsp:nvSpPr>
        <dsp:cNvPr id="0" name=""/>
        <dsp:cNvSpPr/>
      </dsp:nvSpPr>
      <dsp:spPr>
        <a:xfrm>
          <a:off x="0" y="1051245"/>
          <a:ext cx="6132236" cy="8378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AC63-F4F8-4991-802C-CC4250B80A74}">
      <dsp:nvSpPr>
        <dsp:cNvPr id="0" name=""/>
        <dsp:cNvSpPr/>
      </dsp:nvSpPr>
      <dsp:spPr>
        <a:xfrm>
          <a:off x="253449" y="1239762"/>
          <a:ext cx="460817" cy="460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F2B3E-E511-478D-BD8E-B385B76D55D7}">
      <dsp:nvSpPr>
        <dsp:cNvPr id="0" name=""/>
        <dsp:cNvSpPr/>
      </dsp:nvSpPr>
      <dsp:spPr>
        <a:xfrm>
          <a:off x="967716" y="1051245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Development of new interactive features</a:t>
          </a:r>
          <a:endParaRPr lang="en-US" sz="1900" kern="1200" dirty="0"/>
        </a:p>
      </dsp:txBody>
      <dsp:txXfrm>
        <a:off x="967716" y="1051245"/>
        <a:ext cx="5164520" cy="837849"/>
      </dsp:txXfrm>
    </dsp:sp>
    <dsp:sp modelId="{2FF99E18-0707-4B0D-B1DD-C7DDDE8E1E77}">
      <dsp:nvSpPr>
        <dsp:cNvPr id="0" name=""/>
        <dsp:cNvSpPr/>
      </dsp:nvSpPr>
      <dsp:spPr>
        <a:xfrm>
          <a:off x="0" y="2098558"/>
          <a:ext cx="6132236" cy="8378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E5591-870B-4603-BEFB-EBAEA7EEDAA8}">
      <dsp:nvSpPr>
        <dsp:cNvPr id="0" name=""/>
        <dsp:cNvSpPr/>
      </dsp:nvSpPr>
      <dsp:spPr>
        <a:xfrm>
          <a:off x="253449" y="2287074"/>
          <a:ext cx="460817" cy="460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CE884-ECAA-44B1-8EAF-27246FCA1ED3}">
      <dsp:nvSpPr>
        <dsp:cNvPr id="0" name=""/>
        <dsp:cNvSpPr/>
      </dsp:nvSpPr>
      <dsp:spPr>
        <a:xfrm>
          <a:off x="967716" y="2098558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Extensive testing</a:t>
          </a:r>
          <a:endParaRPr lang="en-US" sz="1900" kern="1200"/>
        </a:p>
      </dsp:txBody>
      <dsp:txXfrm>
        <a:off x="967716" y="2098558"/>
        <a:ext cx="5164520" cy="837849"/>
      </dsp:txXfrm>
    </dsp:sp>
    <dsp:sp modelId="{37097F53-DD6F-4C2F-9711-8099C655C564}">
      <dsp:nvSpPr>
        <dsp:cNvPr id="0" name=""/>
        <dsp:cNvSpPr/>
      </dsp:nvSpPr>
      <dsp:spPr>
        <a:xfrm>
          <a:off x="0" y="3145870"/>
          <a:ext cx="6132236" cy="8378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45EA5-5E35-44A8-86C7-06090202D6DE}">
      <dsp:nvSpPr>
        <dsp:cNvPr id="0" name=""/>
        <dsp:cNvSpPr/>
      </dsp:nvSpPr>
      <dsp:spPr>
        <a:xfrm>
          <a:off x="253449" y="3334386"/>
          <a:ext cx="460817" cy="460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BED51-5EB0-4F71-8119-B0CA780C079E}">
      <dsp:nvSpPr>
        <dsp:cNvPr id="0" name=""/>
        <dsp:cNvSpPr/>
      </dsp:nvSpPr>
      <dsp:spPr>
        <a:xfrm>
          <a:off x="967716" y="3145870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b="1" kern="1200"/>
            <a:t>Techniques and Tools: </a:t>
          </a:r>
          <a:r>
            <a:rPr lang="en-NZ" sz="1900" kern="1200"/>
            <a:t>JavaScript, React, Node.js, JSON</a:t>
          </a:r>
          <a:endParaRPr lang="en-US" sz="1900" kern="1200"/>
        </a:p>
      </dsp:txBody>
      <dsp:txXfrm>
        <a:off x="967716" y="3145870"/>
        <a:ext cx="5164520" cy="837849"/>
      </dsp:txXfrm>
    </dsp:sp>
    <dsp:sp modelId="{55FB18C8-1EA0-411B-8977-9642A62D4261}">
      <dsp:nvSpPr>
        <dsp:cNvPr id="0" name=""/>
        <dsp:cNvSpPr/>
      </dsp:nvSpPr>
      <dsp:spPr>
        <a:xfrm>
          <a:off x="0" y="4193182"/>
          <a:ext cx="6132236" cy="8378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188A8-C1AC-4586-AAEA-532574B3EEC3}">
      <dsp:nvSpPr>
        <dsp:cNvPr id="0" name=""/>
        <dsp:cNvSpPr/>
      </dsp:nvSpPr>
      <dsp:spPr>
        <a:xfrm>
          <a:off x="253449" y="4381698"/>
          <a:ext cx="460817" cy="4608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6E90A-BDC5-4338-8240-3431B63E68BE}">
      <dsp:nvSpPr>
        <dsp:cNvPr id="0" name=""/>
        <dsp:cNvSpPr/>
      </dsp:nvSpPr>
      <dsp:spPr>
        <a:xfrm>
          <a:off x="967716" y="4193182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User feedback and Agile methodology</a:t>
          </a:r>
          <a:endParaRPr lang="en-US" sz="1900" kern="1200"/>
        </a:p>
      </dsp:txBody>
      <dsp:txXfrm>
        <a:off x="967716" y="4193182"/>
        <a:ext cx="5164520" cy="837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CE758-8006-4E65-A2FE-F2F89644B793}">
      <dsp:nvSpPr>
        <dsp:cNvPr id="0" name=""/>
        <dsp:cNvSpPr/>
      </dsp:nvSpPr>
      <dsp:spPr>
        <a:xfrm>
          <a:off x="467718" y="286644"/>
          <a:ext cx="1436208" cy="1436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F2DA2-BF0C-4C65-9F1D-00CBE7D4B9D5}">
      <dsp:nvSpPr>
        <dsp:cNvPr id="0" name=""/>
        <dsp:cNvSpPr/>
      </dsp:nvSpPr>
      <dsp:spPr>
        <a:xfrm>
          <a:off x="773795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12E1B-57F6-46B5-B885-4ABE37F0F1FC}">
      <dsp:nvSpPr>
        <dsp:cNvPr id="0" name=""/>
        <dsp:cNvSpPr/>
      </dsp:nvSpPr>
      <dsp:spPr>
        <a:xfrm>
          <a:off x="8602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500" kern="1200"/>
            <a:t>login page, </a:t>
          </a:r>
          <a:endParaRPr lang="en-US" sz="2500" kern="1200"/>
        </a:p>
      </dsp:txBody>
      <dsp:txXfrm>
        <a:off x="8602" y="2170197"/>
        <a:ext cx="2354440" cy="720000"/>
      </dsp:txXfrm>
    </dsp:sp>
    <dsp:sp modelId="{5A2DC28C-EFA4-43B6-B8AB-748EFE87E232}">
      <dsp:nvSpPr>
        <dsp:cNvPr id="0" name=""/>
        <dsp:cNvSpPr/>
      </dsp:nvSpPr>
      <dsp:spPr>
        <a:xfrm>
          <a:off x="3234185" y="286644"/>
          <a:ext cx="1436208" cy="1436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E6EE4-A381-48B4-9B87-7BAAB4EA7560}">
      <dsp:nvSpPr>
        <dsp:cNvPr id="0" name=""/>
        <dsp:cNvSpPr/>
      </dsp:nvSpPr>
      <dsp:spPr>
        <a:xfrm>
          <a:off x="3540263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CB86-253F-4306-AAA0-57927CC05796}">
      <dsp:nvSpPr>
        <dsp:cNvPr id="0" name=""/>
        <dsp:cNvSpPr/>
      </dsp:nvSpPr>
      <dsp:spPr>
        <a:xfrm>
          <a:off x="2775069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500" kern="1200" dirty="0"/>
            <a:t>Topic selection </a:t>
          </a:r>
          <a:endParaRPr lang="en-US" sz="2500" kern="1200" dirty="0"/>
        </a:p>
      </dsp:txBody>
      <dsp:txXfrm>
        <a:off x="2775069" y="2170197"/>
        <a:ext cx="2354440" cy="720000"/>
      </dsp:txXfrm>
    </dsp:sp>
    <dsp:sp modelId="{27D8F275-EF22-485C-89EF-EE92E73EA621}">
      <dsp:nvSpPr>
        <dsp:cNvPr id="0" name=""/>
        <dsp:cNvSpPr/>
      </dsp:nvSpPr>
      <dsp:spPr>
        <a:xfrm>
          <a:off x="6000653" y="286644"/>
          <a:ext cx="1436208" cy="1436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7832-EF30-4BA0-828F-DAFB7E93E8BE}">
      <dsp:nvSpPr>
        <dsp:cNvPr id="0" name=""/>
        <dsp:cNvSpPr/>
      </dsp:nvSpPr>
      <dsp:spPr>
        <a:xfrm>
          <a:off x="6306730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8D921-F65A-4293-9DB9-D189D14CED53}">
      <dsp:nvSpPr>
        <dsp:cNvPr id="0" name=""/>
        <dsp:cNvSpPr/>
      </dsp:nvSpPr>
      <dsp:spPr>
        <a:xfrm>
          <a:off x="5541537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500" kern="1200" dirty="0"/>
            <a:t>Quiz page</a:t>
          </a:r>
          <a:endParaRPr lang="en-US" sz="2500" kern="1200" dirty="0"/>
        </a:p>
      </dsp:txBody>
      <dsp:txXfrm>
        <a:off x="5541537" y="2170197"/>
        <a:ext cx="2354440" cy="720000"/>
      </dsp:txXfrm>
    </dsp:sp>
    <dsp:sp modelId="{CAFA1942-869C-434A-9D44-77C33BE97CE3}">
      <dsp:nvSpPr>
        <dsp:cNvPr id="0" name=""/>
        <dsp:cNvSpPr/>
      </dsp:nvSpPr>
      <dsp:spPr>
        <a:xfrm>
          <a:off x="8767121" y="286644"/>
          <a:ext cx="1436208" cy="1436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D3159-68CF-4283-A885-3C2E8502C920}">
      <dsp:nvSpPr>
        <dsp:cNvPr id="0" name=""/>
        <dsp:cNvSpPr/>
      </dsp:nvSpPr>
      <dsp:spPr>
        <a:xfrm>
          <a:off x="9073198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8406F-E484-4EDA-B9E3-864E17EDC17C}">
      <dsp:nvSpPr>
        <dsp:cNvPr id="0" name=""/>
        <dsp:cNvSpPr/>
      </dsp:nvSpPr>
      <dsp:spPr>
        <a:xfrm>
          <a:off x="8308005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500" kern="1200"/>
            <a:t>Scorecard</a:t>
          </a:r>
          <a:endParaRPr lang="en-US" sz="2500" kern="1200"/>
        </a:p>
      </dsp:txBody>
      <dsp:txXfrm>
        <a:off x="8308005" y="2170197"/>
        <a:ext cx="235444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6FBE-4EE7-B647-A380-813E9D607B6E}">
      <dsp:nvSpPr>
        <dsp:cNvPr id="0" name=""/>
        <dsp:cNvSpPr/>
      </dsp:nvSpPr>
      <dsp:spPr>
        <a:xfrm>
          <a:off x="0" y="303"/>
          <a:ext cx="531225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FFAB1F-F84A-4042-A52B-3E86EDBE7AFC}">
      <dsp:nvSpPr>
        <dsp:cNvPr id="0" name=""/>
        <dsp:cNvSpPr/>
      </dsp:nvSpPr>
      <dsp:spPr>
        <a:xfrm>
          <a:off x="0" y="303"/>
          <a:ext cx="5312254" cy="496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Show user authentication Login process </a:t>
          </a:r>
          <a:endParaRPr lang="en-US" sz="1400" kern="1200" dirty="0"/>
        </a:p>
      </dsp:txBody>
      <dsp:txXfrm>
        <a:off x="0" y="303"/>
        <a:ext cx="5312254" cy="496910"/>
      </dsp:txXfrm>
    </dsp:sp>
    <dsp:sp modelId="{5C622565-848D-3548-9D1A-99A8AA872301}">
      <dsp:nvSpPr>
        <dsp:cNvPr id="0" name=""/>
        <dsp:cNvSpPr/>
      </dsp:nvSpPr>
      <dsp:spPr>
        <a:xfrm>
          <a:off x="0" y="497213"/>
          <a:ext cx="5312254" cy="0"/>
        </a:xfrm>
        <a:prstGeom prst="line">
          <a:avLst/>
        </a:prstGeom>
        <a:solidFill>
          <a:schemeClr val="accent5">
            <a:hueOff val="378217"/>
            <a:satOff val="448"/>
            <a:lumOff val="441"/>
            <a:alphaOff val="0"/>
          </a:schemeClr>
        </a:solidFill>
        <a:ln w="12700" cap="flat" cmpd="sng" algn="ctr">
          <a:solidFill>
            <a:schemeClr val="accent5">
              <a:hueOff val="378217"/>
              <a:satOff val="448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128E9F-84BE-724A-9025-6AF96D550D8A}">
      <dsp:nvSpPr>
        <dsp:cNvPr id="0" name=""/>
        <dsp:cNvSpPr/>
      </dsp:nvSpPr>
      <dsp:spPr>
        <a:xfrm>
          <a:off x="0" y="497213"/>
          <a:ext cx="5312254" cy="496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/>
            <a:t>Navigate through the learning topic selection page</a:t>
          </a:r>
          <a:endParaRPr lang="en-US" sz="1400" kern="1200" dirty="0"/>
        </a:p>
      </dsp:txBody>
      <dsp:txXfrm>
        <a:off x="0" y="497213"/>
        <a:ext cx="5312254" cy="496910"/>
      </dsp:txXfrm>
    </dsp:sp>
    <dsp:sp modelId="{69727589-E14D-CC48-9377-233ECFAECCBD}">
      <dsp:nvSpPr>
        <dsp:cNvPr id="0" name=""/>
        <dsp:cNvSpPr/>
      </dsp:nvSpPr>
      <dsp:spPr>
        <a:xfrm>
          <a:off x="0" y="994123"/>
          <a:ext cx="5312254" cy="0"/>
        </a:xfrm>
        <a:prstGeom prst="line">
          <a:avLst/>
        </a:prstGeom>
        <a:solidFill>
          <a:schemeClr val="accent5">
            <a:hueOff val="756434"/>
            <a:satOff val="897"/>
            <a:lumOff val="882"/>
            <a:alphaOff val="0"/>
          </a:schemeClr>
        </a:solidFill>
        <a:ln w="12700" cap="flat" cmpd="sng" algn="ctr">
          <a:solidFill>
            <a:schemeClr val="accent5">
              <a:hueOff val="756434"/>
              <a:satOff val="897"/>
              <a:lumOff val="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697975-DCCA-0842-BE68-91360007B913}">
      <dsp:nvSpPr>
        <dsp:cNvPr id="0" name=""/>
        <dsp:cNvSpPr/>
      </dsp:nvSpPr>
      <dsp:spPr>
        <a:xfrm>
          <a:off x="0" y="994123"/>
          <a:ext cx="5312254" cy="496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/>
            <a:t>Take a plant quiz and demonstrate the interactive elements</a:t>
          </a:r>
          <a:endParaRPr lang="en-US" sz="1400" kern="1200" dirty="0"/>
        </a:p>
      </dsp:txBody>
      <dsp:txXfrm>
        <a:off x="0" y="994123"/>
        <a:ext cx="5312254" cy="496910"/>
      </dsp:txXfrm>
    </dsp:sp>
    <dsp:sp modelId="{BE5AA6CF-DB08-3E41-B741-1561ABFDC690}">
      <dsp:nvSpPr>
        <dsp:cNvPr id="0" name=""/>
        <dsp:cNvSpPr/>
      </dsp:nvSpPr>
      <dsp:spPr>
        <a:xfrm>
          <a:off x="0" y="1491033"/>
          <a:ext cx="5312254" cy="0"/>
        </a:xfrm>
        <a:prstGeom prst="line">
          <a:avLst/>
        </a:prstGeom>
        <a:solidFill>
          <a:schemeClr val="accent5">
            <a:hueOff val="1134651"/>
            <a:satOff val="1345"/>
            <a:lumOff val="1323"/>
            <a:alphaOff val="0"/>
          </a:schemeClr>
        </a:solidFill>
        <a:ln w="12700" cap="flat" cmpd="sng" algn="ctr">
          <a:solidFill>
            <a:schemeClr val="accent5">
              <a:hueOff val="1134651"/>
              <a:satOff val="1345"/>
              <a:lumOff val="13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EFD890-5975-F244-A4D3-0D7F7FFA7A40}">
      <dsp:nvSpPr>
        <dsp:cNvPr id="0" name=""/>
        <dsp:cNvSpPr/>
      </dsp:nvSpPr>
      <dsp:spPr>
        <a:xfrm>
          <a:off x="0" y="1491033"/>
          <a:ext cx="5312254" cy="496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/>
            <a:t>Show how results are displayed in Scorecard</a:t>
          </a:r>
          <a:endParaRPr lang="en-US" sz="1400" kern="1200" dirty="0"/>
        </a:p>
      </dsp:txBody>
      <dsp:txXfrm>
        <a:off x="0" y="1491033"/>
        <a:ext cx="5312254" cy="496910"/>
      </dsp:txXfrm>
    </dsp:sp>
    <dsp:sp modelId="{058EDEE0-9D6B-9647-83C5-6326253B3174}">
      <dsp:nvSpPr>
        <dsp:cNvPr id="0" name=""/>
        <dsp:cNvSpPr/>
      </dsp:nvSpPr>
      <dsp:spPr>
        <a:xfrm>
          <a:off x="0" y="1987943"/>
          <a:ext cx="5312254" cy="0"/>
        </a:xfrm>
        <a:prstGeom prst="line">
          <a:avLst/>
        </a:prstGeom>
        <a:solidFill>
          <a:schemeClr val="accent5">
            <a:hueOff val="1512869"/>
            <a:satOff val="1793"/>
            <a:lumOff val="1764"/>
            <a:alphaOff val="0"/>
          </a:schemeClr>
        </a:solidFill>
        <a:ln w="12700" cap="flat" cmpd="sng" algn="ctr">
          <a:solidFill>
            <a:schemeClr val="accent5">
              <a:hueOff val="1512869"/>
              <a:satOff val="1793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CE78A7-7B95-674C-BC4D-BEB90FB38234}">
      <dsp:nvSpPr>
        <dsp:cNvPr id="0" name=""/>
        <dsp:cNvSpPr/>
      </dsp:nvSpPr>
      <dsp:spPr>
        <a:xfrm>
          <a:off x="0" y="1987943"/>
          <a:ext cx="5312254" cy="496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 dirty="0"/>
            <a:t>Logout and show how system hints previous score and login details</a:t>
          </a:r>
          <a:endParaRPr lang="en-US" sz="1400" kern="1200" dirty="0"/>
        </a:p>
      </dsp:txBody>
      <dsp:txXfrm>
        <a:off x="0" y="1987943"/>
        <a:ext cx="5312254" cy="496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80BD5-144E-8547-8B2D-566831DB6489}">
      <dsp:nvSpPr>
        <dsp:cNvPr id="0" name=""/>
        <dsp:cNvSpPr/>
      </dsp:nvSpPr>
      <dsp:spPr>
        <a:xfrm>
          <a:off x="0" y="812184"/>
          <a:ext cx="1344984" cy="8540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6433-06BA-CA43-A825-D11B1EC11431}">
      <dsp:nvSpPr>
        <dsp:cNvPr id="0" name=""/>
        <dsp:cNvSpPr/>
      </dsp:nvSpPr>
      <dsp:spPr>
        <a:xfrm>
          <a:off x="149442" y="954155"/>
          <a:ext cx="1344984" cy="854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topics</a:t>
          </a:r>
        </a:p>
      </dsp:txBody>
      <dsp:txXfrm>
        <a:off x="174457" y="979170"/>
        <a:ext cx="1294954" cy="804034"/>
      </dsp:txXfrm>
    </dsp:sp>
    <dsp:sp modelId="{F6C2F3C1-CA0C-2240-A6CF-26477F7C17D7}">
      <dsp:nvSpPr>
        <dsp:cNvPr id="0" name=""/>
        <dsp:cNvSpPr/>
      </dsp:nvSpPr>
      <dsp:spPr>
        <a:xfrm>
          <a:off x="1643869" y="812184"/>
          <a:ext cx="1344984" cy="8540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C5645-C8A1-1E49-A2F3-FB55AB090603}">
      <dsp:nvSpPr>
        <dsp:cNvPr id="0" name=""/>
        <dsp:cNvSpPr/>
      </dsp:nvSpPr>
      <dsp:spPr>
        <a:xfrm>
          <a:off x="1793312" y="954155"/>
          <a:ext cx="1344984" cy="854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Practice Quiz</a:t>
          </a:r>
        </a:p>
      </dsp:txBody>
      <dsp:txXfrm>
        <a:off x="1818327" y="979170"/>
        <a:ext cx="1294954" cy="804034"/>
      </dsp:txXfrm>
    </dsp:sp>
    <dsp:sp modelId="{EC22750D-A5B1-4545-AB19-00A0F2A24992}">
      <dsp:nvSpPr>
        <dsp:cNvPr id="0" name=""/>
        <dsp:cNvSpPr/>
      </dsp:nvSpPr>
      <dsp:spPr>
        <a:xfrm>
          <a:off x="3287739" y="812184"/>
          <a:ext cx="1344984" cy="8540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F88EF-C1F7-9C46-AB4D-7164FCC6A044}">
      <dsp:nvSpPr>
        <dsp:cNvPr id="0" name=""/>
        <dsp:cNvSpPr/>
      </dsp:nvSpPr>
      <dsp:spPr>
        <a:xfrm>
          <a:off x="3437181" y="954155"/>
          <a:ext cx="1344984" cy="854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</a:t>
          </a:r>
        </a:p>
      </dsp:txBody>
      <dsp:txXfrm>
        <a:off x="3462196" y="979170"/>
        <a:ext cx="1294954" cy="80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7499E-302F-EC46-B98A-CBB3EE35E716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D11E-82A0-8C4D-9543-DB6D683C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0D11E-82A0-8C4D-9543-DB6D683CE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0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9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1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holding fern">
            <a:extLst>
              <a:ext uri="{FF2B5EF4-FFF2-40B4-BE49-F238E27FC236}">
                <a16:creationId xmlns:a16="http://schemas.microsoft.com/office/drawing/2014/main" id="{C42EFC0C-2289-0919-5397-08FE115A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" b="938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CF01-963D-E0C7-22C0-A8B6482EB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NZ" sz="5100">
                <a:solidFill>
                  <a:srgbClr val="FFFFFF"/>
                </a:solidFill>
              </a:rPr>
              <a:t>Enhanced Botanical Learning Platform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A3AF6-8C2D-BF62-FFD1-F1D690DA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>
            <a:normAutofit/>
          </a:bodyPr>
          <a:lstStyle/>
          <a:p>
            <a:r>
              <a:rPr lang="en-NZ" b="1">
                <a:solidFill>
                  <a:srgbClr val="FFFFFF"/>
                </a:solidFill>
              </a:rPr>
              <a:t>A Redesign of the Plantzzz App</a:t>
            </a:r>
          </a:p>
          <a:p>
            <a:r>
              <a:rPr lang="en-NZ" b="1">
                <a:solidFill>
                  <a:srgbClr val="FFFFFF"/>
                </a:solidFill>
              </a:rPr>
              <a:t>Name:</a:t>
            </a:r>
            <a:r>
              <a:rPr lang="en-NZ">
                <a:solidFill>
                  <a:srgbClr val="FFFFFF"/>
                </a:solidFill>
              </a:rPr>
              <a:t> Marie Akiyama</a:t>
            </a:r>
          </a:p>
          <a:p>
            <a:r>
              <a:rPr lang="en-NZ" b="1">
                <a:solidFill>
                  <a:srgbClr val="FFFFFF"/>
                </a:solidFill>
              </a:rPr>
              <a:t>Student ID:</a:t>
            </a:r>
            <a:r>
              <a:rPr lang="en-NZ">
                <a:solidFill>
                  <a:srgbClr val="FFFFFF"/>
                </a:solidFill>
              </a:rPr>
              <a:t> 1157245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15C02-0BD3-F83D-D086-52A897BD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3302758"/>
            <a:ext cx="5700793" cy="1143776"/>
          </a:xfrm>
        </p:spPr>
        <p:txBody>
          <a:bodyPr>
            <a:normAutofit/>
          </a:bodyPr>
          <a:lstStyle/>
          <a:p>
            <a:r>
              <a:rPr lang="en-NZ" sz="5400"/>
              <a:t>Taking a Quiz</a:t>
            </a:r>
            <a:endParaRPr lang="en-US" sz="5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A4EE4E-F73B-D9A0-1747-A4E064EE9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9" r="1556" b="4"/>
          <a:stretch/>
        </p:blipFill>
        <p:spPr>
          <a:xfrm>
            <a:off x="3750541" y="-45711"/>
            <a:ext cx="4825317" cy="3574265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1FBECF-CD9D-4327-92CF-8706D574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3474720"/>
            <a:ext cx="0" cy="338328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F14E77-6ED7-AB16-7E2B-274B7388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4537880"/>
            <a:ext cx="5700787" cy="1469717"/>
          </a:xfrm>
        </p:spPr>
        <p:txBody>
          <a:bodyPr>
            <a:normAutofit/>
          </a:bodyPr>
          <a:lstStyle/>
          <a:p>
            <a:r>
              <a:rPr lang="en-US" dirty="0"/>
              <a:t>Questions qty</a:t>
            </a:r>
          </a:p>
          <a:p>
            <a:r>
              <a:rPr lang="en-US" dirty="0"/>
              <a:t>Select ‘Next”</a:t>
            </a:r>
          </a:p>
          <a:p>
            <a:r>
              <a:rPr lang="en-US" dirty="0"/>
              <a:t>10 minutes Timer</a:t>
            </a:r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50154C59-9D75-C72B-C118-078F2C92D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2"/>
          <a:stretch/>
        </p:blipFill>
        <p:spPr>
          <a:xfrm>
            <a:off x="7816906" y="1584503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F50FA-4ED4-2A1A-E234-F5FA266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en-US"/>
              <a:t>Scorecard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39EBD-F8D5-0D37-6911-4F35FAB1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95420" cy="3475849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5692558-EF5C-8588-CADA-C96C211B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1648" y="442291"/>
            <a:ext cx="2590109" cy="2590109"/>
          </a:xfrm>
          <a:prstGeom prst="rect">
            <a:avLst/>
          </a:prstGeom>
        </p:spPr>
      </p:pic>
      <p:sp>
        <p:nvSpPr>
          <p:cNvPr id="4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ABD-C02D-D2B2-466D-EA2F6666C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r>
              <a:rPr lang="en-NZ" dirty="0"/>
              <a:t>Displaying user results, scores, and feedback.</a:t>
            </a:r>
          </a:p>
          <a:p>
            <a:r>
              <a:rPr lang="en-US" dirty="0"/>
              <a:t>Log out </a:t>
            </a:r>
          </a:p>
        </p:txBody>
      </p:sp>
    </p:spTree>
    <p:extLst>
      <p:ext uri="{BB962C8B-B14F-4D97-AF65-F5344CB8AC3E}">
        <p14:creationId xmlns:p14="http://schemas.microsoft.com/office/powerpoint/2010/main" val="137320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BB149-E0BF-DA14-3628-02B84B13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NZ" dirty="0"/>
              <a:t>Conclusion and Reflections</a:t>
            </a:r>
            <a:endParaRPr lang="en-US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D584A02F-5C82-7D02-7158-956A5D136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1" r="3331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5542-E054-075D-FE78-9AD20E57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b="1" dirty="0"/>
              <a:t>Project Success: </a:t>
            </a:r>
            <a:r>
              <a:rPr lang="en-NZ" sz="1600" dirty="0"/>
              <a:t>Meet all requirements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b="1" dirty="0"/>
              <a:t>Future Development: </a:t>
            </a:r>
            <a:r>
              <a:rPr lang="en-NZ" sz="1600" dirty="0"/>
              <a:t>Potential features to implement, such as immediate answer feedback and an admin interface.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b="1" dirty="0"/>
              <a:t>Skills Gained: </a:t>
            </a:r>
            <a:r>
              <a:rPr lang="en-NZ" sz="1600" dirty="0"/>
              <a:t>Proficiency in JavaScript, React, Node.js, JSON.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600" dirty="0"/>
              <a:t>Enhanced problem-solving and user-friendly design skills.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plant in pink background">
            <a:extLst>
              <a:ext uri="{FF2B5EF4-FFF2-40B4-BE49-F238E27FC236}">
                <a16:creationId xmlns:a16="http://schemas.microsoft.com/office/drawing/2014/main" id="{16EA5B53-08E9-4B88-F117-8EF1788A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4" b="26398"/>
          <a:stretch/>
        </p:blipFill>
        <p:spPr>
          <a:xfrm>
            <a:off x="1" y="15776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6B850-0091-F059-3865-64AFCBA5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EDC3-DFD1-4D8C-2A7A-0AA880C7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1225A-DBBE-787B-C6C0-61A2497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NZ" dirty="0"/>
              <a:t>Introduction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C689-8D81-F27C-BC08-D7E43A5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en-NZ" b="1" dirty="0"/>
              <a:t>Project Sponsor:</a:t>
            </a:r>
            <a:r>
              <a:rPr lang="en-NZ" dirty="0"/>
              <a:t> Lincoln University</a:t>
            </a:r>
          </a:p>
          <a:p>
            <a:r>
              <a:rPr lang="en-NZ" b="1" dirty="0"/>
              <a:t>Problem Definition:</a:t>
            </a:r>
            <a:r>
              <a:rPr lang="en-NZ" dirty="0"/>
              <a:t> Need for an updated plant identification Quiz app for LASC 206 and LASC 211</a:t>
            </a:r>
          </a:p>
          <a:p>
            <a:r>
              <a:rPr lang="en-NZ" b="1" dirty="0"/>
              <a:t>Brief:</a:t>
            </a:r>
            <a:r>
              <a:rPr lang="en-NZ" dirty="0"/>
              <a:t> Enhance user engagement, improve content management, and ensure smooth backend performance.</a:t>
            </a:r>
            <a:endParaRPr lang="en-US" dirty="0"/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301ACFFF-CBB8-AC13-8077-B390730DD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1" r="1667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3DC29-AA3B-BC6A-98CD-B00B1C7C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NZ" dirty="0"/>
              <a:t>Background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bstract background of green mesh and nodes">
            <a:extLst>
              <a:ext uri="{FF2B5EF4-FFF2-40B4-BE49-F238E27FC236}">
                <a16:creationId xmlns:a16="http://schemas.microsoft.com/office/drawing/2014/main" id="{8746763B-0451-E033-7EE2-2AB8D9D6A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128"/>
          <a:stretch/>
        </p:blipFill>
        <p:spPr>
          <a:xfrm>
            <a:off x="20" y="2202302"/>
            <a:ext cx="7534635" cy="4670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1FE3-0A07-6025-09CF-1994E3D5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NZ" b="1" dirty="0">
                <a:latin typeface="Calibri" panose="020F0502020204030204" pitchFamily="34" charset="0"/>
                <a:cs typeface="Calibri" panose="020F0502020204030204" pitchFamily="34" charset="0"/>
              </a:rPr>
              <a:t>Current Situation:</a:t>
            </a: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Existing </a:t>
            </a:r>
            <a:r>
              <a:rPr lang="en-NZ" dirty="0" err="1">
                <a:latin typeface="Calibri" panose="020F0502020204030204" pitchFamily="34" charset="0"/>
                <a:cs typeface="Calibri" panose="020F0502020204030204" pitchFamily="34" charset="0"/>
              </a:rPr>
              <a:t>Plantzzz</a:t>
            </a: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app built on an outdated platform</a:t>
            </a:r>
          </a:p>
          <a:p>
            <a:r>
              <a:rPr lang="en-NZ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outdated technology and lack of interactivity</a:t>
            </a:r>
          </a:p>
          <a:p>
            <a:r>
              <a:rPr lang="en-NZ" b="1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 Rebuild the app from scratch with improved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785E8-0EFE-BAB2-F865-07042A8D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NZ" dirty="0"/>
              <a:t>Goals and Objectives</a:t>
            </a:r>
            <a:endParaRPr lang="en-US" dirty="0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12EC0B20-B5F3-8253-533F-1655B5F16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1" r="27136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E747-8EA8-D49F-5CEF-E478D02E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406483" cy="3543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Primary Goals:</a:t>
            </a:r>
            <a:endParaRPr lang="en-NZ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Enhance user engagement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Simplify Quiz content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Ensure smooth performance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sz="1800" b="1" dirty="0">
                <a:latin typeface="Calibri" panose="020F0502020204030204" pitchFamily="34" charset="0"/>
                <a:cs typeface="Calibri" panose="020F0502020204030204" pitchFamily="34" charset="0"/>
              </a:rPr>
              <a:t>Success Criteria:</a:t>
            </a:r>
            <a:endParaRPr lang="en-NZ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Positive user feedback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Improved student learning experience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Reliable backend system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09591-4C20-1F68-C6B9-37E8F9C9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NZ" dirty="0"/>
              <a:t>Method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731362-4C9B-EFFD-5176-DC323313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11471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67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2471D-7B46-BCDC-A9C7-271D1C9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NZ">
                <a:solidFill>
                  <a:schemeClr val="bg1"/>
                </a:solidFill>
              </a:rPr>
              <a:t>User Interface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84D37D-56FD-E7AB-123D-F290DC91B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6915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0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4F23-CE28-C46B-D441-C8F40945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NZ" dirty="0"/>
              <a:t>Demo for </a:t>
            </a:r>
            <a:r>
              <a:rPr lang="en-NZ" dirty="0" err="1"/>
              <a:t>plantzzz</a:t>
            </a:r>
            <a:r>
              <a:rPr lang="en-NZ" dirty="0"/>
              <a:t> App</a:t>
            </a: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F53C655-7175-1690-F920-E6296EF1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66" r="45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A1C5806D-7A9A-7969-2639-2B1FC72F1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493864"/>
              </p:ext>
            </p:extLst>
          </p:nvPr>
        </p:nvGraphicFramePr>
        <p:xfrm>
          <a:off x="5877532" y="3309582"/>
          <a:ext cx="5312254" cy="248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081BE-25A2-9321-2EDF-2D4D5B51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User </a:t>
            </a:r>
            <a:r>
              <a:rPr lang="en-US" sz="5100" err="1"/>
              <a:t>Authentation</a:t>
            </a:r>
            <a:endParaRPr lang="en-US" sz="51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9ABE-AC23-05D0-6476-B0E9D8CA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Walkthrough of the login page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Show Error Message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Term and Introduction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quiz&#10;&#10;Description automatically generated">
            <a:extLst>
              <a:ext uri="{FF2B5EF4-FFF2-40B4-BE49-F238E27FC236}">
                <a16:creationId xmlns:a16="http://schemas.microsoft.com/office/drawing/2014/main" id="{5BED010B-B629-E4CF-A160-2B74A09C6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16" r="20885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31CF2-792B-AD6B-61BC-74B1F16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/>
              <a:t>Topic Selection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33DF69-D219-0690-F214-D530D27E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2" r="2" b="3215"/>
          <a:stretch/>
        </p:blipFill>
        <p:spPr>
          <a:xfrm>
            <a:off x="5700223" y="1494220"/>
            <a:ext cx="5829339" cy="3613801"/>
          </a:xfrm>
          <a:prstGeom prst="rect">
            <a:avLst/>
          </a:prstGeom>
        </p:spPr>
      </p:pic>
      <p:sp>
        <p:nvSpPr>
          <p:cNvPr id="6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6" name="Content Placeholder 7">
            <a:extLst>
              <a:ext uri="{FF2B5EF4-FFF2-40B4-BE49-F238E27FC236}">
                <a16:creationId xmlns:a16="http://schemas.microsoft.com/office/drawing/2014/main" id="{05053A52-1F44-1B88-C8CB-061DEB23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44706"/>
              </p:ext>
            </p:extLst>
          </p:nvPr>
        </p:nvGraphicFramePr>
        <p:xfrm>
          <a:off x="758826" y="3161684"/>
          <a:ext cx="4782166" cy="262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585288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6ADA1"/>
      </a:accent4>
      <a:accent5>
        <a:srgbClr val="7BA9B5"/>
      </a:accent5>
      <a:accent6>
        <a:srgbClr val="7F95BA"/>
      </a:accent6>
      <a:hlink>
        <a:srgbClr val="5E899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{BA7E4D2E-256F-804F-9DF5-265521ECC930}tf10001062</Template>
  <TotalTime>197</TotalTime>
  <Words>299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Sitka Banner</vt:lpstr>
      <vt:lpstr>HeadlinesVTI</vt:lpstr>
      <vt:lpstr>Enhanced Botanical Learning Platform</vt:lpstr>
      <vt:lpstr>Introduction</vt:lpstr>
      <vt:lpstr>Background</vt:lpstr>
      <vt:lpstr>Goals and Objectives</vt:lpstr>
      <vt:lpstr>Method</vt:lpstr>
      <vt:lpstr>User Interface</vt:lpstr>
      <vt:lpstr>Demo for plantzzz App</vt:lpstr>
      <vt:lpstr>User Authentation</vt:lpstr>
      <vt:lpstr>Topic Selection</vt:lpstr>
      <vt:lpstr>Taking a Quiz</vt:lpstr>
      <vt:lpstr>Scorecard</vt:lpstr>
      <vt:lpstr>Conclusion and Reflections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Botanical Learning Platform</dc:title>
  <dc:creator>M A</dc:creator>
  <cp:lastModifiedBy>M A</cp:lastModifiedBy>
  <cp:revision>2</cp:revision>
  <dcterms:created xsi:type="dcterms:W3CDTF">2024-06-23T10:47:03Z</dcterms:created>
  <dcterms:modified xsi:type="dcterms:W3CDTF">2024-06-23T14:04:43Z</dcterms:modified>
</cp:coreProperties>
</file>