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6" r:id="rId3"/>
    <p:sldId id="258" r:id="rId4"/>
    <p:sldId id="260" r:id="rId5"/>
    <p:sldId id="261" r:id="rId6"/>
    <p:sldId id="263" r:id="rId7"/>
    <p:sldId id="259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2121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70" autoAdjust="0"/>
  </p:normalViewPr>
  <p:slideViewPr>
    <p:cSldViewPr>
      <p:cViewPr>
        <p:scale>
          <a:sx n="66" d="100"/>
          <a:sy n="66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E42F6-7580-4FCE-AC9D-2EDFB5260190}" type="datetimeFigureOut">
              <a:rPr kumimoji="1" lang="ja-JP" altLang="en-US" smtClean="0"/>
              <a:t>2016/10/24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2D9AC5-6D22-4EA0-8C36-1958BE65D5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8029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画面遷移</a:t>
            </a:r>
          </a:p>
          <a:p>
            <a:r>
              <a:rPr kumimoji="1" lang="ja-JP" altLang="en-US" dirty="0" smtClean="0"/>
              <a:t>タイトル</a:t>
            </a:r>
          </a:p>
          <a:p>
            <a:r>
              <a:rPr kumimoji="1" lang="ja-JP" altLang="en-US" dirty="0" smtClean="0"/>
              <a:t>↓　全員エントリー</a:t>
            </a:r>
          </a:p>
          <a:p>
            <a:r>
              <a:rPr kumimoji="1" lang="ja-JP" altLang="en-US" dirty="0" smtClean="0"/>
              <a:t>ムービー</a:t>
            </a:r>
          </a:p>
          <a:p>
            <a:r>
              <a:rPr kumimoji="1" lang="ja-JP" altLang="en-US" dirty="0" smtClean="0"/>
              <a:t>↓　全員エントリー</a:t>
            </a:r>
          </a:p>
          <a:p>
            <a:r>
              <a:rPr kumimoji="1" lang="ja-JP" altLang="en-US" dirty="0" smtClean="0"/>
              <a:t>ゲーム</a:t>
            </a:r>
          </a:p>
          <a:p>
            <a:r>
              <a:rPr kumimoji="1" lang="ja-JP" altLang="en-US" dirty="0" smtClean="0"/>
              <a:t>↓　タイムアップ</a:t>
            </a:r>
          </a:p>
          <a:p>
            <a:r>
              <a:rPr kumimoji="1" lang="ja-JP" altLang="en-US" dirty="0" smtClean="0"/>
              <a:t>リザルト</a:t>
            </a:r>
          </a:p>
          <a:p>
            <a:r>
              <a:rPr kumimoji="1" lang="ja-JP" altLang="en-US" dirty="0" smtClean="0"/>
              <a:t>↓　全員エントリー</a:t>
            </a:r>
            <a:r>
              <a:rPr kumimoji="1" lang="en-US" altLang="ja-JP" dirty="0" smtClean="0"/>
              <a:t>or</a:t>
            </a:r>
            <a:r>
              <a:rPr kumimoji="1" lang="ja-JP" altLang="en-US" dirty="0" smtClean="0"/>
              <a:t>制限時間６０秒</a:t>
            </a:r>
          </a:p>
          <a:p>
            <a:r>
              <a:rPr kumimoji="1" lang="ja-JP" altLang="en-US" dirty="0" smtClean="0"/>
              <a:t>タイトル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D9AC5-6D22-4EA0-8C36-1958BE65D5E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0720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・タイマー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レーダー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</a:t>
            </a:r>
            <a:r>
              <a:rPr lang="ja-JP" altLang="en-US" dirty="0" smtClean="0"/>
              <a:t>スコア　</a:t>
            </a:r>
            <a:r>
              <a:rPr lang="en-US" altLang="ja-JP" dirty="0" smtClean="0"/>
              <a:t>1.</a:t>
            </a:r>
            <a:r>
              <a:rPr lang="ja-JP" altLang="en-US" dirty="0" smtClean="0"/>
              <a:t>帯</a:t>
            </a:r>
            <a:endParaRPr lang="en-US" altLang="ja-JP" dirty="0" smtClean="0"/>
          </a:p>
          <a:p>
            <a:r>
              <a:rPr lang="ja-JP" altLang="en-US" dirty="0" smtClean="0"/>
              <a:t>・残弾メーター </a:t>
            </a:r>
            <a:endParaRPr lang="en-US" altLang="ja-JP" dirty="0" smtClean="0"/>
          </a:p>
          <a:p>
            <a:r>
              <a:rPr lang="ja-JP" altLang="en-US" dirty="0" smtClean="0"/>
              <a:t>・照準軌跡と着弾地点のサークル </a:t>
            </a:r>
            <a:endParaRPr lang="en-US" altLang="ja-JP" dirty="0" smtClean="0"/>
          </a:p>
          <a:p>
            <a:r>
              <a:rPr lang="ja-JP" altLang="en-US" dirty="0" smtClean="0"/>
              <a:t>・プレイヤーの頭上に１</a:t>
            </a:r>
            <a:r>
              <a:rPr lang="en-US" altLang="ja-JP" dirty="0" smtClean="0"/>
              <a:t>P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２</a:t>
            </a:r>
            <a:r>
              <a:rPr lang="en-US" altLang="ja-JP" dirty="0" smtClean="0"/>
              <a:t>P</a:t>
            </a:r>
            <a:r>
              <a:rPr lang="ja-JP" altLang="en-US" dirty="0" smtClean="0"/>
              <a:t>の表示（自身は非表示） </a:t>
            </a:r>
            <a:endParaRPr lang="en-US" altLang="ja-JP" dirty="0" smtClean="0"/>
          </a:p>
          <a:p>
            <a:r>
              <a:rPr lang="ja-JP" altLang="en-US" dirty="0" smtClean="0"/>
              <a:t>・プレゼントキャラのアイテムアイコン</a:t>
            </a:r>
            <a:endParaRPr lang="en-US" altLang="ja-JP" dirty="0" smtClean="0"/>
          </a:p>
          <a:p>
            <a:r>
              <a:rPr kumimoji="1" lang="ja-JP" altLang="en-US" dirty="0" smtClean="0"/>
              <a:t>画面配置は</a:t>
            </a:r>
            <a:r>
              <a:rPr kumimoji="1" lang="en-US" altLang="ja-JP" dirty="0" smtClean="0"/>
              <a:t>N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D9AC5-6D22-4EA0-8C36-1958BE65D5E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5168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・タイトルロゴ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・背景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・遷移させるインフォ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D9AC5-6D22-4EA0-8C36-1958BE65D5E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3520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D9AC5-6D22-4EA0-8C36-1958BE65D5E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318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・タイマー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レーダー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</a:t>
            </a:r>
            <a:r>
              <a:rPr lang="ja-JP" altLang="en-US" dirty="0" smtClean="0"/>
              <a:t>スコア　</a:t>
            </a:r>
            <a:r>
              <a:rPr lang="en-US" altLang="ja-JP" dirty="0" smtClean="0"/>
              <a:t>1.</a:t>
            </a:r>
            <a:r>
              <a:rPr lang="ja-JP" altLang="en-US" dirty="0" smtClean="0"/>
              <a:t>帯</a:t>
            </a:r>
            <a:endParaRPr lang="en-US" altLang="ja-JP" dirty="0" smtClean="0"/>
          </a:p>
          <a:p>
            <a:r>
              <a:rPr lang="ja-JP" altLang="en-US" dirty="0" smtClean="0"/>
              <a:t>・残弾メーター </a:t>
            </a:r>
            <a:endParaRPr lang="en-US" altLang="ja-JP" dirty="0" smtClean="0"/>
          </a:p>
          <a:p>
            <a:r>
              <a:rPr lang="ja-JP" altLang="en-US" dirty="0" smtClean="0"/>
              <a:t>・照準軌跡と着弾地点のサークル </a:t>
            </a:r>
            <a:endParaRPr lang="en-US" altLang="ja-JP" dirty="0" smtClean="0"/>
          </a:p>
          <a:p>
            <a:r>
              <a:rPr lang="ja-JP" altLang="en-US" dirty="0" smtClean="0"/>
              <a:t>・プレイヤーの頭上に１</a:t>
            </a:r>
            <a:r>
              <a:rPr lang="en-US" altLang="ja-JP" dirty="0" smtClean="0"/>
              <a:t>P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２</a:t>
            </a:r>
            <a:r>
              <a:rPr lang="en-US" altLang="ja-JP" dirty="0" smtClean="0"/>
              <a:t>P</a:t>
            </a:r>
            <a:r>
              <a:rPr lang="ja-JP" altLang="en-US" dirty="0" smtClean="0"/>
              <a:t>の表示（自身は非表示） </a:t>
            </a:r>
            <a:endParaRPr lang="en-US" altLang="ja-JP" dirty="0" smtClean="0"/>
          </a:p>
          <a:p>
            <a:r>
              <a:rPr lang="ja-JP" altLang="en-US" dirty="0" smtClean="0"/>
              <a:t>・プレゼントキャラのアイテムアイコン</a:t>
            </a:r>
            <a:endParaRPr lang="en-US" altLang="ja-JP" dirty="0" smtClean="0"/>
          </a:p>
          <a:p>
            <a:r>
              <a:rPr kumimoji="1" lang="ja-JP" altLang="en-US" dirty="0" smtClean="0"/>
              <a:t>画面配置は</a:t>
            </a:r>
            <a:r>
              <a:rPr kumimoji="1" lang="en-US" altLang="ja-JP" dirty="0" smtClean="0"/>
              <a:t>N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D9AC5-6D22-4EA0-8C36-1958BE65D5E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5168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EAA9-4AEA-4494-AA53-923856AFB60E}" type="datetimeFigureOut">
              <a:rPr kumimoji="1" lang="ja-JP" altLang="en-US" smtClean="0"/>
              <a:t>2016/10/24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D9B-2A54-4996-AC5A-C82F64073C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6279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EAA9-4AEA-4494-AA53-923856AFB60E}" type="datetimeFigureOut">
              <a:rPr kumimoji="1" lang="ja-JP" altLang="en-US" smtClean="0"/>
              <a:t>2016/10/24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D9B-2A54-4996-AC5A-C82F64073C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4604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EAA9-4AEA-4494-AA53-923856AFB60E}" type="datetimeFigureOut">
              <a:rPr kumimoji="1" lang="ja-JP" altLang="en-US" smtClean="0"/>
              <a:t>2016/10/24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D9B-2A54-4996-AC5A-C82F64073C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94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EAA9-4AEA-4494-AA53-923856AFB60E}" type="datetimeFigureOut">
              <a:rPr kumimoji="1" lang="ja-JP" altLang="en-US" smtClean="0"/>
              <a:t>2016/10/24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D9B-2A54-4996-AC5A-C82F64073C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0499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EAA9-4AEA-4494-AA53-923856AFB60E}" type="datetimeFigureOut">
              <a:rPr kumimoji="1" lang="ja-JP" altLang="en-US" smtClean="0"/>
              <a:t>2016/10/24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D9B-2A54-4996-AC5A-C82F64073C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385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EAA9-4AEA-4494-AA53-923856AFB60E}" type="datetimeFigureOut">
              <a:rPr kumimoji="1" lang="ja-JP" altLang="en-US" smtClean="0"/>
              <a:t>2016/10/24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D9B-2A54-4996-AC5A-C82F64073C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0002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EAA9-4AEA-4494-AA53-923856AFB60E}" type="datetimeFigureOut">
              <a:rPr kumimoji="1" lang="ja-JP" altLang="en-US" smtClean="0"/>
              <a:t>2016/10/24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D9B-2A54-4996-AC5A-C82F64073C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689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EAA9-4AEA-4494-AA53-923856AFB60E}" type="datetimeFigureOut">
              <a:rPr kumimoji="1" lang="ja-JP" altLang="en-US" smtClean="0"/>
              <a:t>2016/10/24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D9B-2A54-4996-AC5A-C82F64073C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80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EAA9-4AEA-4494-AA53-923856AFB60E}" type="datetimeFigureOut">
              <a:rPr kumimoji="1" lang="ja-JP" altLang="en-US" smtClean="0"/>
              <a:t>2016/10/24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D9B-2A54-4996-AC5A-C82F64073C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858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EAA9-4AEA-4494-AA53-923856AFB60E}" type="datetimeFigureOut">
              <a:rPr kumimoji="1" lang="ja-JP" altLang="en-US" smtClean="0"/>
              <a:t>2016/10/24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D9B-2A54-4996-AC5A-C82F64073C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5336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EAA9-4AEA-4494-AA53-923856AFB60E}" type="datetimeFigureOut">
              <a:rPr kumimoji="1" lang="ja-JP" altLang="en-US" smtClean="0"/>
              <a:t>2016/10/24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D9B-2A54-4996-AC5A-C82F64073C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9849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3EAA9-4AEA-4494-AA53-923856AFB60E}" type="datetimeFigureOut">
              <a:rPr kumimoji="1" lang="ja-JP" altLang="en-US" smtClean="0"/>
              <a:t>2016/10/24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AD9B-2A54-4996-AC5A-C82F64073C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064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1117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画面遷移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088471" y="363550"/>
            <a:ext cx="2232248" cy="384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タイトル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088471" y="2420888"/>
            <a:ext cx="2232248" cy="384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ムービー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3088471" y="1446731"/>
            <a:ext cx="2232248" cy="384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エントリー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3094821" y="4178935"/>
            <a:ext cx="2232248" cy="384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チュートリアル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3094821" y="5023800"/>
            <a:ext cx="2232248" cy="384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メインゲーム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3088471" y="5853118"/>
            <a:ext cx="2232248" cy="384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リザルト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>
            <a:stCxn id="5" idx="2"/>
            <a:endCxn id="7" idx="0"/>
          </p:cNvCxnSpPr>
          <p:nvPr/>
        </p:nvCxnSpPr>
        <p:spPr>
          <a:xfrm>
            <a:off x="4204595" y="747743"/>
            <a:ext cx="0" cy="698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7" idx="2"/>
            <a:endCxn id="6" idx="0"/>
          </p:cNvCxnSpPr>
          <p:nvPr/>
        </p:nvCxnSpPr>
        <p:spPr>
          <a:xfrm>
            <a:off x="4204595" y="1830924"/>
            <a:ext cx="0" cy="589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8" idx="2"/>
            <a:endCxn id="9" idx="0"/>
          </p:cNvCxnSpPr>
          <p:nvPr/>
        </p:nvCxnSpPr>
        <p:spPr>
          <a:xfrm>
            <a:off x="4210945" y="4563128"/>
            <a:ext cx="0" cy="460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9" idx="2"/>
            <a:endCxn id="10" idx="0"/>
          </p:cNvCxnSpPr>
          <p:nvPr/>
        </p:nvCxnSpPr>
        <p:spPr>
          <a:xfrm flipH="1">
            <a:off x="4204595" y="5407993"/>
            <a:ext cx="6350" cy="445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カギ線コネクタ 25"/>
          <p:cNvCxnSpPr>
            <a:stCxn id="10" idx="2"/>
            <a:endCxn id="5" idx="0"/>
          </p:cNvCxnSpPr>
          <p:nvPr/>
        </p:nvCxnSpPr>
        <p:spPr>
          <a:xfrm rot="5400000" flipH="1">
            <a:off x="1267714" y="3300431"/>
            <a:ext cx="5873761" cy="12700"/>
          </a:xfrm>
          <a:prstGeom prst="bentConnector5">
            <a:avLst>
              <a:gd name="adj1" fmla="val -3892"/>
              <a:gd name="adj2" fmla="val 14420606"/>
              <a:gd name="adj3" fmla="val 10389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4314590" y="835627"/>
            <a:ext cx="2499402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100" dirty="0" smtClean="0"/>
              <a:t>いずれかのプレイヤーが</a:t>
            </a:r>
            <a:r>
              <a:rPr lang="en-US" altLang="ja-JP" sz="1100" dirty="0"/>
              <a:t>B</a:t>
            </a:r>
            <a:r>
              <a:rPr kumimoji="1" lang="ja-JP" altLang="en-US" sz="1100" dirty="0" smtClean="0"/>
              <a:t>ボタンを押す</a:t>
            </a:r>
            <a:endParaRPr kumimoji="1" lang="ja-JP" altLang="en-US" sz="11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314590" y="1995101"/>
            <a:ext cx="2223686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100" dirty="0" smtClean="0"/>
              <a:t>全員のプレイヤーが</a:t>
            </a:r>
            <a:r>
              <a:rPr kumimoji="1" lang="en-US" altLang="ja-JP" sz="1100" dirty="0" smtClean="0"/>
              <a:t>B</a:t>
            </a:r>
            <a:r>
              <a:rPr kumimoji="1" lang="ja-JP" altLang="en-US" sz="1100" dirty="0" smtClean="0"/>
              <a:t>ボタンを押す</a:t>
            </a:r>
            <a:endParaRPr kumimoji="1" lang="ja-JP" altLang="en-US" sz="11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392607" y="2892606"/>
            <a:ext cx="1140056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100" dirty="0" smtClean="0"/>
              <a:t>ムービー終了後</a:t>
            </a:r>
            <a:endParaRPr kumimoji="1" lang="ja-JP" altLang="en-US" sz="11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356604" y="4662659"/>
            <a:ext cx="1656223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100" dirty="0" smtClean="0"/>
              <a:t>30</a:t>
            </a:r>
            <a:r>
              <a:rPr lang="ja-JP" altLang="en-US" sz="1100" dirty="0" smtClean="0"/>
              <a:t>秒</a:t>
            </a:r>
            <a:r>
              <a:rPr kumimoji="1" lang="ja-JP" altLang="en-US" sz="1100" dirty="0" smtClean="0"/>
              <a:t>後か、全員が集まる</a:t>
            </a:r>
            <a:endParaRPr kumimoji="1" lang="ja-JP" altLang="en-US" sz="11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356604" y="5499750"/>
            <a:ext cx="877163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100" dirty="0" smtClean="0"/>
              <a:t>ゲーム終了</a:t>
            </a:r>
            <a:endParaRPr kumimoji="1" lang="ja-JP" altLang="en-US" sz="11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41801" y="2807968"/>
            <a:ext cx="1603324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100" dirty="0" smtClean="0"/>
              <a:t>全員がボタンを押すか、</a:t>
            </a:r>
            <a:endParaRPr kumimoji="1" lang="en-US" altLang="ja-JP" sz="1100" dirty="0" smtClean="0"/>
          </a:p>
          <a:p>
            <a:r>
              <a:rPr lang="en-US" altLang="ja-JP" sz="1100" dirty="0"/>
              <a:t>60</a:t>
            </a:r>
            <a:r>
              <a:rPr lang="ja-JP" altLang="en-US" sz="1100" dirty="0"/>
              <a:t>秒後</a:t>
            </a:r>
            <a:endParaRPr kumimoji="1" lang="ja-JP" altLang="en-US" sz="1100" dirty="0"/>
          </a:p>
        </p:txBody>
      </p:sp>
      <p:sp>
        <p:nvSpPr>
          <p:cNvPr id="45" name="正方形/長方形 44"/>
          <p:cNvSpPr/>
          <p:nvPr/>
        </p:nvSpPr>
        <p:spPr>
          <a:xfrm>
            <a:off x="3088471" y="3263462"/>
            <a:ext cx="2232248" cy="384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ロード</a:t>
            </a:r>
            <a:endParaRPr kumimoji="1" lang="ja-JP" altLang="en-US" dirty="0"/>
          </a:p>
        </p:txBody>
      </p:sp>
      <p:cxnSp>
        <p:nvCxnSpPr>
          <p:cNvPr id="48" name="直線矢印コネクタ 47"/>
          <p:cNvCxnSpPr>
            <a:stCxn id="6" idx="2"/>
            <a:endCxn id="45" idx="0"/>
          </p:cNvCxnSpPr>
          <p:nvPr/>
        </p:nvCxnSpPr>
        <p:spPr>
          <a:xfrm>
            <a:off x="4204595" y="2805081"/>
            <a:ext cx="0" cy="4583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>
            <a:stCxn id="45" idx="2"/>
            <a:endCxn id="8" idx="0"/>
          </p:cNvCxnSpPr>
          <p:nvPr/>
        </p:nvCxnSpPr>
        <p:spPr>
          <a:xfrm>
            <a:off x="4204595" y="3647655"/>
            <a:ext cx="6350" cy="531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4393884" y="3782490"/>
            <a:ext cx="965329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100" dirty="0" smtClean="0"/>
              <a:t>ロード終了後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36079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4551189" y="1351041"/>
            <a:ext cx="3117674" cy="2016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0" y="0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ゲームメイン</a:t>
            </a:r>
            <a:r>
              <a:rPr lang="ja-JP" altLang="en-US" dirty="0" smtClean="0"/>
              <a:t>画面配置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4562541" y="3665730"/>
            <a:ext cx="3117674" cy="2016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1445043" y="3364993"/>
            <a:ext cx="6235172" cy="2800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1444955" y="1351041"/>
            <a:ext cx="3117674" cy="2016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1445043" y="3654932"/>
            <a:ext cx="3117674" cy="2016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4006749" y="3000300"/>
            <a:ext cx="1111936" cy="10094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/>
          <p:cNvGrpSpPr/>
          <p:nvPr/>
        </p:nvGrpSpPr>
        <p:grpSpPr>
          <a:xfrm>
            <a:off x="2721136" y="2476349"/>
            <a:ext cx="683568" cy="724932"/>
            <a:chOff x="2827222" y="2275367"/>
            <a:chExt cx="683568" cy="724932"/>
          </a:xfrm>
        </p:grpSpPr>
        <p:sp>
          <p:nvSpPr>
            <p:cNvPr id="17" name="二等辺三角形 16"/>
            <p:cNvSpPr/>
            <p:nvPr/>
          </p:nvSpPr>
          <p:spPr>
            <a:xfrm>
              <a:off x="2866570" y="2324114"/>
              <a:ext cx="392700" cy="67618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/楕円 15"/>
            <p:cNvSpPr/>
            <p:nvPr/>
          </p:nvSpPr>
          <p:spPr>
            <a:xfrm>
              <a:off x="2827222" y="2275367"/>
              <a:ext cx="432048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角丸四角形 18"/>
            <p:cNvSpPr/>
            <p:nvPr/>
          </p:nvSpPr>
          <p:spPr>
            <a:xfrm>
              <a:off x="3259270" y="2359153"/>
              <a:ext cx="251520" cy="4373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" name="グループ化 21"/>
          <p:cNvGrpSpPr/>
          <p:nvPr/>
        </p:nvGrpSpPr>
        <p:grpSpPr>
          <a:xfrm>
            <a:off x="5940152" y="2317700"/>
            <a:ext cx="683568" cy="724932"/>
            <a:chOff x="2827222" y="2275367"/>
            <a:chExt cx="683568" cy="724932"/>
          </a:xfrm>
        </p:grpSpPr>
        <p:sp>
          <p:nvSpPr>
            <p:cNvPr id="23" name="二等辺三角形 22"/>
            <p:cNvSpPr/>
            <p:nvPr/>
          </p:nvSpPr>
          <p:spPr>
            <a:xfrm>
              <a:off x="2866570" y="2324114"/>
              <a:ext cx="392700" cy="67618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円/楕円 23"/>
            <p:cNvSpPr/>
            <p:nvPr/>
          </p:nvSpPr>
          <p:spPr>
            <a:xfrm>
              <a:off x="2827222" y="2275367"/>
              <a:ext cx="432048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角丸四角形 24"/>
            <p:cNvSpPr/>
            <p:nvPr/>
          </p:nvSpPr>
          <p:spPr>
            <a:xfrm>
              <a:off x="3259270" y="2359153"/>
              <a:ext cx="251520" cy="4373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6" name="グループ化 25"/>
          <p:cNvGrpSpPr/>
          <p:nvPr/>
        </p:nvGrpSpPr>
        <p:grpSpPr>
          <a:xfrm>
            <a:off x="2721136" y="4656279"/>
            <a:ext cx="683568" cy="724932"/>
            <a:chOff x="2827222" y="2275367"/>
            <a:chExt cx="683568" cy="724932"/>
          </a:xfrm>
        </p:grpSpPr>
        <p:sp>
          <p:nvSpPr>
            <p:cNvPr id="27" name="二等辺三角形 26"/>
            <p:cNvSpPr/>
            <p:nvPr/>
          </p:nvSpPr>
          <p:spPr>
            <a:xfrm>
              <a:off x="2866570" y="2324114"/>
              <a:ext cx="392700" cy="67618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円/楕円 27"/>
            <p:cNvSpPr/>
            <p:nvPr/>
          </p:nvSpPr>
          <p:spPr>
            <a:xfrm>
              <a:off x="2827222" y="2275367"/>
              <a:ext cx="432048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角丸四角形 28"/>
            <p:cNvSpPr/>
            <p:nvPr/>
          </p:nvSpPr>
          <p:spPr>
            <a:xfrm>
              <a:off x="3259270" y="2359153"/>
              <a:ext cx="251520" cy="4373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5979500" y="4437112"/>
            <a:ext cx="683568" cy="724932"/>
            <a:chOff x="2827222" y="2275367"/>
            <a:chExt cx="683568" cy="724932"/>
          </a:xfrm>
        </p:grpSpPr>
        <p:sp>
          <p:nvSpPr>
            <p:cNvPr id="31" name="二等辺三角形 30"/>
            <p:cNvSpPr/>
            <p:nvPr/>
          </p:nvSpPr>
          <p:spPr>
            <a:xfrm>
              <a:off x="2866570" y="2324114"/>
              <a:ext cx="392700" cy="67618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/>
          </p:nvSpPr>
          <p:spPr>
            <a:xfrm>
              <a:off x="2827222" y="2275367"/>
              <a:ext cx="432048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角丸四角形 32"/>
            <p:cNvSpPr/>
            <p:nvPr/>
          </p:nvSpPr>
          <p:spPr>
            <a:xfrm>
              <a:off x="3259270" y="2359153"/>
              <a:ext cx="251520" cy="4373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6" name="グループ化 45"/>
          <p:cNvGrpSpPr/>
          <p:nvPr/>
        </p:nvGrpSpPr>
        <p:grpSpPr>
          <a:xfrm>
            <a:off x="2424358" y="2218760"/>
            <a:ext cx="1064952" cy="220786"/>
            <a:chOff x="2424358" y="2101564"/>
            <a:chExt cx="1064952" cy="220786"/>
          </a:xfrm>
        </p:grpSpPr>
        <p:sp>
          <p:nvSpPr>
            <p:cNvPr id="34" name="角丸四角形 33"/>
            <p:cNvSpPr/>
            <p:nvPr/>
          </p:nvSpPr>
          <p:spPr>
            <a:xfrm>
              <a:off x="2424358" y="2101676"/>
              <a:ext cx="1064952" cy="21602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6" name="直線コネクタ 35"/>
            <p:cNvCxnSpPr/>
            <p:nvPr/>
          </p:nvCxnSpPr>
          <p:spPr>
            <a:xfrm>
              <a:off x="2555776" y="2106326"/>
              <a:ext cx="0" cy="2112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/>
            <p:nvPr/>
          </p:nvCxnSpPr>
          <p:spPr>
            <a:xfrm>
              <a:off x="2760484" y="2106326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コネクタ 37"/>
            <p:cNvCxnSpPr/>
            <p:nvPr/>
          </p:nvCxnSpPr>
          <p:spPr>
            <a:xfrm>
              <a:off x="3347864" y="2101564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コネクタ 38"/>
            <p:cNvCxnSpPr/>
            <p:nvPr/>
          </p:nvCxnSpPr>
          <p:spPr>
            <a:xfrm>
              <a:off x="3160154" y="2101676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/>
            <p:nvPr/>
          </p:nvCxnSpPr>
          <p:spPr>
            <a:xfrm>
              <a:off x="2946920" y="2106326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" name="グループ化 46"/>
          <p:cNvGrpSpPr/>
          <p:nvPr/>
        </p:nvGrpSpPr>
        <p:grpSpPr>
          <a:xfrm>
            <a:off x="5682722" y="4115347"/>
            <a:ext cx="1064952" cy="220786"/>
            <a:chOff x="2424358" y="2101564"/>
            <a:chExt cx="1064952" cy="220786"/>
          </a:xfrm>
        </p:grpSpPr>
        <p:sp>
          <p:nvSpPr>
            <p:cNvPr id="48" name="角丸四角形 47"/>
            <p:cNvSpPr/>
            <p:nvPr/>
          </p:nvSpPr>
          <p:spPr>
            <a:xfrm>
              <a:off x="2424358" y="2101676"/>
              <a:ext cx="1064952" cy="216024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9" name="直線コネクタ 48"/>
            <p:cNvCxnSpPr/>
            <p:nvPr/>
          </p:nvCxnSpPr>
          <p:spPr>
            <a:xfrm>
              <a:off x="2555776" y="2106326"/>
              <a:ext cx="0" cy="2112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/>
            <p:nvPr/>
          </p:nvCxnSpPr>
          <p:spPr>
            <a:xfrm>
              <a:off x="2760484" y="2106326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線コネクタ 50"/>
            <p:cNvCxnSpPr/>
            <p:nvPr/>
          </p:nvCxnSpPr>
          <p:spPr>
            <a:xfrm>
              <a:off x="3347864" y="2101564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コネクタ 51"/>
            <p:cNvCxnSpPr/>
            <p:nvPr/>
          </p:nvCxnSpPr>
          <p:spPr>
            <a:xfrm>
              <a:off x="3160154" y="2101676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コネクタ 52"/>
            <p:cNvCxnSpPr/>
            <p:nvPr/>
          </p:nvCxnSpPr>
          <p:spPr>
            <a:xfrm>
              <a:off x="2946920" y="2106326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グループ化 53"/>
          <p:cNvGrpSpPr/>
          <p:nvPr/>
        </p:nvGrpSpPr>
        <p:grpSpPr>
          <a:xfrm>
            <a:off x="5663048" y="2023932"/>
            <a:ext cx="1064952" cy="220786"/>
            <a:chOff x="2424358" y="2101564"/>
            <a:chExt cx="1064952" cy="220786"/>
          </a:xfrm>
        </p:grpSpPr>
        <p:sp>
          <p:nvSpPr>
            <p:cNvPr id="55" name="角丸四角形 54"/>
            <p:cNvSpPr/>
            <p:nvPr/>
          </p:nvSpPr>
          <p:spPr>
            <a:xfrm>
              <a:off x="2424358" y="2101676"/>
              <a:ext cx="1064952" cy="216024"/>
            </a:xfrm>
            <a:prstGeom prst="roundRect">
              <a:avLst/>
            </a:prstGeom>
            <a:solidFill>
              <a:srgbClr val="FFCC00"/>
            </a:solidFill>
            <a:ln>
              <a:solidFill>
                <a:srgbClr val="FFC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6" name="直線コネクタ 55"/>
            <p:cNvCxnSpPr/>
            <p:nvPr/>
          </p:nvCxnSpPr>
          <p:spPr>
            <a:xfrm>
              <a:off x="2555776" y="2106326"/>
              <a:ext cx="0" cy="2112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/>
            <p:nvPr/>
          </p:nvCxnSpPr>
          <p:spPr>
            <a:xfrm>
              <a:off x="2760484" y="2106326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/>
            <p:nvPr/>
          </p:nvCxnSpPr>
          <p:spPr>
            <a:xfrm>
              <a:off x="3347864" y="2101564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コネクタ 58"/>
            <p:cNvCxnSpPr/>
            <p:nvPr/>
          </p:nvCxnSpPr>
          <p:spPr>
            <a:xfrm>
              <a:off x="3160154" y="2101676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/>
            <p:nvPr/>
          </p:nvCxnSpPr>
          <p:spPr>
            <a:xfrm>
              <a:off x="2946920" y="2106326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1" name="グループ化 60"/>
          <p:cNvGrpSpPr/>
          <p:nvPr/>
        </p:nvGrpSpPr>
        <p:grpSpPr>
          <a:xfrm>
            <a:off x="2464704" y="4339276"/>
            <a:ext cx="1064952" cy="220786"/>
            <a:chOff x="2424358" y="2101564"/>
            <a:chExt cx="1064952" cy="220786"/>
          </a:xfrm>
        </p:grpSpPr>
        <p:sp>
          <p:nvSpPr>
            <p:cNvPr id="62" name="角丸四角形 61"/>
            <p:cNvSpPr/>
            <p:nvPr/>
          </p:nvSpPr>
          <p:spPr>
            <a:xfrm>
              <a:off x="2424358" y="2101676"/>
              <a:ext cx="1064952" cy="216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3" name="直線コネクタ 62"/>
            <p:cNvCxnSpPr/>
            <p:nvPr/>
          </p:nvCxnSpPr>
          <p:spPr>
            <a:xfrm>
              <a:off x="2555776" y="2106326"/>
              <a:ext cx="0" cy="2112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>
              <a:off x="2760484" y="2106326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/>
            <p:nvPr/>
          </p:nvCxnSpPr>
          <p:spPr>
            <a:xfrm>
              <a:off x="3347864" y="2101564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コネクタ 65"/>
            <p:cNvCxnSpPr/>
            <p:nvPr/>
          </p:nvCxnSpPr>
          <p:spPr>
            <a:xfrm>
              <a:off x="3160154" y="2101676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コネクタ 66"/>
            <p:cNvCxnSpPr/>
            <p:nvPr/>
          </p:nvCxnSpPr>
          <p:spPr>
            <a:xfrm>
              <a:off x="2946920" y="2106326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6" name="グループ化 75"/>
          <p:cNvGrpSpPr/>
          <p:nvPr/>
        </p:nvGrpSpPr>
        <p:grpSpPr>
          <a:xfrm>
            <a:off x="3866121" y="1799427"/>
            <a:ext cx="281255" cy="422482"/>
            <a:chOff x="2827222" y="2275367"/>
            <a:chExt cx="683568" cy="724932"/>
          </a:xfrm>
        </p:grpSpPr>
        <p:sp>
          <p:nvSpPr>
            <p:cNvPr id="77" name="二等辺三角形 76"/>
            <p:cNvSpPr/>
            <p:nvPr/>
          </p:nvSpPr>
          <p:spPr>
            <a:xfrm>
              <a:off x="2866570" y="2324114"/>
              <a:ext cx="392700" cy="67618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円/楕円 77"/>
            <p:cNvSpPr/>
            <p:nvPr/>
          </p:nvSpPr>
          <p:spPr>
            <a:xfrm>
              <a:off x="2827222" y="2275367"/>
              <a:ext cx="432048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角丸四角形 78"/>
            <p:cNvSpPr/>
            <p:nvPr/>
          </p:nvSpPr>
          <p:spPr>
            <a:xfrm>
              <a:off x="3259270" y="2359153"/>
              <a:ext cx="251520" cy="4373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4" name="グループ化 83"/>
          <p:cNvGrpSpPr/>
          <p:nvPr/>
        </p:nvGrpSpPr>
        <p:grpSpPr>
          <a:xfrm>
            <a:off x="1691680" y="4039539"/>
            <a:ext cx="281255" cy="422482"/>
            <a:chOff x="2827222" y="2275367"/>
            <a:chExt cx="683568" cy="724932"/>
          </a:xfrm>
        </p:grpSpPr>
        <p:sp>
          <p:nvSpPr>
            <p:cNvPr id="85" name="二等辺三角形 84"/>
            <p:cNvSpPr/>
            <p:nvPr/>
          </p:nvSpPr>
          <p:spPr>
            <a:xfrm>
              <a:off x="2866570" y="2324114"/>
              <a:ext cx="392700" cy="67618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円/楕円 85"/>
            <p:cNvSpPr/>
            <p:nvPr/>
          </p:nvSpPr>
          <p:spPr>
            <a:xfrm>
              <a:off x="2827222" y="2275367"/>
              <a:ext cx="432048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角丸四角形 86"/>
            <p:cNvSpPr/>
            <p:nvPr/>
          </p:nvSpPr>
          <p:spPr>
            <a:xfrm>
              <a:off x="3259270" y="2359153"/>
              <a:ext cx="251520" cy="4373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2" name="テキスト ボックス 91"/>
          <p:cNvSpPr txBox="1"/>
          <p:nvPr/>
        </p:nvSpPr>
        <p:spPr>
          <a:xfrm>
            <a:off x="1620694" y="3734254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1P</a:t>
            </a:r>
            <a:endParaRPr kumimoji="1" lang="ja-JP" altLang="en-US" sz="1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3815630" y="1522428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>
                <a:ln w="18000">
                  <a:solidFill>
                    <a:srgbClr val="0070C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2</a:t>
            </a:r>
            <a:r>
              <a:rPr lang="en-US" altLang="ja-JP" sz="1200" b="1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</a:t>
            </a:r>
            <a:endParaRPr kumimoji="1" lang="ja-JP" altLang="en-US" sz="1200" b="1" dirty="0">
              <a:ln w="18000">
                <a:solidFill>
                  <a:srgbClr val="0070C0"/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95536" y="949370"/>
            <a:ext cx="5982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16:9</a:t>
            </a:r>
            <a:endParaRPr kumimoji="1" lang="ja-JP" altLang="en-US" dirty="0"/>
          </a:p>
        </p:txBody>
      </p:sp>
      <p:cxnSp>
        <p:nvCxnSpPr>
          <p:cNvPr id="5" name="直線コネクタ 4"/>
          <p:cNvCxnSpPr>
            <a:endCxn id="34" idx="0"/>
          </p:cNvCxnSpPr>
          <p:nvPr/>
        </p:nvCxnSpPr>
        <p:spPr>
          <a:xfrm>
            <a:off x="993777" y="1318702"/>
            <a:ext cx="1963057" cy="900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テキスト ボックス 67"/>
          <p:cNvSpPr txBox="1"/>
          <p:nvPr/>
        </p:nvSpPr>
        <p:spPr>
          <a:xfrm>
            <a:off x="3679374" y="580038"/>
            <a:ext cx="4812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4</a:t>
            </a:r>
            <a:r>
              <a:rPr kumimoji="1" lang="en-US" altLang="ja-JP" dirty="0" smtClean="0"/>
              <a:t>:3</a:t>
            </a:r>
            <a:endParaRPr kumimoji="1" lang="ja-JP" altLang="en-US" dirty="0"/>
          </a:p>
        </p:txBody>
      </p:sp>
      <p:cxnSp>
        <p:nvCxnSpPr>
          <p:cNvPr id="8" name="直線コネクタ 7"/>
          <p:cNvCxnSpPr>
            <a:stCxn id="68" idx="2"/>
            <a:endCxn id="93" idx="0"/>
          </p:cNvCxnSpPr>
          <p:nvPr/>
        </p:nvCxnSpPr>
        <p:spPr>
          <a:xfrm>
            <a:off x="3919985" y="949370"/>
            <a:ext cx="68128" cy="5730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/>
          <p:cNvSpPr txBox="1"/>
          <p:nvPr/>
        </p:nvSpPr>
        <p:spPr>
          <a:xfrm>
            <a:off x="4706959" y="773259"/>
            <a:ext cx="4812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4</a:t>
            </a:r>
            <a:r>
              <a:rPr kumimoji="1" lang="en-US" altLang="ja-JP" dirty="0" smtClean="0"/>
              <a:t>:3</a:t>
            </a:r>
            <a:endParaRPr kumimoji="1" lang="ja-JP" altLang="en-US" dirty="0"/>
          </a:p>
        </p:txBody>
      </p:sp>
      <p:cxnSp>
        <p:nvCxnSpPr>
          <p:cNvPr id="71" name="直線コネクタ 70"/>
          <p:cNvCxnSpPr>
            <a:stCxn id="70" idx="2"/>
            <a:endCxn id="15" idx="0"/>
          </p:cNvCxnSpPr>
          <p:nvPr/>
        </p:nvCxnSpPr>
        <p:spPr>
          <a:xfrm flipH="1">
            <a:off x="4562717" y="1142591"/>
            <a:ext cx="384853" cy="1857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336853" y="2618052"/>
            <a:ext cx="5982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16:9</a:t>
            </a:r>
            <a:endParaRPr kumimoji="1" lang="ja-JP" altLang="en-US" dirty="0"/>
          </a:p>
        </p:txBody>
      </p:sp>
      <p:cxnSp>
        <p:nvCxnSpPr>
          <p:cNvPr id="75" name="直線コネクタ 74"/>
          <p:cNvCxnSpPr>
            <a:endCxn id="11" idx="1"/>
          </p:cNvCxnSpPr>
          <p:nvPr/>
        </p:nvCxnSpPr>
        <p:spPr>
          <a:xfrm>
            <a:off x="935094" y="2987384"/>
            <a:ext cx="509949" cy="5176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66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4219" y="75982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タイトル</a:t>
            </a:r>
            <a:r>
              <a:rPr lang="ja-JP" altLang="en-US" dirty="0" smtClean="0"/>
              <a:t>画面配置</a:t>
            </a:r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259632" y="1196752"/>
            <a:ext cx="6480720" cy="41044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879812" y="1601180"/>
            <a:ext cx="3240360" cy="1647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タイトル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2645786" y="4334903"/>
            <a:ext cx="3708412" cy="351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ボタン</a:t>
            </a:r>
            <a:r>
              <a:rPr lang="ja-JP" altLang="en-US" dirty="0" smtClean="0"/>
              <a:t>を押してください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5536" y="949370"/>
            <a:ext cx="4812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4:3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993777" y="1318702"/>
            <a:ext cx="1886035" cy="900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96415" y="3241229"/>
            <a:ext cx="5982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16:9</a:t>
            </a:r>
            <a:endParaRPr kumimoji="1" lang="ja-JP" altLang="en-US" dirty="0"/>
          </a:p>
        </p:txBody>
      </p:sp>
      <p:cxnSp>
        <p:nvCxnSpPr>
          <p:cNvPr id="11" name="直線コネクタ 10"/>
          <p:cNvCxnSpPr>
            <a:endCxn id="9" idx="1"/>
          </p:cNvCxnSpPr>
          <p:nvPr/>
        </p:nvCxnSpPr>
        <p:spPr>
          <a:xfrm>
            <a:off x="694656" y="3610561"/>
            <a:ext cx="1951130" cy="900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89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4219" y="75982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エントリー画面配置</a:t>
            </a:r>
            <a:endParaRPr lang="ja-JP" altLang="en-US" dirty="0"/>
          </a:p>
        </p:txBody>
      </p:sp>
      <p:sp>
        <p:nvSpPr>
          <p:cNvPr id="67" name="正方形/長方形 66"/>
          <p:cNvSpPr/>
          <p:nvPr/>
        </p:nvSpPr>
        <p:spPr>
          <a:xfrm>
            <a:off x="4551189" y="1351041"/>
            <a:ext cx="3117674" cy="2016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/>
          <p:cNvSpPr/>
          <p:nvPr/>
        </p:nvSpPr>
        <p:spPr>
          <a:xfrm>
            <a:off x="4551189" y="3654932"/>
            <a:ext cx="3117674" cy="2016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>
            <a:off x="1444955" y="1351041"/>
            <a:ext cx="3117674" cy="2016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/>
          <p:cNvSpPr/>
          <p:nvPr/>
        </p:nvSpPr>
        <p:spPr>
          <a:xfrm>
            <a:off x="1445043" y="3654932"/>
            <a:ext cx="3117674" cy="2016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/>
          <p:cNvSpPr/>
          <p:nvPr/>
        </p:nvSpPr>
        <p:spPr>
          <a:xfrm>
            <a:off x="1445043" y="3364993"/>
            <a:ext cx="6235172" cy="2800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/>
        </p:nvGrpSpPr>
        <p:grpSpPr>
          <a:xfrm>
            <a:off x="3275856" y="1959542"/>
            <a:ext cx="683568" cy="724932"/>
            <a:chOff x="2827222" y="2275367"/>
            <a:chExt cx="683568" cy="724932"/>
          </a:xfrm>
        </p:grpSpPr>
        <p:sp>
          <p:nvSpPr>
            <p:cNvPr id="10" name="二等辺三角形 9"/>
            <p:cNvSpPr/>
            <p:nvPr/>
          </p:nvSpPr>
          <p:spPr>
            <a:xfrm>
              <a:off x="2866570" y="2324114"/>
              <a:ext cx="392700" cy="67618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10"/>
            <p:cNvSpPr/>
            <p:nvPr/>
          </p:nvSpPr>
          <p:spPr>
            <a:xfrm>
              <a:off x="2827222" y="2275367"/>
              <a:ext cx="432048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角丸四角形 11"/>
            <p:cNvSpPr/>
            <p:nvPr/>
          </p:nvSpPr>
          <p:spPr>
            <a:xfrm>
              <a:off x="3259270" y="2359153"/>
              <a:ext cx="251520" cy="4373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5" name="テキスト ボックス 34"/>
          <p:cNvSpPr txBox="1"/>
          <p:nvPr/>
        </p:nvSpPr>
        <p:spPr>
          <a:xfrm>
            <a:off x="1583160" y="1928465"/>
            <a:ext cx="14606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9212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1POK</a:t>
            </a:r>
            <a:endParaRPr kumimoji="1" lang="ja-JP" altLang="en-US" sz="4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C9212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583160" y="4303351"/>
            <a:ext cx="14606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b="1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2POK</a:t>
            </a:r>
            <a:endParaRPr kumimoji="1" lang="ja-JP" altLang="en-US" sz="44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grpSp>
        <p:nvGrpSpPr>
          <p:cNvPr id="42" name="グループ化 41"/>
          <p:cNvGrpSpPr/>
          <p:nvPr/>
        </p:nvGrpSpPr>
        <p:grpSpPr>
          <a:xfrm>
            <a:off x="3366120" y="4254604"/>
            <a:ext cx="683568" cy="724932"/>
            <a:chOff x="2827222" y="2275367"/>
            <a:chExt cx="683568" cy="724932"/>
          </a:xfrm>
        </p:grpSpPr>
        <p:sp>
          <p:nvSpPr>
            <p:cNvPr id="43" name="二等辺三角形 42"/>
            <p:cNvSpPr/>
            <p:nvPr/>
          </p:nvSpPr>
          <p:spPr>
            <a:xfrm>
              <a:off x="2866570" y="2324114"/>
              <a:ext cx="392700" cy="67618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/楕円 43"/>
            <p:cNvSpPr/>
            <p:nvPr/>
          </p:nvSpPr>
          <p:spPr>
            <a:xfrm>
              <a:off x="2827222" y="2275367"/>
              <a:ext cx="432048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角丸四角形 44"/>
            <p:cNvSpPr/>
            <p:nvPr/>
          </p:nvSpPr>
          <p:spPr>
            <a:xfrm>
              <a:off x="3259270" y="2359153"/>
              <a:ext cx="251520" cy="4373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6" name="グループ化 45"/>
          <p:cNvGrpSpPr/>
          <p:nvPr/>
        </p:nvGrpSpPr>
        <p:grpSpPr>
          <a:xfrm>
            <a:off x="6600587" y="1950719"/>
            <a:ext cx="683568" cy="724932"/>
            <a:chOff x="2827222" y="2275367"/>
            <a:chExt cx="683568" cy="724932"/>
          </a:xfrm>
        </p:grpSpPr>
        <p:sp>
          <p:nvSpPr>
            <p:cNvPr id="47" name="二等辺三角形 46"/>
            <p:cNvSpPr/>
            <p:nvPr/>
          </p:nvSpPr>
          <p:spPr>
            <a:xfrm>
              <a:off x="2866570" y="2324114"/>
              <a:ext cx="392700" cy="67618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円/楕円 47"/>
            <p:cNvSpPr/>
            <p:nvPr/>
          </p:nvSpPr>
          <p:spPr>
            <a:xfrm>
              <a:off x="2827222" y="2275367"/>
              <a:ext cx="432048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角丸四角形 48"/>
            <p:cNvSpPr/>
            <p:nvPr/>
          </p:nvSpPr>
          <p:spPr>
            <a:xfrm>
              <a:off x="3259270" y="2359153"/>
              <a:ext cx="251520" cy="4373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0" name="グループ化 49"/>
          <p:cNvGrpSpPr/>
          <p:nvPr/>
        </p:nvGrpSpPr>
        <p:grpSpPr>
          <a:xfrm>
            <a:off x="6600587" y="4276859"/>
            <a:ext cx="683568" cy="724932"/>
            <a:chOff x="2827222" y="2275367"/>
            <a:chExt cx="683568" cy="724932"/>
          </a:xfrm>
        </p:grpSpPr>
        <p:sp>
          <p:nvSpPr>
            <p:cNvPr id="51" name="二等辺三角形 50"/>
            <p:cNvSpPr/>
            <p:nvPr/>
          </p:nvSpPr>
          <p:spPr>
            <a:xfrm>
              <a:off x="2866570" y="2324114"/>
              <a:ext cx="392700" cy="67618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円/楕円 51"/>
            <p:cNvSpPr/>
            <p:nvPr/>
          </p:nvSpPr>
          <p:spPr>
            <a:xfrm>
              <a:off x="2827222" y="2275367"/>
              <a:ext cx="432048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角丸四角形 52"/>
            <p:cNvSpPr/>
            <p:nvPr/>
          </p:nvSpPr>
          <p:spPr>
            <a:xfrm>
              <a:off x="3259270" y="2359153"/>
              <a:ext cx="251520" cy="4373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4" name="テキスト ボックス 53"/>
          <p:cNvSpPr txBox="1"/>
          <p:nvPr/>
        </p:nvSpPr>
        <p:spPr>
          <a:xfrm>
            <a:off x="4860033" y="1938822"/>
            <a:ext cx="14606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b="1" dirty="0" smtClean="0">
                <a:ln w="18000">
                  <a:solidFill>
                    <a:srgbClr val="FFC000"/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3POK</a:t>
            </a:r>
            <a:endParaRPr kumimoji="1" lang="ja-JP" altLang="en-US" sz="4400" b="1" dirty="0">
              <a:ln w="18000">
                <a:solidFill>
                  <a:srgbClr val="FFC000"/>
                </a:solidFill>
                <a:prstDash val="solid"/>
                <a:miter lim="800000"/>
              </a:ln>
              <a:solidFill>
                <a:srgbClr val="FFC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860032" y="4266414"/>
            <a:ext cx="14606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b="1" dirty="0" smtClean="0">
                <a:ln w="18000">
                  <a:solidFill>
                    <a:srgbClr val="00B050"/>
                  </a:solidFill>
                  <a:prstDash val="solid"/>
                  <a:miter lim="800000"/>
                </a:ln>
                <a:solidFill>
                  <a:srgbClr val="00B05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4POK</a:t>
            </a:r>
            <a:endParaRPr kumimoji="1" lang="ja-JP" altLang="en-US" sz="4400" b="1" dirty="0">
              <a:ln w="18000">
                <a:solidFill>
                  <a:srgbClr val="00B050"/>
                </a:solidFill>
                <a:prstDash val="solid"/>
                <a:miter lim="800000"/>
              </a:ln>
              <a:solidFill>
                <a:srgbClr val="00B05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65610" y="2995661"/>
            <a:ext cx="5982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16:9</a:t>
            </a:r>
            <a:endParaRPr kumimoji="1" lang="ja-JP" altLang="en-US" dirty="0"/>
          </a:p>
        </p:txBody>
      </p:sp>
      <p:cxnSp>
        <p:nvCxnSpPr>
          <p:cNvPr id="29" name="直線コネクタ 28"/>
          <p:cNvCxnSpPr>
            <a:endCxn id="71" idx="1"/>
          </p:cNvCxnSpPr>
          <p:nvPr/>
        </p:nvCxnSpPr>
        <p:spPr>
          <a:xfrm>
            <a:off x="763851" y="3364993"/>
            <a:ext cx="681192" cy="140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506206" y="1531340"/>
            <a:ext cx="5982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16:9</a:t>
            </a:r>
            <a:endParaRPr kumimoji="1" lang="ja-JP" altLang="en-US" dirty="0"/>
          </a:p>
        </p:txBody>
      </p:sp>
      <p:cxnSp>
        <p:nvCxnSpPr>
          <p:cNvPr id="33" name="直線コネクタ 32"/>
          <p:cNvCxnSpPr>
            <a:endCxn id="35" idx="1"/>
          </p:cNvCxnSpPr>
          <p:nvPr/>
        </p:nvCxnSpPr>
        <p:spPr>
          <a:xfrm>
            <a:off x="1104447" y="1900672"/>
            <a:ext cx="478713" cy="412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85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4219" y="75982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ムービー画面配置</a:t>
            </a:r>
            <a:endParaRPr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1259632" y="1296132"/>
            <a:ext cx="6480720" cy="41044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85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4551189" y="1351041"/>
            <a:ext cx="3117674" cy="2016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0" y="0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チュートリアル画面</a:t>
            </a:r>
            <a:r>
              <a:rPr lang="ja-JP" altLang="en-US" dirty="0" smtClean="0"/>
              <a:t>配置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4562541" y="3665730"/>
            <a:ext cx="3117674" cy="2016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1445043" y="3364993"/>
            <a:ext cx="6235172" cy="2800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1444955" y="1351041"/>
            <a:ext cx="3117674" cy="2016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1445043" y="3654932"/>
            <a:ext cx="3117674" cy="2016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4006749" y="3000300"/>
            <a:ext cx="1111936" cy="10094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/>
          <p:cNvGrpSpPr/>
          <p:nvPr/>
        </p:nvGrpSpPr>
        <p:grpSpPr>
          <a:xfrm>
            <a:off x="2721136" y="2476349"/>
            <a:ext cx="683568" cy="724932"/>
            <a:chOff x="2827222" y="2275367"/>
            <a:chExt cx="683568" cy="724932"/>
          </a:xfrm>
        </p:grpSpPr>
        <p:sp>
          <p:nvSpPr>
            <p:cNvPr id="17" name="二等辺三角形 16"/>
            <p:cNvSpPr/>
            <p:nvPr/>
          </p:nvSpPr>
          <p:spPr>
            <a:xfrm>
              <a:off x="2866570" y="2324114"/>
              <a:ext cx="392700" cy="67618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/楕円 15"/>
            <p:cNvSpPr/>
            <p:nvPr/>
          </p:nvSpPr>
          <p:spPr>
            <a:xfrm>
              <a:off x="2827222" y="2275367"/>
              <a:ext cx="432048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角丸四角形 18"/>
            <p:cNvSpPr/>
            <p:nvPr/>
          </p:nvSpPr>
          <p:spPr>
            <a:xfrm>
              <a:off x="3259270" y="2359153"/>
              <a:ext cx="251520" cy="4373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" name="グループ化 21"/>
          <p:cNvGrpSpPr/>
          <p:nvPr/>
        </p:nvGrpSpPr>
        <p:grpSpPr>
          <a:xfrm>
            <a:off x="5940152" y="2317700"/>
            <a:ext cx="683568" cy="724932"/>
            <a:chOff x="2827222" y="2275367"/>
            <a:chExt cx="683568" cy="724932"/>
          </a:xfrm>
        </p:grpSpPr>
        <p:sp>
          <p:nvSpPr>
            <p:cNvPr id="23" name="二等辺三角形 22"/>
            <p:cNvSpPr/>
            <p:nvPr/>
          </p:nvSpPr>
          <p:spPr>
            <a:xfrm>
              <a:off x="2866570" y="2324114"/>
              <a:ext cx="392700" cy="67618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円/楕円 23"/>
            <p:cNvSpPr/>
            <p:nvPr/>
          </p:nvSpPr>
          <p:spPr>
            <a:xfrm>
              <a:off x="2827222" y="2275367"/>
              <a:ext cx="432048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角丸四角形 24"/>
            <p:cNvSpPr/>
            <p:nvPr/>
          </p:nvSpPr>
          <p:spPr>
            <a:xfrm>
              <a:off x="3259270" y="2359153"/>
              <a:ext cx="251520" cy="4373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6" name="グループ化 25"/>
          <p:cNvGrpSpPr/>
          <p:nvPr/>
        </p:nvGrpSpPr>
        <p:grpSpPr>
          <a:xfrm>
            <a:off x="2721136" y="4656279"/>
            <a:ext cx="683568" cy="724932"/>
            <a:chOff x="2827222" y="2275367"/>
            <a:chExt cx="683568" cy="724932"/>
          </a:xfrm>
        </p:grpSpPr>
        <p:sp>
          <p:nvSpPr>
            <p:cNvPr id="27" name="二等辺三角形 26"/>
            <p:cNvSpPr/>
            <p:nvPr/>
          </p:nvSpPr>
          <p:spPr>
            <a:xfrm>
              <a:off x="2866570" y="2324114"/>
              <a:ext cx="392700" cy="67618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円/楕円 27"/>
            <p:cNvSpPr/>
            <p:nvPr/>
          </p:nvSpPr>
          <p:spPr>
            <a:xfrm>
              <a:off x="2827222" y="2275367"/>
              <a:ext cx="432048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角丸四角形 28"/>
            <p:cNvSpPr/>
            <p:nvPr/>
          </p:nvSpPr>
          <p:spPr>
            <a:xfrm>
              <a:off x="3259270" y="2359153"/>
              <a:ext cx="251520" cy="4373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5979500" y="4437112"/>
            <a:ext cx="683568" cy="724932"/>
            <a:chOff x="2827222" y="2275367"/>
            <a:chExt cx="683568" cy="724932"/>
          </a:xfrm>
        </p:grpSpPr>
        <p:sp>
          <p:nvSpPr>
            <p:cNvPr id="31" name="二等辺三角形 30"/>
            <p:cNvSpPr/>
            <p:nvPr/>
          </p:nvSpPr>
          <p:spPr>
            <a:xfrm>
              <a:off x="2866570" y="2324114"/>
              <a:ext cx="392700" cy="67618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/>
          </p:nvSpPr>
          <p:spPr>
            <a:xfrm>
              <a:off x="2827222" y="2275367"/>
              <a:ext cx="432048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角丸四角形 32"/>
            <p:cNvSpPr/>
            <p:nvPr/>
          </p:nvSpPr>
          <p:spPr>
            <a:xfrm>
              <a:off x="3259270" y="2359153"/>
              <a:ext cx="251520" cy="4373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6" name="グループ化 45"/>
          <p:cNvGrpSpPr/>
          <p:nvPr/>
        </p:nvGrpSpPr>
        <p:grpSpPr>
          <a:xfrm>
            <a:off x="2424358" y="2218760"/>
            <a:ext cx="1064952" cy="220786"/>
            <a:chOff x="2424358" y="2101564"/>
            <a:chExt cx="1064952" cy="220786"/>
          </a:xfrm>
        </p:grpSpPr>
        <p:sp>
          <p:nvSpPr>
            <p:cNvPr id="34" name="角丸四角形 33"/>
            <p:cNvSpPr/>
            <p:nvPr/>
          </p:nvSpPr>
          <p:spPr>
            <a:xfrm>
              <a:off x="2424358" y="2101676"/>
              <a:ext cx="1064952" cy="21602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6" name="直線コネクタ 35"/>
            <p:cNvCxnSpPr/>
            <p:nvPr/>
          </p:nvCxnSpPr>
          <p:spPr>
            <a:xfrm>
              <a:off x="2555776" y="2106326"/>
              <a:ext cx="0" cy="2112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/>
            <p:nvPr/>
          </p:nvCxnSpPr>
          <p:spPr>
            <a:xfrm>
              <a:off x="2760484" y="2106326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コネクタ 37"/>
            <p:cNvCxnSpPr/>
            <p:nvPr/>
          </p:nvCxnSpPr>
          <p:spPr>
            <a:xfrm>
              <a:off x="3347864" y="2101564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コネクタ 38"/>
            <p:cNvCxnSpPr/>
            <p:nvPr/>
          </p:nvCxnSpPr>
          <p:spPr>
            <a:xfrm>
              <a:off x="3160154" y="2101676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/>
            <p:nvPr/>
          </p:nvCxnSpPr>
          <p:spPr>
            <a:xfrm>
              <a:off x="2946920" y="2106326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" name="グループ化 46"/>
          <p:cNvGrpSpPr/>
          <p:nvPr/>
        </p:nvGrpSpPr>
        <p:grpSpPr>
          <a:xfrm>
            <a:off x="5682722" y="4115347"/>
            <a:ext cx="1064952" cy="220786"/>
            <a:chOff x="2424358" y="2101564"/>
            <a:chExt cx="1064952" cy="220786"/>
          </a:xfrm>
        </p:grpSpPr>
        <p:sp>
          <p:nvSpPr>
            <p:cNvPr id="48" name="角丸四角形 47"/>
            <p:cNvSpPr/>
            <p:nvPr/>
          </p:nvSpPr>
          <p:spPr>
            <a:xfrm>
              <a:off x="2424358" y="2101676"/>
              <a:ext cx="1064952" cy="216024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9" name="直線コネクタ 48"/>
            <p:cNvCxnSpPr/>
            <p:nvPr/>
          </p:nvCxnSpPr>
          <p:spPr>
            <a:xfrm>
              <a:off x="2555776" y="2106326"/>
              <a:ext cx="0" cy="2112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/>
            <p:nvPr/>
          </p:nvCxnSpPr>
          <p:spPr>
            <a:xfrm>
              <a:off x="2760484" y="2106326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線コネクタ 50"/>
            <p:cNvCxnSpPr/>
            <p:nvPr/>
          </p:nvCxnSpPr>
          <p:spPr>
            <a:xfrm>
              <a:off x="3347864" y="2101564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コネクタ 51"/>
            <p:cNvCxnSpPr/>
            <p:nvPr/>
          </p:nvCxnSpPr>
          <p:spPr>
            <a:xfrm>
              <a:off x="3160154" y="2101676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コネクタ 52"/>
            <p:cNvCxnSpPr/>
            <p:nvPr/>
          </p:nvCxnSpPr>
          <p:spPr>
            <a:xfrm>
              <a:off x="2946920" y="2106326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グループ化 53"/>
          <p:cNvGrpSpPr/>
          <p:nvPr/>
        </p:nvGrpSpPr>
        <p:grpSpPr>
          <a:xfrm>
            <a:off x="5663048" y="2023932"/>
            <a:ext cx="1064952" cy="220786"/>
            <a:chOff x="2424358" y="2101564"/>
            <a:chExt cx="1064952" cy="220786"/>
          </a:xfrm>
        </p:grpSpPr>
        <p:sp>
          <p:nvSpPr>
            <p:cNvPr id="55" name="角丸四角形 54"/>
            <p:cNvSpPr/>
            <p:nvPr/>
          </p:nvSpPr>
          <p:spPr>
            <a:xfrm>
              <a:off x="2424358" y="2101676"/>
              <a:ext cx="1064952" cy="216024"/>
            </a:xfrm>
            <a:prstGeom prst="roundRect">
              <a:avLst/>
            </a:prstGeom>
            <a:solidFill>
              <a:srgbClr val="FFCC00"/>
            </a:solidFill>
            <a:ln>
              <a:solidFill>
                <a:srgbClr val="FFC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6" name="直線コネクタ 55"/>
            <p:cNvCxnSpPr/>
            <p:nvPr/>
          </p:nvCxnSpPr>
          <p:spPr>
            <a:xfrm>
              <a:off x="2555776" y="2106326"/>
              <a:ext cx="0" cy="2112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/>
            <p:nvPr/>
          </p:nvCxnSpPr>
          <p:spPr>
            <a:xfrm>
              <a:off x="2760484" y="2106326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/>
            <p:nvPr/>
          </p:nvCxnSpPr>
          <p:spPr>
            <a:xfrm>
              <a:off x="3347864" y="2101564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コネクタ 58"/>
            <p:cNvCxnSpPr/>
            <p:nvPr/>
          </p:nvCxnSpPr>
          <p:spPr>
            <a:xfrm>
              <a:off x="3160154" y="2101676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/>
            <p:nvPr/>
          </p:nvCxnSpPr>
          <p:spPr>
            <a:xfrm>
              <a:off x="2946920" y="2106326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1" name="グループ化 60"/>
          <p:cNvGrpSpPr/>
          <p:nvPr/>
        </p:nvGrpSpPr>
        <p:grpSpPr>
          <a:xfrm>
            <a:off x="2464704" y="4339276"/>
            <a:ext cx="1064952" cy="220786"/>
            <a:chOff x="2424358" y="2101564"/>
            <a:chExt cx="1064952" cy="220786"/>
          </a:xfrm>
        </p:grpSpPr>
        <p:sp>
          <p:nvSpPr>
            <p:cNvPr id="62" name="角丸四角形 61"/>
            <p:cNvSpPr/>
            <p:nvPr/>
          </p:nvSpPr>
          <p:spPr>
            <a:xfrm>
              <a:off x="2424358" y="2101676"/>
              <a:ext cx="1064952" cy="216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3" name="直線コネクタ 62"/>
            <p:cNvCxnSpPr/>
            <p:nvPr/>
          </p:nvCxnSpPr>
          <p:spPr>
            <a:xfrm>
              <a:off x="2555776" y="2106326"/>
              <a:ext cx="0" cy="2112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>
              <a:off x="2760484" y="2106326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/>
            <p:nvPr/>
          </p:nvCxnSpPr>
          <p:spPr>
            <a:xfrm>
              <a:off x="3347864" y="2101564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コネクタ 65"/>
            <p:cNvCxnSpPr/>
            <p:nvPr/>
          </p:nvCxnSpPr>
          <p:spPr>
            <a:xfrm>
              <a:off x="3160154" y="2101676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コネクタ 66"/>
            <p:cNvCxnSpPr/>
            <p:nvPr/>
          </p:nvCxnSpPr>
          <p:spPr>
            <a:xfrm>
              <a:off x="2946920" y="2106326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6" name="グループ化 75"/>
          <p:cNvGrpSpPr/>
          <p:nvPr/>
        </p:nvGrpSpPr>
        <p:grpSpPr>
          <a:xfrm>
            <a:off x="3866121" y="1799427"/>
            <a:ext cx="281255" cy="422482"/>
            <a:chOff x="2827222" y="2275367"/>
            <a:chExt cx="683568" cy="724932"/>
          </a:xfrm>
        </p:grpSpPr>
        <p:sp>
          <p:nvSpPr>
            <p:cNvPr id="77" name="二等辺三角形 76"/>
            <p:cNvSpPr/>
            <p:nvPr/>
          </p:nvSpPr>
          <p:spPr>
            <a:xfrm>
              <a:off x="2866570" y="2324114"/>
              <a:ext cx="392700" cy="67618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円/楕円 77"/>
            <p:cNvSpPr/>
            <p:nvPr/>
          </p:nvSpPr>
          <p:spPr>
            <a:xfrm>
              <a:off x="2827222" y="2275367"/>
              <a:ext cx="432048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角丸四角形 78"/>
            <p:cNvSpPr/>
            <p:nvPr/>
          </p:nvSpPr>
          <p:spPr>
            <a:xfrm>
              <a:off x="3259270" y="2359153"/>
              <a:ext cx="251520" cy="4373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4" name="グループ化 83"/>
          <p:cNvGrpSpPr/>
          <p:nvPr/>
        </p:nvGrpSpPr>
        <p:grpSpPr>
          <a:xfrm>
            <a:off x="1691680" y="4039539"/>
            <a:ext cx="281255" cy="422482"/>
            <a:chOff x="2827222" y="2275367"/>
            <a:chExt cx="683568" cy="724932"/>
          </a:xfrm>
        </p:grpSpPr>
        <p:sp>
          <p:nvSpPr>
            <p:cNvPr id="85" name="二等辺三角形 84"/>
            <p:cNvSpPr/>
            <p:nvPr/>
          </p:nvSpPr>
          <p:spPr>
            <a:xfrm>
              <a:off x="2866570" y="2324114"/>
              <a:ext cx="392700" cy="67618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円/楕円 85"/>
            <p:cNvSpPr/>
            <p:nvPr/>
          </p:nvSpPr>
          <p:spPr>
            <a:xfrm>
              <a:off x="2827222" y="2275367"/>
              <a:ext cx="432048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角丸四角形 86"/>
            <p:cNvSpPr/>
            <p:nvPr/>
          </p:nvSpPr>
          <p:spPr>
            <a:xfrm>
              <a:off x="3259270" y="2359153"/>
              <a:ext cx="251520" cy="4373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2" name="テキスト ボックス 91"/>
          <p:cNvSpPr txBox="1"/>
          <p:nvPr/>
        </p:nvSpPr>
        <p:spPr>
          <a:xfrm>
            <a:off x="1620694" y="3734254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1P</a:t>
            </a:r>
            <a:endParaRPr kumimoji="1" lang="ja-JP" altLang="en-US" sz="1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3815630" y="1522428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>
                <a:ln w="18000">
                  <a:solidFill>
                    <a:srgbClr val="0070C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2</a:t>
            </a:r>
            <a:r>
              <a:rPr lang="en-US" altLang="ja-JP" sz="1200" b="1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</a:t>
            </a:r>
            <a:endParaRPr kumimoji="1" lang="ja-JP" altLang="en-US" sz="1200" b="1" dirty="0">
              <a:ln w="18000">
                <a:solidFill>
                  <a:srgbClr val="0070C0"/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95536" y="949370"/>
            <a:ext cx="5982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16:9</a:t>
            </a:r>
            <a:endParaRPr kumimoji="1" lang="ja-JP" altLang="en-US" dirty="0"/>
          </a:p>
        </p:txBody>
      </p:sp>
      <p:cxnSp>
        <p:nvCxnSpPr>
          <p:cNvPr id="5" name="直線コネクタ 4"/>
          <p:cNvCxnSpPr>
            <a:endCxn id="34" idx="0"/>
          </p:cNvCxnSpPr>
          <p:nvPr/>
        </p:nvCxnSpPr>
        <p:spPr>
          <a:xfrm>
            <a:off x="993777" y="1318702"/>
            <a:ext cx="1963057" cy="900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テキスト ボックス 67"/>
          <p:cNvSpPr txBox="1"/>
          <p:nvPr/>
        </p:nvSpPr>
        <p:spPr>
          <a:xfrm>
            <a:off x="3679374" y="580038"/>
            <a:ext cx="4812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4</a:t>
            </a:r>
            <a:r>
              <a:rPr kumimoji="1" lang="en-US" altLang="ja-JP" dirty="0" smtClean="0"/>
              <a:t>:3</a:t>
            </a:r>
            <a:endParaRPr kumimoji="1" lang="ja-JP" altLang="en-US" dirty="0"/>
          </a:p>
        </p:txBody>
      </p:sp>
      <p:cxnSp>
        <p:nvCxnSpPr>
          <p:cNvPr id="8" name="直線コネクタ 7"/>
          <p:cNvCxnSpPr>
            <a:stCxn id="68" idx="2"/>
            <a:endCxn id="93" idx="0"/>
          </p:cNvCxnSpPr>
          <p:nvPr/>
        </p:nvCxnSpPr>
        <p:spPr>
          <a:xfrm>
            <a:off x="3919985" y="949370"/>
            <a:ext cx="68128" cy="5730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/>
          <p:cNvSpPr txBox="1"/>
          <p:nvPr/>
        </p:nvSpPr>
        <p:spPr>
          <a:xfrm>
            <a:off x="4706959" y="773259"/>
            <a:ext cx="4812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4</a:t>
            </a:r>
            <a:r>
              <a:rPr kumimoji="1" lang="en-US" altLang="ja-JP" dirty="0" smtClean="0"/>
              <a:t>:3</a:t>
            </a:r>
            <a:endParaRPr kumimoji="1" lang="ja-JP" altLang="en-US" dirty="0"/>
          </a:p>
        </p:txBody>
      </p:sp>
      <p:cxnSp>
        <p:nvCxnSpPr>
          <p:cNvPr id="71" name="直線コネクタ 70"/>
          <p:cNvCxnSpPr>
            <a:stCxn id="70" idx="2"/>
            <a:endCxn id="15" idx="0"/>
          </p:cNvCxnSpPr>
          <p:nvPr/>
        </p:nvCxnSpPr>
        <p:spPr>
          <a:xfrm flipH="1">
            <a:off x="4562717" y="1142591"/>
            <a:ext cx="384853" cy="1857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336853" y="2618052"/>
            <a:ext cx="5982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16:9</a:t>
            </a:r>
            <a:endParaRPr kumimoji="1" lang="ja-JP" altLang="en-US" dirty="0"/>
          </a:p>
        </p:txBody>
      </p:sp>
      <p:cxnSp>
        <p:nvCxnSpPr>
          <p:cNvPr id="75" name="直線コネクタ 74"/>
          <p:cNvCxnSpPr>
            <a:endCxn id="11" idx="1"/>
          </p:cNvCxnSpPr>
          <p:nvPr/>
        </p:nvCxnSpPr>
        <p:spPr>
          <a:xfrm>
            <a:off x="935094" y="2987384"/>
            <a:ext cx="509949" cy="5176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44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4219" y="75982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リザルト画面配置</a:t>
            </a:r>
            <a:endParaRPr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4551189" y="1351041"/>
            <a:ext cx="3117674" cy="2016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4562541" y="3645024"/>
            <a:ext cx="3117674" cy="2016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1445043" y="3364993"/>
            <a:ext cx="6235172" cy="2800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1444955" y="1351041"/>
            <a:ext cx="3117674" cy="2016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1445043" y="3654932"/>
            <a:ext cx="3117674" cy="2016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1 つの角を切り取った四角形 1"/>
          <p:cNvSpPr/>
          <p:nvPr/>
        </p:nvSpPr>
        <p:spPr>
          <a:xfrm flipV="1">
            <a:off x="1444955" y="1773674"/>
            <a:ext cx="720080" cy="292388"/>
          </a:xfrm>
          <a:prstGeom prst="snip1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537133" y="1365694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5400" b="1" dirty="0">
                <a:ln w="18000">
                  <a:solidFill>
                    <a:srgbClr val="FFC000"/>
                  </a:solidFill>
                  <a:prstDash val="solid"/>
                  <a:miter lim="800000"/>
                </a:ln>
                <a:solidFill>
                  <a:srgbClr val="FFCC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2</a:t>
            </a:r>
            <a:endParaRPr kumimoji="1" lang="ja-JP" altLang="en-US" sz="5400" b="1" dirty="0">
              <a:ln w="18000">
                <a:solidFill>
                  <a:srgbClr val="FFC000"/>
                </a:solidFill>
                <a:prstDash val="solid"/>
                <a:miter lim="800000"/>
              </a:ln>
              <a:solidFill>
                <a:srgbClr val="FFCC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2" name="1 つの角を切り取った四角形 31"/>
          <p:cNvSpPr/>
          <p:nvPr/>
        </p:nvSpPr>
        <p:spPr>
          <a:xfrm flipV="1">
            <a:off x="1444955" y="4009909"/>
            <a:ext cx="720080" cy="292388"/>
          </a:xfrm>
          <a:prstGeom prst="snip1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537133" y="3573016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9212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1</a:t>
            </a:r>
            <a:endParaRPr kumimoji="1" lang="ja-JP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C9212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3" name="1 つの角を切り取った四角形 32"/>
          <p:cNvSpPr/>
          <p:nvPr/>
        </p:nvSpPr>
        <p:spPr>
          <a:xfrm flipV="1">
            <a:off x="4551189" y="3997494"/>
            <a:ext cx="720080" cy="292388"/>
          </a:xfrm>
          <a:prstGeom prst="snip1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713229" y="378904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 smtClean="0">
                <a:ln w="18000">
                  <a:solidFill>
                    <a:schemeClr val="accent3">
                      <a:lumMod val="75000"/>
                    </a:schemeClr>
                  </a:solidFill>
                  <a:prstDash val="solid"/>
                  <a:miter lim="800000"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3</a:t>
            </a:r>
            <a:endParaRPr kumimoji="1" lang="ja-JP" altLang="en-US" sz="3600" b="1" dirty="0">
              <a:ln w="18000">
                <a:solidFill>
                  <a:schemeClr val="accent3">
                    <a:lumMod val="75000"/>
                  </a:schemeClr>
                </a:solidFill>
                <a:prstDash val="solid"/>
                <a:miter lim="800000"/>
              </a:ln>
              <a:solidFill>
                <a:schemeClr val="accent3">
                  <a:lumMod val="7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4" name="1 つの角を切り取った四角形 33"/>
          <p:cNvSpPr/>
          <p:nvPr/>
        </p:nvSpPr>
        <p:spPr>
          <a:xfrm flipV="1">
            <a:off x="4562541" y="1766283"/>
            <a:ext cx="720080" cy="292388"/>
          </a:xfrm>
          <a:prstGeom prst="snip1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01877" y="162008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4</a:t>
            </a:r>
            <a:endParaRPr kumimoji="1" lang="ja-JP" altLang="en-US" sz="3200" b="1" dirty="0">
              <a:ln w="18000">
                <a:solidFill>
                  <a:schemeClr val="tx1"/>
                </a:solidFill>
                <a:prstDash val="solid"/>
                <a:miter lim="800000"/>
              </a:ln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815137" y="2204864"/>
            <a:ext cx="2190941" cy="5657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スコア</a:t>
            </a:r>
            <a:endParaRPr kumimoji="1" lang="ja-JP" altLang="en-US" dirty="0"/>
          </a:p>
        </p:txBody>
      </p:sp>
      <p:sp>
        <p:nvSpPr>
          <p:cNvPr id="36" name="角丸四角形 35"/>
          <p:cNvSpPr/>
          <p:nvPr/>
        </p:nvSpPr>
        <p:spPr>
          <a:xfrm>
            <a:off x="1823025" y="4596372"/>
            <a:ext cx="2190941" cy="5657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スコア</a:t>
            </a:r>
            <a:endParaRPr kumimoji="1" lang="ja-JP" altLang="en-US" dirty="0"/>
          </a:p>
        </p:txBody>
      </p:sp>
      <p:sp>
        <p:nvSpPr>
          <p:cNvPr id="37" name="角丸四角形 36"/>
          <p:cNvSpPr/>
          <p:nvPr/>
        </p:nvSpPr>
        <p:spPr>
          <a:xfrm>
            <a:off x="5025907" y="4596371"/>
            <a:ext cx="2190941" cy="5657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スコア</a:t>
            </a:r>
            <a:endParaRPr kumimoji="1" lang="ja-JP" altLang="en-US" dirty="0"/>
          </a:p>
        </p:txBody>
      </p:sp>
      <p:sp>
        <p:nvSpPr>
          <p:cNvPr id="38" name="角丸四角形 37"/>
          <p:cNvSpPr/>
          <p:nvPr/>
        </p:nvSpPr>
        <p:spPr>
          <a:xfrm>
            <a:off x="5025209" y="2258422"/>
            <a:ext cx="2190941" cy="5657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スコア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973795" y="1351040"/>
            <a:ext cx="611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1P</a:t>
            </a:r>
            <a:endParaRPr kumimoji="1" lang="ja-JP" altLang="en-US" sz="3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C0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962443" y="3645023"/>
            <a:ext cx="611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2P</a:t>
            </a:r>
            <a:endParaRPr kumimoji="1" lang="ja-JP" altLang="en-US" sz="32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7012984" y="1385812"/>
            <a:ext cx="611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>
                <a:ln w="18000">
                  <a:solidFill>
                    <a:srgbClr val="FFC00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3</a:t>
            </a:r>
            <a:r>
              <a:rPr lang="en-US" altLang="ja-JP" sz="3200" b="1" dirty="0" smtClean="0">
                <a:ln w="18000">
                  <a:solidFill>
                    <a:srgbClr val="FFC00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</a:t>
            </a:r>
            <a:endParaRPr kumimoji="1" lang="ja-JP" altLang="en-US" sz="3200" b="1" dirty="0">
              <a:ln w="18000">
                <a:solidFill>
                  <a:srgbClr val="FFC000"/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7057798" y="3645022"/>
            <a:ext cx="611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>
                <a:ln w="18000">
                  <a:solidFill>
                    <a:srgbClr val="00B050"/>
                  </a:solidFill>
                  <a:prstDash val="solid"/>
                  <a:miter lim="800000"/>
                </a:ln>
                <a:solidFill>
                  <a:srgbClr val="00B05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4</a:t>
            </a:r>
            <a:r>
              <a:rPr lang="en-US" altLang="ja-JP" sz="3200" b="1" dirty="0" smtClean="0">
                <a:ln w="18000">
                  <a:solidFill>
                    <a:srgbClr val="00B050"/>
                  </a:solidFill>
                  <a:prstDash val="solid"/>
                  <a:miter lim="800000"/>
                </a:ln>
                <a:solidFill>
                  <a:srgbClr val="00B05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</a:t>
            </a:r>
            <a:endParaRPr kumimoji="1" lang="ja-JP" altLang="en-US" sz="3200" b="1" dirty="0">
              <a:ln w="18000">
                <a:solidFill>
                  <a:srgbClr val="00B050"/>
                </a:solidFill>
                <a:prstDash val="solid"/>
                <a:miter lim="800000"/>
              </a:ln>
              <a:solidFill>
                <a:srgbClr val="00B05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36853" y="2618052"/>
            <a:ext cx="5982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16:9</a:t>
            </a:r>
            <a:endParaRPr kumimoji="1" lang="ja-JP" altLang="en-US" dirty="0"/>
          </a:p>
        </p:txBody>
      </p:sp>
      <p:cxnSp>
        <p:nvCxnSpPr>
          <p:cNvPr id="43" name="直線コネクタ 42"/>
          <p:cNvCxnSpPr>
            <a:endCxn id="27" idx="1"/>
          </p:cNvCxnSpPr>
          <p:nvPr/>
        </p:nvCxnSpPr>
        <p:spPr>
          <a:xfrm>
            <a:off x="935094" y="2987384"/>
            <a:ext cx="509949" cy="5176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3679374" y="580038"/>
            <a:ext cx="4812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4</a:t>
            </a:r>
            <a:r>
              <a:rPr kumimoji="1" lang="en-US" altLang="ja-JP" dirty="0" smtClean="0"/>
              <a:t>:3</a:t>
            </a:r>
            <a:endParaRPr kumimoji="1" lang="ja-JP" altLang="en-US" dirty="0"/>
          </a:p>
        </p:txBody>
      </p:sp>
      <p:cxnSp>
        <p:nvCxnSpPr>
          <p:cNvPr id="45" name="直線コネクタ 44"/>
          <p:cNvCxnSpPr>
            <a:stCxn id="44" idx="2"/>
          </p:cNvCxnSpPr>
          <p:nvPr/>
        </p:nvCxnSpPr>
        <p:spPr>
          <a:xfrm>
            <a:off x="3919985" y="949370"/>
            <a:ext cx="347990" cy="569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2130811" y="464084"/>
            <a:ext cx="5982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16:9</a:t>
            </a:r>
            <a:endParaRPr kumimoji="1" lang="ja-JP" altLang="en-US" dirty="0"/>
          </a:p>
        </p:txBody>
      </p:sp>
      <p:cxnSp>
        <p:nvCxnSpPr>
          <p:cNvPr id="47" name="直線コネクタ 46"/>
          <p:cNvCxnSpPr>
            <a:endCxn id="35" idx="0"/>
          </p:cNvCxnSpPr>
          <p:nvPr/>
        </p:nvCxnSpPr>
        <p:spPr>
          <a:xfrm>
            <a:off x="2729052" y="833416"/>
            <a:ext cx="181556" cy="1371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361108" y="1458761"/>
            <a:ext cx="5982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16:9</a:t>
            </a:r>
            <a:endParaRPr kumimoji="1" lang="ja-JP" altLang="en-US" dirty="0"/>
          </a:p>
        </p:txBody>
      </p:sp>
      <p:cxnSp>
        <p:nvCxnSpPr>
          <p:cNvPr id="49" name="直線コネクタ 48"/>
          <p:cNvCxnSpPr>
            <a:stCxn id="48" idx="3"/>
            <a:endCxn id="2" idx="2"/>
          </p:cNvCxnSpPr>
          <p:nvPr/>
        </p:nvCxnSpPr>
        <p:spPr>
          <a:xfrm>
            <a:off x="959349" y="1643427"/>
            <a:ext cx="485606" cy="2764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1196695" y="614810"/>
            <a:ext cx="4812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4</a:t>
            </a:r>
            <a:r>
              <a:rPr kumimoji="1" lang="en-US" altLang="ja-JP" dirty="0" smtClean="0"/>
              <a:t>:3</a:t>
            </a:r>
            <a:endParaRPr kumimoji="1" lang="ja-JP" altLang="en-US" dirty="0"/>
          </a:p>
        </p:txBody>
      </p:sp>
      <p:cxnSp>
        <p:nvCxnSpPr>
          <p:cNvPr id="51" name="直線コネクタ 50"/>
          <p:cNvCxnSpPr>
            <a:stCxn id="50" idx="2"/>
          </p:cNvCxnSpPr>
          <p:nvPr/>
        </p:nvCxnSpPr>
        <p:spPr>
          <a:xfrm>
            <a:off x="1437306" y="984142"/>
            <a:ext cx="359343" cy="6359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85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137</Words>
  <Application>Microsoft Office PowerPoint</Application>
  <PresentationFormat>画面に合わせる (4:3)</PresentationFormat>
  <Paragraphs>93</Paragraphs>
  <Slides>7</Slides>
  <Notes>5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ohs30138</dc:creator>
  <cp:lastModifiedBy>ohs30138</cp:lastModifiedBy>
  <cp:revision>25</cp:revision>
  <dcterms:created xsi:type="dcterms:W3CDTF">2016-10-21T00:41:12Z</dcterms:created>
  <dcterms:modified xsi:type="dcterms:W3CDTF">2016-10-24T00:27:06Z</dcterms:modified>
</cp:coreProperties>
</file>