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6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cms.gov/provider-data/dataset/xubh-q36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38923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Adventist University of Central Africa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33368"/>
            <a:ext cx="9144000" cy="3657600"/>
          </a:xfrm>
        </p:spPr>
        <p:txBody>
          <a:bodyPr>
            <a:noAutofit/>
          </a:bodyPr>
          <a:lstStyle/>
          <a:p>
            <a:pPr algn="l"/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Akize Israel</a:t>
            </a:r>
          </a:p>
          <a:p>
            <a:pPr algn="l"/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INSY 8413 - Big Data Analytics</a:t>
            </a:r>
          </a:p>
          <a:p>
            <a:pPr algn="l"/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2024–2025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&amp; Answers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akize.israel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64EA-E8EB-18BD-73B6-F6A9F281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698090"/>
            <a:ext cx="8588477" cy="105205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Can we detect which hospitals have high patient wait times and why?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group of people sitting in a row&#10;&#10;AI-generated content may be incorrect.">
            <a:extLst>
              <a:ext uri="{FF2B5EF4-FFF2-40B4-BE49-F238E27FC236}">
                <a16:creationId xmlns:a16="http://schemas.microsoft.com/office/drawing/2014/main" id="{39E79357-916B-6E22-25CF-4619B41AC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61" y="2219633"/>
            <a:ext cx="8588477" cy="4525963"/>
          </a:xfrm>
        </p:spPr>
      </p:pic>
    </p:spTree>
    <p:extLst>
      <p:ext uri="{BB962C8B-B14F-4D97-AF65-F5344CB8AC3E}">
        <p14:creationId xmlns:p14="http://schemas.microsoft.com/office/powerpoint/2010/main" val="201757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Sector: Health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Can we detect which hospitals have high patient wait times and why?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Use data analytics to understand hospital performance factors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CMS.gov (US Hospital Data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Structured CSV (~4800 rows, 15+ columns)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Fields: Hospital name, state, rating, emergency services, ownership,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Data Cleaning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(Emergency Services, Location, Ratings)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irrelevant columns (Phone, ZIP, Address)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column names, converted text ratings to numeric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rating distribution, ownership types, and emergency services availability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showed how hospital type/ownership affects performance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low-rated hospitals mostly lacked emergency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Clustering with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hospitals by rating and emergency service availability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Elbow Method to determine optimal clusters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3 hospital profiles with distinct performance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charts: Hospital ownership, emergency status, and ratings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slicers for filtering by state or type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visuals showing regional performance (if coordinates available)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can uncover hidden patterns in healthcare systems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Include patient-level data for more accurate modeling</a:t>
            </a:r>
          </a:p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to Rwandan healthcare data using open local portals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288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  Adventist University of Central Africa </vt:lpstr>
      <vt:lpstr>Can we detect which hospitals have high patient wait times and why? </vt:lpstr>
      <vt:lpstr>Project Introduction</vt:lpstr>
      <vt:lpstr>Dataset Overview</vt:lpstr>
      <vt:lpstr>Step 1: Data Cleaning (Python)</vt:lpstr>
      <vt:lpstr>Step 2: Exploratory Data Analysis</vt:lpstr>
      <vt:lpstr>Step 3: Clustering with KMeans</vt:lpstr>
      <vt:lpstr>Step 4: Power BI Dashboard</vt:lpstr>
      <vt:lpstr>A 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akize israel</cp:lastModifiedBy>
  <cp:revision>2</cp:revision>
  <dcterms:created xsi:type="dcterms:W3CDTF">2013-01-27T09:14:16Z</dcterms:created>
  <dcterms:modified xsi:type="dcterms:W3CDTF">2025-08-04T09:07:25Z</dcterms:modified>
  <cp:category/>
</cp:coreProperties>
</file>