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310" r:id="rId7"/>
    <p:sldId id="261" r:id="rId8"/>
    <p:sldId id="309" r:id="rId9"/>
    <p:sldId id="331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5" r:id="rId24"/>
    <p:sldId id="326" r:id="rId25"/>
    <p:sldId id="327" r:id="rId26"/>
    <p:sldId id="328" r:id="rId27"/>
    <p:sldId id="329" r:id="rId28"/>
    <p:sldId id="330" r:id="rId29"/>
    <p:sldId id="269" r:id="rId30"/>
    <p:sldId id="288" r:id="rId31"/>
  </p:sldIdLst>
  <p:sldSz cx="9144000" cy="5143500"/>
  <p:notesSz cx="6858000" cy="9144000"/>
  <p:embeddedFontLst>
    <p:embeddedFont>
      <p:font typeface="Lato Black"/>
      <p:regular r:id="rId35"/>
    </p:embeddedFont>
    <p:embeddedFont>
      <p:font typeface="Lato" panose="020F0502020204030203"/>
      <p:regular r:id="rId36"/>
    </p:embeddedFont>
    <p:embeddedFont>
      <p:font typeface="Lato Light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font" Target="fonts/font3.fntdata"/><Relationship Id="rId36" Type="http://schemas.openxmlformats.org/officeDocument/2006/relationships/font" Target="fonts/font2.fntdata"/><Relationship Id="rId35" Type="http://schemas.openxmlformats.org/officeDocument/2006/relationships/font" Target="fonts/font1.fntdata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a39092251c_1_5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a39092251c_1_5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a39092251c_1_6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a39092251c_1_6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a39092251c_1_5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a39092251c_1_5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a39092251c_1_6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a39092251c_1_6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a39092251c_1_5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a39092251c_1_5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a39092251c_1_6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a39092251c_1_6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a39092251c_1_6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a39092251c_1_6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a39092251c_1_5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a39092251c_1_5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a39092251c_1_6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a39092251c_1_6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a39092251c_1_5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a39092251c_1_5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a39092251c_1_6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a39092251c_1_6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a39092251c_1_6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a39092251c_1_6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a39092251c_1_5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a39092251c_1_5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a39092251c_1_6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a39092251c_1_6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a39092251c_1_5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a39092251c_1_5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a39092251c_1_6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a39092251c_1_6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a39092251c_1_5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a39092251c_1_5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a39092251c_1_6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a39092251c_1_6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3ace2beb3_0_19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3ace2beb3_0_1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9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ga3ace2beb3_0_5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3" name="Google Shape;1993;ga3ace2beb3_0_5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a39092251c_1_7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a39092251c_1_7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a39092251c_1_7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a39092251c_1_7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a39092251c_1_5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a39092251c_1_5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a39092251c_1_6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a39092251c_1_6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a39092251c_1_5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a39092251c_1_5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a39092251c_1_6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a39092251c_1_6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a39092251c_1_6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a39092251c_1_6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slide" Target="../slides/slide5.xml"/><Relationship Id="rId3" Type="http://schemas.openxmlformats.org/officeDocument/2006/relationships/slide" Target="../slides/slide27.xml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slide" Target="../slides/slide1.xml"/><Relationship Id="rId3" Type="http://schemas.openxmlformats.org/officeDocument/2006/relationships/slide" Target="../slides/slide27.xml"/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slide" Target="../slides/slide5.xml"/><Relationship Id="rId3" Type="http://schemas.openxmlformats.org/officeDocument/2006/relationships/slide" Target="../slides/slide27.xml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slide" Target="../slides/slide5.xml"/><Relationship Id="rId3" Type="http://schemas.openxmlformats.org/officeDocument/2006/relationships/slide" Target="../slides/slide27.xml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slide" Target="../slides/slide5.xml"/><Relationship Id="rId3" Type="http://schemas.openxmlformats.org/officeDocument/2006/relationships/slide" Target="../slides/slide27.xml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slide" Target="../slides/slide5.xml"/><Relationship Id="rId3" Type="http://schemas.openxmlformats.org/officeDocument/2006/relationships/slide" Target="../slides/slide27.xml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slide" Target="../slides/slide5.xml"/><Relationship Id="rId3" Type="http://schemas.openxmlformats.org/officeDocument/2006/relationships/slide" Target="../slides/slide27.xml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slide" Target="../slides/slide5.xml"/><Relationship Id="rId3" Type="http://schemas.openxmlformats.org/officeDocument/2006/relationships/slide" Target="../slides/slide27.xml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slide" Target="../slides/slide5.xml"/><Relationship Id="rId3" Type="http://schemas.openxmlformats.org/officeDocument/2006/relationships/slide" Target="../slides/slide27.xml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slide" Target="../slides/slide5.xml"/><Relationship Id="rId3" Type="http://schemas.openxmlformats.org/officeDocument/2006/relationships/slide" Target="../slides/slide27.xml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slide" Target="../slides/slide5.xml"/><Relationship Id="rId3" Type="http://schemas.openxmlformats.org/officeDocument/2006/relationships/slide" Target="../slides/slide27.xml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slide" Target="../slides/slide5.xml"/><Relationship Id="rId3" Type="http://schemas.openxmlformats.org/officeDocument/2006/relationships/slide" Target="../slides/slide27.xml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slide" Target="../slides/slide5.xml"/><Relationship Id="rId3" Type="http://schemas.openxmlformats.org/officeDocument/2006/relationships/slide" Target="../slides/slide27.xml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slide" Target="../slides/slide5.xml"/><Relationship Id="rId3" Type="http://schemas.openxmlformats.org/officeDocument/2006/relationships/slide" Target="../slides/slide27.xml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slide" Target="../slides/slide5.xml"/><Relationship Id="rId3" Type="http://schemas.openxmlformats.org/officeDocument/2006/relationships/slide" Target="../slides/slide27.xml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slide" Target="../slides/slide5.xml"/><Relationship Id="rId3" Type="http://schemas.openxmlformats.org/officeDocument/2006/relationships/slide" Target="../slides/slide27.xml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92700" y="515975"/>
            <a:ext cx="3538800" cy="12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678F"/>
              </a:buClr>
              <a:buSzPts val="3900"/>
              <a:buFont typeface="Lato Black"/>
              <a:buNone/>
              <a:defRPr sz="3900">
                <a:solidFill>
                  <a:srgbClr val="0D678F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692700" y="2376925"/>
            <a:ext cx="31242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BA0"/>
              </a:buClr>
              <a:buSzPts val="2800"/>
              <a:buFont typeface="Lato" panose="020F0502020204030203"/>
              <a:buNone/>
              <a:defRPr sz="2800">
                <a:solidFill>
                  <a:srgbClr val="5FBBA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 panose="020F0502020204030203"/>
              <a:buNone/>
              <a:defRPr sz="28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 panose="020F0502020204030203"/>
              <a:buNone/>
              <a:defRPr sz="28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 panose="020F0502020204030203"/>
              <a:buNone/>
              <a:defRPr sz="28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 panose="020F0502020204030203"/>
              <a:buNone/>
              <a:defRPr sz="28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 panose="020F0502020204030203"/>
              <a:buNone/>
              <a:defRPr sz="28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 panose="020F0502020204030203"/>
              <a:buNone/>
              <a:defRPr sz="28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 panose="020F0502020204030203"/>
              <a:buNone/>
              <a:defRPr sz="28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 panose="020F0502020204030203"/>
              <a:buNone/>
              <a:defRPr sz="28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F6F7E3"/>
        </a:solidFill>
        <a:effectLst/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"/>
          <p:cNvSpPr txBox="1"/>
          <p:nvPr>
            <p:ph type="title" hasCustomPrompt="1"/>
          </p:nvPr>
        </p:nvSpPr>
        <p:spPr>
          <a:xfrm>
            <a:off x="743400" y="725125"/>
            <a:ext cx="77292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D6889"/>
              </a:buClr>
              <a:buSzPts val="6000"/>
              <a:buFont typeface="Lato Black"/>
              <a:buNone/>
              <a:defRPr sz="6000">
                <a:solidFill>
                  <a:srgbClr val="0D6889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2" name="Google Shape;222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23" name="Google Shape;223;p11"/>
          <p:cNvSpPr/>
          <p:nvPr/>
        </p:nvSpPr>
        <p:spPr>
          <a:xfrm rot="-5400000">
            <a:off x="3999487" y="3104363"/>
            <a:ext cx="674764" cy="801039"/>
          </a:xfrm>
          <a:custGeom>
            <a:avLst/>
            <a:gdLst/>
            <a:ahLst/>
            <a:cxnLst/>
            <a:rect l="l" t="t" r="r" b="b"/>
            <a:pathLst>
              <a:path w="1106170" h="1313179" extrusionOk="0">
                <a:moveTo>
                  <a:pt x="1103991" y="0"/>
                </a:moveTo>
                <a:lnTo>
                  <a:pt x="1056384" y="6458"/>
                </a:lnTo>
                <a:lnTo>
                  <a:pt x="1009417" y="14675"/>
                </a:lnTo>
                <a:lnTo>
                  <a:pt x="963119" y="24614"/>
                </a:lnTo>
                <a:lnTo>
                  <a:pt x="917522" y="36237"/>
                </a:lnTo>
                <a:lnTo>
                  <a:pt x="872657" y="49508"/>
                </a:lnTo>
                <a:lnTo>
                  <a:pt x="828552" y="64389"/>
                </a:lnTo>
                <a:lnTo>
                  <a:pt x="785240" y="80844"/>
                </a:lnTo>
                <a:lnTo>
                  <a:pt x="742750" y="98836"/>
                </a:lnTo>
                <a:lnTo>
                  <a:pt x="701113" y="118328"/>
                </a:lnTo>
                <a:lnTo>
                  <a:pt x="660360" y="139282"/>
                </a:lnTo>
                <a:lnTo>
                  <a:pt x="620521" y="161662"/>
                </a:lnTo>
                <a:lnTo>
                  <a:pt x="581627" y="185432"/>
                </a:lnTo>
                <a:lnTo>
                  <a:pt x="543708" y="210553"/>
                </a:lnTo>
                <a:lnTo>
                  <a:pt x="506794" y="236989"/>
                </a:lnTo>
                <a:lnTo>
                  <a:pt x="470917" y="264703"/>
                </a:lnTo>
                <a:lnTo>
                  <a:pt x="436106" y="293658"/>
                </a:lnTo>
                <a:lnTo>
                  <a:pt x="402393" y="323817"/>
                </a:lnTo>
                <a:lnTo>
                  <a:pt x="369807" y="355143"/>
                </a:lnTo>
                <a:lnTo>
                  <a:pt x="338380" y="387600"/>
                </a:lnTo>
                <a:lnTo>
                  <a:pt x="308141" y="421149"/>
                </a:lnTo>
                <a:lnTo>
                  <a:pt x="279121" y="455755"/>
                </a:lnTo>
                <a:lnTo>
                  <a:pt x="251352" y="491380"/>
                </a:lnTo>
                <a:lnTo>
                  <a:pt x="224863" y="527988"/>
                </a:lnTo>
                <a:lnTo>
                  <a:pt x="199684" y="565540"/>
                </a:lnTo>
                <a:lnTo>
                  <a:pt x="175847" y="604001"/>
                </a:lnTo>
                <a:lnTo>
                  <a:pt x="153381" y="643334"/>
                </a:lnTo>
                <a:lnTo>
                  <a:pt x="132319" y="683501"/>
                </a:lnTo>
                <a:lnTo>
                  <a:pt x="112688" y="724465"/>
                </a:lnTo>
                <a:lnTo>
                  <a:pt x="94522" y="766190"/>
                </a:lnTo>
                <a:lnTo>
                  <a:pt x="77849" y="808639"/>
                </a:lnTo>
                <a:lnTo>
                  <a:pt x="62701" y="851774"/>
                </a:lnTo>
                <a:lnTo>
                  <a:pt x="49107" y="895558"/>
                </a:lnTo>
                <a:lnTo>
                  <a:pt x="37099" y="939956"/>
                </a:lnTo>
                <a:lnTo>
                  <a:pt x="26707" y="984929"/>
                </a:lnTo>
                <a:lnTo>
                  <a:pt x="17962" y="1030441"/>
                </a:lnTo>
                <a:lnTo>
                  <a:pt x="10893" y="1076454"/>
                </a:lnTo>
                <a:lnTo>
                  <a:pt x="5532" y="1122933"/>
                </a:lnTo>
                <a:lnTo>
                  <a:pt x="1909" y="1169839"/>
                </a:lnTo>
                <a:lnTo>
                  <a:pt x="55" y="1217136"/>
                </a:lnTo>
                <a:lnTo>
                  <a:pt x="0" y="1264787"/>
                </a:lnTo>
                <a:lnTo>
                  <a:pt x="1774" y="1312755"/>
                </a:lnTo>
                <a:lnTo>
                  <a:pt x="49477" y="1306271"/>
                </a:lnTo>
                <a:lnTo>
                  <a:pt x="96534" y="1298038"/>
                </a:lnTo>
                <a:lnTo>
                  <a:pt x="142914" y="1288091"/>
                </a:lnTo>
                <a:lnTo>
                  <a:pt x="188587" y="1276467"/>
                </a:lnTo>
                <a:lnTo>
                  <a:pt x="233523" y="1263202"/>
                </a:lnTo>
                <a:lnTo>
                  <a:pt x="277692" y="1248333"/>
                </a:lnTo>
                <a:lnTo>
                  <a:pt x="321062" y="1231896"/>
                </a:lnTo>
                <a:lnTo>
                  <a:pt x="363604" y="1213928"/>
                </a:lnTo>
                <a:lnTo>
                  <a:pt x="405287" y="1194464"/>
                </a:lnTo>
                <a:lnTo>
                  <a:pt x="446080" y="1173542"/>
                </a:lnTo>
                <a:lnTo>
                  <a:pt x="485955" y="1151198"/>
                </a:lnTo>
                <a:lnTo>
                  <a:pt x="524879" y="1127467"/>
                </a:lnTo>
                <a:lnTo>
                  <a:pt x="562823" y="1102388"/>
                </a:lnTo>
                <a:lnTo>
                  <a:pt x="599757" y="1075995"/>
                </a:lnTo>
                <a:lnTo>
                  <a:pt x="635649" y="1048325"/>
                </a:lnTo>
                <a:lnTo>
                  <a:pt x="670470" y="1019415"/>
                </a:lnTo>
                <a:lnTo>
                  <a:pt x="704190" y="989301"/>
                </a:lnTo>
                <a:lnTo>
                  <a:pt x="736777" y="958020"/>
                </a:lnTo>
                <a:lnTo>
                  <a:pt x="768202" y="925607"/>
                </a:lnTo>
                <a:lnTo>
                  <a:pt x="798434" y="892100"/>
                </a:lnTo>
                <a:lnTo>
                  <a:pt x="827443" y="857534"/>
                </a:lnTo>
                <a:lnTo>
                  <a:pt x="855198" y="821946"/>
                </a:lnTo>
                <a:lnTo>
                  <a:pt x="881670" y="785373"/>
                </a:lnTo>
                <a:lnTo>
                  <a:pt x="906827" y="747850"/>
                </a:lnTo>
                <a:lnTo>
                  <a:pt x="930639" y="709414"/>
                </a:lnTo>
                <a:lnTo>
                  <a:pt x="953077" y="670103"/>
                </a:lnTo>
                <a:lnTo>
                  <a:pt x="974109" y="629951"/>
                </a:lnTo>
                <a:lnTo>
                  <a:pt x="993706" y="588995"/>
                </a:lnTo>
                <a:lnTo>
                  <a:pt x="1011836" y="547272"/>
                </a:lnTo>
                <a:lnTo>
                  <a:pt x="1028470" y="504819"/>
                </a:lnTo>
                <a:lnTo>
                  <a:pt x="1043577" y="461671"/>
                </a:lnTo>
                <a:lnTo>
                  <a:pt x="1057127" y="417864"/>
                </a:lnTo>
                <a:lnTo>
                  <a:pt x="1069089" y="373437"/>
                </a:lnTo>
                <a:lnTo>
                  <a:pt x="1079433" y="328423"/>
                </a:lnTo>
                <a:lnTo>
                  <a:pt x="1088129" y="282861"/>
                </a:lnTo>
                <a:lnTo>
                  <a:pt x="1095147" y="236787"/>
                </a:lnTo>
                <a:lnTo>
                  <a:pt x="1100455" y="190236"/>
                </a:lnTo>
                <a:lnTo>
                  <a:pt x="1104024" y="143245"/>
                </a:lnTo>
                <a:lnTo>
                  <a:pt x="1105710" y="98836"/>
                </a:lnTo>
                <a:lnTo>
                  <a:pt x="1105823" y="48091"/>
                </a:lnTo>
                <a:lnTo>
                  <a:pt x="1103991" y="0"/>
                </a:lnTo>
                <a:close/>
              </a:path>
            </a:pathLst>
          </a:custGeom>
          <a:solidFill>
            <a:srgbClr val="9AD0C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24" name="Google Shape;224;p11"/>
          <p:cNvSpPr/>
          <p:nvPr/>
        </p:nvSpPr>
        <p:spPr>
          <a:xfrm rot="-5400000">
            <a:off x="4264599" y="3345731"/>
            <a:ext cx="511689" cy="633317"/>
          </a:xfrm>
          <a:custGeom>
            <a:avLst/>
            <a:gdLst/>
            <a:ahLst/>
            <a:cxnLst/>
            <a:rect l="l" t="t" r="r" b="b"/>
            <a:pathLst>
              <a:path w="838834" h="1038225" extrusionOk="0">
                <a:moveTo>
                  <a:pt x="0" y="1037800"/>
                </a:moveTo>
                <a:lnTo>
                  <a:pt x="838361" y="0"/>
                </a:lnTo>
              </a:path>
            </a:pathLst>
          </a:custGeom>
          <a:noFill/>
          <a:ln w="9525" cap="flat" cmpd="sng">
            <a:solidFill>
              <a:srgbClr val="00A6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25" name="Google Shape;225;p11"/>
          <p:cNvSpPr/>
          <p:nvPr/>
        </p:nvSpPr>
        <p:spPr>
          <a:xfrm rot="-5400000">
            <a:off x="3720314" y="3928622"/>
            <a:ext cx="674764" cy="801039"/>
          </a:xfrm>
          <a:custGeom>
            <a:avLst/>
            <a:gdLst/>
            <a:ahLst/>
            <a:cxnLst/>
            <a:rect l="l" t="t" r="r" b="b"/>
            <a:pathLst>
              <a:path w="1106170" h="1313179" extrusionOk="0">
                <a:moveTo>
                  <a:pt x="1831" y="0"/>
                </a:moveTo>
                <a:lnTo>
                  <a:pt x="0" y="48091"/>
                </a:lnTo>
                <a:lnTo>
                  <a:pt x="112" y="98836"/>
                </a:lnTo>
                <a:lnTo>
                  <a:pt x="1798" y="143245"/>
                </a:lnTo>
                <a:lnTo>
                  <a:pt x="5367" y="190236"/>
                </a:lnTo>
                <a:lnTo>
                  <a:pt x="10706" y="236989"/>
                </a:lnTo>
                <a:lnTo>
                  <a:pt x="17693" y="282861"/>
                </a:lnTo>
                <a:lnTo>
                  <a:pt x="26389" y="328423"/>
                </a:lnTo>
                <a:lnTo>
                  <a:pt x="36733" y="373437"/>
                </a:lnTo>
                <a:lnTo>
                  <a:pt x="48696" y="417864"/>
                </a:lnTo>
                <a:lnTo>
                  <a:pt x="62245" y="461671"/>
                </a:lnTo>
                <a:lnTo>
                  <a:pt x="77353" y="504819"/>
                </a:lnTo>
                <a:lnTo>
                  <a:pt x="93986" y="547272"/>
                </a:lnTo>
                <a:lnTo>
                  <a:pt x="112117" y="588995"/>
                </a:lnTo>
                <a:lnTo>
                  <a:pt x="131713" y="629951"/>
                </a:lnTo>
                <a:lnTo>
                  <a:pt x="152745" y="670103"/>
                </a:lnTo>
                <a:lnTo>
                  <a:pt x="175183" y="709414"/>
                </a:lnTo>
                <a:lnTo>
                  <a:pt x="198995" y="747850"/>
                </a:lnTo>
                <a:lnTo>
                  <a:pt x="224153" y="785373"/>
                </a:lnTo>
                <a:lnTo>
                  <a:pt x="250624" y="821946"/>
                </a:lnTo>
                <a:lnTo>
                  <a:pt x="278379" y="857534"/>
                </a:lnTo>
                <a:lnTo>
                  <a:pt x="307388" y="892100"/>
                </a:lnTo>
                <a:lnTo>
                  <a:pt x="337620" y="925607"/>
                </a:lnTo>
                <a:lnTo>
                  <a:pt x="369045" y="958020"/>
                </a:lnTo>
                <a:lnTo>
                  <a:pt x="401633" y="989301"/>
                </a:lnTo>
                <a:lnTo>
                  <a:pt x="435352" y="1019415"/>
                </a:lnTo>
                <a:lnTo>
                  <a:pt x="470173" y="1048325"/>
                </a:lnTo>
                <a:lnTo>
                  <a:pt x="506066" y="1075995"/>
                </a:lnTo>
                <a:lnTo>
                  <a:pt x="542999" y="1102388"/>
                </a:lnTo>
                <a:lnTo>
                  <a:pt x="580943" y="1127467"/>
                </a:lnTo>
                <a:lnTo>
                  <a:pt x="619868" y="1151198"/>
                </a:lnTo>
                <a:lnTo>
                  <a:pt x="659742" y="1173542"/>
                </a:lnTo>
                <a:lnTo>
                  <a:pt x="700536" y="1194464"/>
                </a:lnTo>
                <a:lnTo>
                  <a:pt x="742219" y="1213928"/>
                </a:lnTo>
                <a:lnTo>
                  <a:pt x="784760" y="1231896"/>
                </a:lnTo>
                <a:lnTo>
                  <a:pt x="828131" y="1248333"/>
                </a:lnTo>
                <a:lnTo>
                  <a:pt x="872299" y="1263202"/>
                </a:lnTo>
                <a:lnTo>
                  <a:pt x="917235" y="1276467"/>
                </a:lnTo>
                <a:lnTo>
                  <a:pt x="962908" y="1288091"/>
                </a:lnTo>
                <a:lnTo>
                  <a:pt x="1009288" y="1298038"/>
                </a:lnTo>
                <a:lnTo>
                  <a:pt x="1056345" y="1306271"/>
                </a:lnTo>
                <a:lnTo>
                  <a:pt x="1104049" y="1312755"/>
                </a:lnTo>
                <a:lnTo>
                  <a:pt x="1105823" y="1264787"/>
                </a:lnTo>
                <a:lnTo>
                  <a:pt x="1105767" y="1217136"/>
                </a:lnTo>
                <a:lnTo>
                  <a:pt x="1103913" y="1169839"/>
                </a:lnTo>
                <a:lnTo>
                  <a:pt x="1100290" y="1122933"/>
                </a:lnTo>
                <a:lnTo>
                  <a:pt x="1094929" y="1076454"/>
                </a:lnTo>
                <a:lnTo>
                  <a:pt x="1087861" y="1030441"/>
                </a:lnTo>
                <a:lnTo>
                  <a:pt x="1079115" y="984929"/>
                </a:lnTo>
                <a:lnTo>
                  <a:pt x="1068723" y="939956"/>
                </a:lnTo>
                <a:lnTo>
                  <a:pt x="1056715" y="895558"/>
                </a:lnTo>
                <a:lnTo>
                  <a:pt x="1043122" y="851774"/>
                </a:lnTo>
                <a:lnTo>
                  <a:pt x="1027973" y="808639"/>
                </a:lnTo>
                <a:lnTo>
                  <a:pt x="1011301" y="766190"/>
                </a:lnTo>
                <a:lnTo>
                  <a:pt x="993134" y="724465"/>
                </a:lnTo>
                <a:lnTo>
                  <a:pt x="973504" y="683501"/>
                </a:lnTo>
                <a:lnTo>
                  <a:pt x="952441" y="643334"/>
                </a:lnTo>
                <a:lnTo>
                  <a:pt x="929975" y="604001"/>
                </a:lnTo>
                <a:lnTo>
                  <a:pt x="906138" y="565540"/>
                </a:lnTo>
                <a:lnTo>
                  <a:pt x="880960" y="527988"/>
                </a:lnTo>
                <a:lnTo>
                  <a:pt x="854470" y="491380"/>
                </a:lnTo>
                <a:lnTo>
                  <a:pt x="826701" y="455755"/>
                </a:lnTo>
                <a:lnTo>
                  <a:pt x="797681" y="421149"/>
                </a:lnTo>
                <a:lnTo>
                  <a:pt x="767443" y="387600"/>
                </a:lnTo>
                <a:lnTo>
                  <a:pt x="736015" y="355143"/>
                </a:lnTo>
                <a:lnTo>
                  <a:pt x="703429" y="323817"/>
                </a:lnTo>
                <a:lnTo>
                  <a:pt x="669716" y="293658"/>
                </a:lnTo>
                <a:lnTo>
                  <a:pt x="634905" y="264703"/>
                </a:lnTo>
                <a:lnTo>
                  <a:pt x="599028" y="236989"/>
                </a:lnTo>
                <a:lnTo>
                  <a:pt x="562115" y="210553"/>
                </a:lnTo>
                <a:lnTo>
                  <a:pt x="524195" y="185432"/>
                </a:lnTo>
                <a:lnTo>
                  <a:pt x="485301" y="161662"/>
                </a:lnTo>
                <a:lnTo>
                  <a:pt x="445462" y="139282"/>
                </a:lnTo>
                <a:lnTo>
                  <a:pt x="404709" y="118328"/>
                </a:lnTo>
                <a:lnTo>
                  <a:pt x="363072" y="98836"/>
                </a:lnTo>
                <a:lnTo>
                  <a:pt x="320583" y="80844"/>
                </a:lnTo>
                <a:lnTo>
                  <a:pt x="277270" y="64389"/>
                </a:lnTo>
                <a:lnTo>
                  <a:pt x="233166" y="49508"/>
                </a:lnTo>
                <a:lnTo>
                  <a:pt x="188300" y="36237"/>
                </a:lnTo>
                <a:lnTo>
                  <a:pt x="142703" y="24614"/>
                </a:lnTo>
                <a:lnTo>
                  <a:pt x="96405" y="14675"/>
                </a:lnTo>
                <a:lnTo>
                  <a:pt x="49438" y="6458"/>
                </a:lnTo>
                <a:lnTo>
                  <a:pt x="1831" y="0"/>
                </a:lnTo>
                <a:close/>
              </a:path>
            </a:pathLst>
          </a:custGeom>
          <a:solidFill>
            <a:srgbClr val="9AD0C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26" name="Google Shape;226;p11"/>
          <p:cNvSpPr/>
          <p:nvPr/>
        </p:nvSpPr>
        <p:spPr>
          <a:xfrm rot="-5400000">
            <a:off x="3985426" y="3855439"/>
            <a:ext cx="511689" cy="633317"/>
          </a:xfrm>
          <a:custGeom>
            <a:avLst/>
            <a:gdLst/>
            <a:ahLst/>
            <a:cxnLst/>
            <a:rect l="l" t="t" r="r" b="b"/>
            <a:pathLst>
              <a:path w="838834" h="1038225" extrusionOk="0">
                <a:moveTo>
                  <a:pt x="838361" y="103780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A6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cxnSp>
        <p:nvCxnSpPr>
          <p:cNvPr id="227" name="Google Shape;227;p11"/>
          <p:cNvCxnSpPr/>
          <p:nvPr/>
        </p:nvCxnSpPr>
        <p:spPr>
          <a:xfrm>
            <a:off x="-63737" y="3919488"/>
            <a:ext cx="9286500" cy="0"/>
          </a:xfrm>
          <a:prstGeom prst="straightConnector1">
            <a:avLst/>
          </a:prstGeom>
          <a:noFill/>
          <a:ln w="9525" cap="flat" cmpd="sng">
            <a:solidFill>
              <a:srgbClr val="01AF9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8" name="Google Shape;228;p11"/>
          <p:cNvSpPr txBox="1"/>
          <p:nvPr>
            <p:ph type="subTitle" idx="1"/>
          </p:nvPr>
        </p:nvSpPr>
        <p:spPr>
          <a:xfrm>
            <a:off x="705575" y="2350900"/>
            <a:ext cx="77292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9678A"/>
              </a:buClr>
              <a:buSzPts val="1400"/>
              <a:buFont typeface="Lato" panose="020F0502020204030203"/>
              <a:buNone/>
              <a:defRPr sz="1400" b="1">
                <a:solidFill>
                  <a:srgbClr val="09678A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 b="1">
                <a:solidFill>
                  <a:schemeClr val="l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 b="1">
                <a:solidFill>
                  <a:schemeClr val="l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 b="1">
                <a:solidFill>
                  <a:schemeClr val="l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 b="1">
                <a:solidFill>
                  <a:schemeClr val="l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 b="1">
                <a:solidFill>
                  <a:schemeClr val="l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 b="1">
                <a:solidFill>
                  <a:schemeClr val="l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 b="1">
                <a:solidFill>
                  <a:schemeClr val="l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None/>
              <a:defRPr sz="1300" b="1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29" name="Google Shape;229;p11"/>
          <p:cNvGrpSpPr/>
          <p:nvPr/>
        </p:nvGrpSpPr>
        <p:grpSpPr>
          <a:xfrm>
            <a:off x="875759" y="78041"/>
            <a:ext cx="194959" cy="225752"/>
            <a:chOff x="2042250" y="818150"/>
            <a:chExt cx="3544700" cy="4097125"/>
          </a:xfrm>
        </p:grpSpPr>
        <p:sp>
          <p:nvSpPr>
            <p:cNvPr id="230" name="Google Shape;230;p11"/>
            <p:cNvSpPr/>
            <p:nvPr/>
          </p:nvSpPr>
          <p:spPr>
            <a:xfrm>
              <a:off x="2042250" y="1794075"/>
              <a:ext cx="3544700" cy="3121200"/>
            </a:xfrm>
            <a:custGeom>
              <a:avLst/>
              <a:gdLst/>
              <a:ahLst/>
              <a:cxnLst/>
              <a:rect l="l" t="t" r="r" b="b"/>
              <a:pathLst>
                <a:path w="141788" h="124848" extrusionOk="0">
                  <a:moveTo>
                    <a:pt x="134790" y="6998"/>
                  </a:moveTo>
                  <a:lnTo>
                    <a:pt x="134790" y="117850"/>
                  </a:lnTo>
                  <a:lnTo>
                    <a:pt x="6998" y="117850"/>
                  </a:lnTo>
                  <a:lnTo>
                    <a:pt x="6998" y="6998"/>
                  </a:lnTo>
                  <a:close/>
                  <a:moveTo>
                    <a:pt x="1" y="1"/>
                  </a:moveTo>
                  <a:lnTo>
                    <a:pt x="1" y="124847"/>
                  </a:lnTo>
                  <a:lnTo>
                    <a:pt x="141787" y="124847"/>
                  </a:lnTo>
                  <a:lnTo>
                    <a:pt x="141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3220750" y="3331650"/>
              <a:ext cx="1187700" cy="1583625"/>
            </a:xfrm>
            <a:custGeom>
              <a:avLst/>
              <a:gdLst/>
              <a:ahLst/>
              <a:cxnLst/>
              <a:rect l="l" t="t" r="r" b="b"/>
              <a:pathLst>
                <a:path w="47508" h="63345" extrusionOk="0">
                  <a:moveTo>
                    <a:pt x="29094" y="6998"/>
                  </a:moveTo>
                  <a:lnTo>
                    <a:pt x="34250" y="9207"/>
                  </a:lnTo>
                  <a:lnTo>
                    <a:pt x="37933" y="13258"/>
                  </a:lnTo>
                  <a:lnTo>
                    <a:pt x="40142" y="18414"/>
                  </a:lnTo>
                  <a:lnTo>
                    <a:pt x="40511" y="21360"/>
                  </a:lnTo>
                  <a:lnTo>
                    <a:pt x="40511" y="56347"/>
                  </a:lnTo>
                  <a:lnTo>
                    <a:pt x="6998" y="56347"/>
                  </a:lnTo>
                  <a:lnTo>
                    <a:pt x="6998" y="21360"/>
                  </a:lnTo>
                  <a:lnTo>
                    <a:pt x="6998" y="18414"/>
                  </a:lnTo>
                  <a:lnTo>
                    <a:pt x="9207" y="13258"/>
                  </a:lnTo>
                  <a:lnTo>
                    <a:pt x="13258" y="9207"/>
                  </a:lnTo>
                  <a:lnTo>
                    <a:pt x="18046" y="6998"/>
                  </a:lnTo>
                  <a:close/>
                  <a:moveTo>
                    <a:pt x="20992" y="0"/>
                  </a:moveTo>
                  <a:lnTo>
                    <a:pt x="16941" y="369"/>
                  </a:lnTo>
                  <a:lnTo>
                    <a:pt x="9207" y="3683"/>
                  </a:lnTo>
                  <a:lnTo>
                    <a:pt x="3315" y="9207"/>
                  </a:lnTo>
                  <a:lnTo>
                    <a:pt x="369" y="16941"/>
                  </a:lnTo>
                  <a:lnTo>
                    <a:pt x="0" y="21360"/>
                  </a:lnTo>
                  <a:lnTo>
                    <a:pt x="0" y="63344"/>
                  </a:lnTo>
                  <a:lnTo>
                    <a:pt x="47508" y="63344"/>
                  </a:lnTo>
                  <a:lnTo>
                    <a:pt x="47508" y="21360"/>
                  </a:lnTo>
                  <a:lnTo>
                    <a:pt x="47140" y="16941"/>
                  </a:lnTo>
                  <a:lnTo>
                    <a:pt x="43825" y="9207"/>
                  </a:lnTo>
                  <a:lnTo>
                    <a:pt x="37933" y="3683"/>
                  </a:lnTo>
                  <a:lnTo>
                    <a:pt x="30567" y="369"/>
                  </a:lnTo>
                  <a:lnTo>
                    <a:pt x="26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2042250" y="818150"/>
              <a:ext cx="3544700" cy="1150900"/>
            </a:xfrm>
            <a:custGeom>
              <a:avLst/>
              <a:gdLst/>
              <a:ahLst/>
              <a:cxnLst/>
              <a:rect l="l" t="t" r="r" b="b"/>
              <a:pathLst>
                <a:path w="141788" h="46036" extrusionOk="0">
                  <a:moveTo>
                    <a:pt x="124847" y="6629"/>
                  </a:moveTo>
                  <a:lnTo>
                    <a:pt x="129266" y="8839"/>
                  </a:lnTo>
                  <a:lnTo>
                    <a:pt x="132580" y="12154"/>
                  </a:lnTo>
                  <a:lnTo>
                    <a:pt x="134790" y="16573"/>
                  </a:lnTo>
                  <a:lnTo>
                    <a:pt x="134790" y="19151"/>
                  </a:lnTo>
                  <a:lnTo>
                    <a:pt x="134790" y="39038"/>
                  </a:lnTo>
                  <a:lnTo>
                    <a:pt x="6998" y="39038"/>
                  </a:lnTo>
                  <a:lnTo>
                    <a:pt x="6998" y="19151"/>
                  </a:lnTo>
                  <a:lnTo>
                    <a:pt x="6998" y="16573"/>
                  </a:lnTo>
                  <a:lnTo>
                    <a:pt x="8840" y="12154"/>
                  </a:lnTo>
                  <a:lnTo>
                    <a:pt x="12154" y="8839"/>
                  </a:lnTo>
                  <a:lnTo>
                    <a:pt x="16573" y="6629"/>
                  </a:lnTo>
                  <a:close/>
                  <a:moveTo>
                    <a:pt x="15469" y="0"/>
                  </a:moveTo>
                  <a:lnTo>
                    <a:pt x="8471" y="2947"/>
                  </a:lnTo>
                  <a:lnTo>
                    <a:pt x="3315" y="8103"/>
                  </a:lnTo>
                  <a:lnTo>
                    <a:pt x="369" y="15100"/>
                  </a:lnTo>
                  <a:lnTo>
                    <a:pt x="1" y="19151"/>
                  </a:lnTo>
                  <a:lnTo>
                    <a:pt x="1" y="46035"/>
                  </a:lnTo>
                  <a:lnTo>
                    <a:pt x="141787" y="46035"/>
                  </a:lnTo>
                  <a:lnTo>
                    <a:pt x="141787" y="19151"/>
                  </a:lnTo>
                  <a:lnTo>
                    <a:pt x="141419" y="15100"/>
                  </a:lnTo>
                  <a:lnTo>
                    <a:pt x="138473" y="8103"/>
                  </a:lnTo>
                  <a:lnTo>
                    <a:pt x="133317" y="2947"/>
                  </a:lnTo>
                  <a:lnTo>
                    <a:pt x="126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3" name="Google Shape;233;p11"/>
          <p:cNvSpPr/>
          <p:nvPr/>
        </p:nvSpPr>
        <p:spPr>
          <a:xfrm>
            <a:off x="3877222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71" y="0"/>
                </a:moveTo>
                <a:lnTo>
                  <a:pt x="0" y="0"/>
                </a:lnTo>
                <a:lnTo>
                  <a:pt x="0" y="555574"/>
                </a:lnTo>
                <a:lnTo>
                  <a:pt x="8228" y="596332"/>
                </a:lnTo>
                <a:lnTo>
                  <a:pt x="30667" y="629615"/>
                </a:lnTo>
                <a:lnTo>
                  <a:pt x="63950" y="652055"/>
                </a:lnTo>
                <a:lnTo>
                  <a:pt x="104708" y="660283"/>
                </a:lnTo>
                <a:lnTo>
                  <a:pt x="3130962" y="660283"/>
                </a:lnTo>
                <a:lnTo>
                  <a:pt x="3171720" y="652055"/>
                </a:lnTo>
                <a:lnTo>
                  <a:pt x="3205003" y="629615"/>
                </a:lnTo>
                <a:lnTo>
                  <a:pt x="3227442" y="596332"/>
                </a:lnTo>
                <a:lnTo>
                  <a:pt x="3235671" y="555574"/>
                </a:lnTo>
                <a:lnTo>
                  <a:pt x="3235671" y="0"/>
                </a:lnTo>
                <a:close/>
              </a:path>
            </a:pathLst>
          </a:custGeom>
          <a:solidFill>
            <a:srgbClr val="01808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234" name="Google Shape;234;p11"/>
          <p:cNvSpPr txBox="1"/>
          <p:nvPr/>
        </p:nvSpPr>
        <p:spPr>
          <a:xfrm>
            <a:off x="4311780" y="44225"/>
            <a:ext cx="93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CO₂ EMISSIONS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pSp>
        <p:nvGrpSpPr>
          <p:cNvPr id="235" name="Google Shape;235;p11"/>
          <p:cNvGrpSpPr/>
          <p:nvPr/>
        </p:nvGrpSpPr>
        <p:grpSpPr>
          <a:xfrm>
            <a:off x="3996736" y="105461"/>
            <a:ext cx="274235" cy="171101"/>
            <a:chOff x="11481550" y="2611546"/>
            <a:chExt cx="798588" cy="518331"/>
          </a:xfrm>
        </p:grpSpPr>
        <p:sp>
          <p:nvSpPr>
            <p:cNvPr id="236" name="Google Shape;236;p11"/>
            <p:cNvSpPr/>
            <p:nvPr/>
          </p:nvSpPr>
          <p:spPr>
            <a:xfrm>
              <a:off x="11481550" y="2611546"/>
              <a:ext cx="798588" cy="518331"/>
            </a:xfrm>
            <a:custGeom>
              <a:avLst/>
              <a:gdLst/>
              <a:ahLst/>
              <a:cxnLst/>
              <a:rect l="l" t="t" r="r" b="b"/>
              <a:pathLst>
                <a:path w="877569" h="569595" extrusionOk="0">
                  <a:moveTo>
                    <a:pt x="709130" y="565616"/>
                  </a:moveTo>
                  <a:lnTo>
                    <a:pt x="207176" y="569165"/>
                  </a:lnTo>
                  <a:lnTo>
                    <a:pt x="160027" y="564058"/>
                  </a:lnTo>
                  <a:lnTo>
                    <a:pt x="116641" y="548868"/>
                  </a:lnTo>
                  <a:lnTo>
                    <a:pt x="78270" y="524831"/>
                  </a:lnTo>
                  <a:lnTo>
                    <a:pt x="46168" y="493181"/>
                  </a:lnTo>
                  <a:lnTo>
                    <a:pt x="21587" y="455155"/>
                  </a:lnTo>
                  <a:lnTo>
                    <a:pt x="5780" y="411986"/>
                  </a:lnTo>
                  <a:lnTo>
                    <a:pt x="0" y="364910"/>
                  </a:lnTo>
                  <a:lnTo>
                    <a:pt x="5223" y="317280"/>
                  </a:lnTo>
                  <a:lnTo>
                    <a:pt x="20733" y="273503"/>
                  </a:lnTo>
                  <a:lnTo>
                    <a:pt x="45252" y="234875"/>
                  </a:lnTo>
                  <a:lnTo>
                    <a:pt x="77503" y="202692"/>
                  </a:lnTo>
                  <a:lnTo>
                    <a:pt x="116210" y="178249"/>
                  </a:lnTo>
                  <a:lnTo>
                    <a:pt x="160094" y="162841"/>
                  </a:lnTo>
                  <a:lnTo>
                    <a:pt x="207878" y="157764"/>
                  </a:lnTo>
                  <a:lnTo>
                    <a:pt x="235514" y="112904"/>
                  </a:lnTo>
                  <a:lnTo>
                    <a:pt x="270353" y="74502"/>
                  </a:lnTo>
                  <a:lnTo>
                    <a:pt x="311317" y="43284"/>
                  </a:lnTo>
                  <a:lnTo>
                    <a:pt x="357326" y="19976"/>
                  </a:lnTo>
                  <a:lnTo>
                    <a:pt x="407301" y="5306"/>
                  </a:lnTo>
                  <a:lnTo>
                    <a:pt x="460163" y="0"/>
                  </a:lnTo>
                  <a:lnTo>
                    <a:pt x="508290" y="3790"/>
                  </a:lnTo>
                  <a:lnTo>
                    <a:pt x="554856" y="15601"/>
                  </a:lnTo>
                  <a:lnTo>
                    <a:pt x="598757" y="35053"/>
                  </a:lnTo>
                  <a:lnTo>
                    <a:pt x="638891" y="61767"/>
                  </a:lnTo>
                  <a:lnTo>
                    <a:pt x="670415" y="91091"/>
                  </a:lnTo>
                  <a:lnTo>
                    <a:pt x="697040" y="124666"/>
                  </a:lnTo>
                  <a:lnTo>
                    <a:pt x="718315" y="161774"/>
                  </a:lnTo>
                  <a:lnTo>
                    <a:pt x="733789" y="201700"/>
                  </a:lnTo>
                  <a:lnTo>
                    <a:pt x="780217" y="219199"/>
                  </a:lnTo>
                  <a:lnTo>
                    <a:pt x="819579" y="247838"/>
                  </a:lnTo>
                  <a:lnTo>
                    <a:pt x="850053" y="285566"/>
                  </a:lnTo>
                  <a:lnTo>
                    <a:pt x="869821" y="330331"/>
                  </a:lnTo>
                  <a:lnTo>
                    <a:pt x="877062" y="380082"/>
                  </a:lnTo>
                  <a:lnTo>
                    <a:pt x="874136" y="414222"/>
                  </a:lnTo>
                  <a:lnTo>
                    <a:pt x="850148" y="477337"/>
                  </a:lnTo>
                  <a:lnTo>
                    <a:pt x="805969" y="526842"/>
                  </a:lnTo>
                  <a:lnTo>
                    <a:pt x="749633" y="556739"/>
                  </a:lnTo>
                  <a:lnTo>
                    <a:pt x="718239" y="563940"/>
                  </a:lnTo>
                  <a:lnTo>
                    <a:pt x="715402" y="564998"/>
                  </a:lnTo>
                  <a:lnTo>
                    <a:pt x="712334" y="565595"/>
                  </a:lnTo>
                  <a:lnTo>
                    <a:pt x="709130" y="565616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11784358" y="2756293"/>
              <a:ext cx="231140" cy="271590"/>
            </a:xfrm>
            <a:custGeom>
              <a:avLst/>
              <a:gdLst/>
              <a:ahLst/>
              <a:cxnLst/>
              <a:rect l="l" t="t" r="r" b="b"/>
              <a:pathLst>
                <a:path w="254000" h="298450" extrusionOk="0">
                  <a:moveTo>
                    <a:pt x="151872" y="148602"/>
                  </a:moveTo>
                  <a:lnTo>
                    <a:pt x="150993" y="25067"/>
                  </a:lnTo>
                  <a:lnTo>
                    <a:pt x="125559" y="0"/>
                  </a:lnTo>
                  <a:lnTo>
                    <a:pt x="115749" y="2052"/>
                  </a:lnTo>
                  <a:lnTo>
                    <a:pt x="107765" y="7520"/>
                  </a:lnTo>
                  <a:lnTo>
                    <a:pt x="102413" y="15584"/>
                  </a:lnTo>
                  <a:lnTo>
                    <a:pt x="100502" y="25423"/>
                  </a:lnTo>
                  <a:lnTo>
                    <a:pt x="101371" y="148833"/>
                  </a:lnTo>
                  <a:lnTo>
                    <a:pt x="101402" y="153754"/>
                  </a:lnTo>
                  <a:lnTo>
                    <a:pt x="97465" y="157775"/>
                  </a:lnTo>
                  <a:lnTo>
                    <a:pt x="92544" y="157848"/>
                  </a:lnTo>
                  <a:lnTo>
                    <a:pt x="10557" y="158989"/>
                  </a:lnTo>
                  <a:lnTo>
                    <a:pt x="4435" y="160958"/>
                  </a:lnTo>
                  <a:lnTo>
                    <a:pt x="709" y="165667"/>
                  </a:lnTo>
                  <a:lnTo>
                    <a:pt x="0" y="171629"/>
                  </a:lnTo>
                  <a:lnTo>
                    <a:pt x="2924" y="177355"/>
                  </a:lnTo>
                  <a:lnTo>
                    <a:pt x="121287" y="294964"/>
                  </a:lnTo>
                  <a:lnTo>
                    <a:pt x="124826" y="298451"/>
                  </a:lnTo>
                  <a:lnTo>
                    <a:pt x="130522" y="298409"/>
                  </a:lnTo>
                  <a:lnTo>
                    <a:pt x="134009" y="294870"/>
                  </a:lnTo>
                  <a:lnTo>
                    <a:pt x="226938" y="200622"/>
                  </a:lnTo>
                  <a:lnTo>
                    <a:pt x="230556" y="197022"/>
                  </a:lnTo>
                  <a:lnTo>
                    <a:pt x="236261" y="191431"/>
                  </a:lnTo>
                  <a:lnTo>
                    <a:pt x="243251" y="184619"/>
                  </a:lnTo>
                  <a:lnTo>
                    <a:pt x="250728" y="177355"/>
                  </a:lnTo>
                  <a:lnTo>
                    <a:pt x="253856" y="171634"/>
                  </a:lnTo>
                  <a:lnTo>
                    <a:pt x="160678" y="157482"/>
                  </a:lnTo>
                  <a:lnTo>
                    <a:pt x="155820" y="157408"/>
                  </a:lnTo>
                  <a:lnTo>
                    <a:pt x="151904" y="153461"/>
                  </a:lnTo>
                  <a:lnTo>
                    <a:pt x="151872" y="148602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  <p:sp>
        <p:nvSpPr>
          <p:cNvPr id="238" name="Google Shape;238;p11"/>
          <p:cNvSpPr/>
          <p:nvPr/>
        </p:nvSpPr>
        <p:spPr>
          <a:xfrm>
            <a:off x="2296809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81" y="0"/>
                </a:moveTo>
                <a:lnTo>
                  <a:pt x="0" y="0"/>
                </a:lnTo>
                <a:lnTo>
                  <a:pt x="0" y="555574"/>
                </a:lnTo>
                <a:lnTo>
                  <a:pt x="8229" y="596332"/>
                </a:lnTo>
                <a:lnTo>
                  <a:pt x="30671" y="629615"/>
                </a:lnTo>
                <a:lnTo>
                  <a:pt x="63955" y="652055"/>
                </a:lnTo>
                <a:lnTo>
                  <a:pt x="104708" y="660283"/>
                </a:lnTo>
                <a:lnTo>
                  <a:pt x="3130972" y="660283"/>
                </a:lnTo>
                <a:lnTo>
                  <a:pt x="3171726" y="652055"/>
                </a:lnTo>
                <a:lnTo>
                  <a:pt x="3205009" y="629615"/>
                </a:lnTo>
                <a:lnTo>
                  <a:pt x="3227451" y="596332"/>
                </a:lnTo>
                <a:lnTo>
                  <a:pt x="3235681" y="555574"/>
                </a:lnTo>
                <a:lnTo>
                  <a:pt x="3235681" y="0"/>
                </a:lnTo>
                <a:close/>
              </a:path>
            </a:pathLst>
          </a:custGeom>
          <a:solidFill>
            <a:srgbClr val="00A69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239" name="Google Shape;239;p11"/>
          <p:cNvSpPr txBox="1"/>
          <p:nvPr/>
        </p:nvSpPr>
        <p:spPr>
          <a:xfrm>
            <a:off x="2695149" y="44225"/>
            <a:ext cx="933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WASTE MANAGEMENT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40" name="Google Shape;240;p11"/>
          <p:cNvSpPr/>
          <p:nvPr/>
        </p:nvSpPr>
        <p:spPr>
          <a:xfrm>
            <a:off x="2436853" y="79049"/>
            <a:ext cx="182165" cy="78296"/>
          </a:xfrm>
          <a:custGeom>
            <a:avLst/>
            <a:gdLst/>
            <a:ahLst/>
            <a:cxnLst/>
            <a:rect l="l" t="t" r="r" b="b"/>
            <a:pathLst>
              <a:path w="582929" h="260985" extrusionOk="0">
                <a:moveTo>
                  <a:pt x="365716" y="229198"/>
                </a:moveTo>
                <a:lnTo>
                  <a:pt x="355434" y="234817"/>
                </a:lnTo>
                <a:lnTo>
                  <a:pt x="336624" y="243687"/>
                </a:lnTo>
                <a:lnTo>
                  <a:pt x="322489" y="253205"/>
                </a:lnTo>
                <a:lnTo>
                  <a:pt x="326230" y="260768"/>
                </a:lnTo>
                <a:lnTo>
                  <a:pt x="352928" y="260768"/>
                </a:lnTo>
                <a:lnTo>
                  <a:pt x="411662" y="260768"/>
                </a:lnTo>
                <a:lnTo>
                  <a:pt x="470397" y="260768"/>
                </a:lnTo>
                <a:lnTo>
                  <a:pt x="497094" y="260768"/>
                </a:lnTo>
                <a:lnTo>
                  <a:pt x="582631" y="126102"/>
                </a:lnTo>
                <a:lnTo>
                  <a:pt x="578310" y="119066"/>
                </a:lnTo>
                <a:lnTo>
                  <a:pt x="561836" y="125544"/>
                </a:lnTo>
                <a:lnTo>
                  <a:pt x="543281" y="136165"/>
                </a:lnTo>
                <a:lnTo>
                  <a:pt x="532716" y="141557"/>
                </a:lnTo>
                <a:lnTo>
                  <a:pt x="513423" y="111550"/>
                </a:lnTo>
                <a:lnTo>
                  <a:pt x="489364" y="71877"/>
                </a:lnTo>
                <a:lnTo>
                  <a:pt x="462789" y="34825"/>
                </a:lnTo>
                <a:lnTo>
                  <a:pt x="435944" y="12681"/>
                </a:lnTo>
                <a:lnTo>
                  <a:pt x="399921" y="3243"/>
                </a:lnTo>
                <a:lnTo>
                  <a:pt x="338358" y="0"/>
                </a:lnTo>
                <a:lnTo>
                  <a:pt x="267717" y="301"/>
                </a:lnTo>
                <a:lnTo>
                  <a:pt x="204458" y="1495"/>
                </a:lnTo>
                <a:lnTo>
                  <a:pt x="165042" y="933"/>
                </a:lnTo>
                <a:lnTo>
                  <a:pt x="95068" y="30842"/>
                </a:lnTo>
                <a:lnTo>
                  <a:pt x="66724" y="65672"/>
                </a:lnTo>
                <a:lnTo>
                  <a:pt x="41890" y="105247"/>
                </a:lnTo>
                <a:lnTo>
                  <a:pt x="19878" y="143188"/>
                </a:lnTo>
                <a:lnTo>
                  <a:pt x="0" y="173116"/>
                </a:lnTo>
                <a:lnTo>
                  <a:pt x="167031" y="260778"/>
                </a:lnTo>
                <a:lnTo>
                  <a:pt x="276399" y="88616"/>
                </a:lnTo>
                <a:lnTo>
                  <a:pt x="365716" y="229198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41" name="Google Shape;241;p11"/>
          <p:cNvSpPr/>
          <p:nvPr/>
        </p:nvSpPr>
        <p:spPr>
          <a:xfrm>
            <a:off x="2523183" y="157338"/>
            <a:ext cx="133350" cy="145161"/>
          </a:xfrm>
          <a:custGeom>
            <a:avLst/>
            <a:gdLst/>
            <a:ahLst/>
            <a:cxnLst/>
            <a:rect l="l" t="t" r="r" b="b"/>
            <a:pathLst>
              <a:path w="426720" h="483870" extrusionOk="0">
                <a:moveTo>
                  <a:pt x="413202" y="216569"/>
                </a:moveTo>
                <a:lnTo>
                  <a:pt x="426236" y="182635"/>
                </a:lnTo>
                <a:lnTo>
                  <a:pt x="419651" y="144340"/>
                </a:lnTo>
                <a:lnTo>
                  <a:pt x="400192" y="104307"/>
                </a:lnTo>
                <a:lnTo>
                  <a:pt x="374603" y="65157"/>
                </a:lnTo>
                <a:lnTo>
                  <a:pt x="349631" y="29513"/>
                </a:lnTo>
                <a:lnTo>
                  <a:pt x="332021" y="0"/>
                </a:lnTo>
                <a:lnTo>
                  <a:pt x="165000" y="87662"/>
                </a:lnTo>
                <a:lnTo>
                  <a:pt x="274316" y="259845"/>
                </a:lnTo>
                <a:lnTo>
                  <a:pt x="95724" y="259855"/>
                </a:lnTo>
                <a:lnTo>
                  <a:pt x="95513" y="248505"/>
                </a:lnTo>
                <a:lnTo>
                  <a:pt x="96411" y="228576"/>
                </a:lnTo>
                <a:lnTo>
                  <a:pt x="94619" y="212209"/>
                </a:lnTo>
                <a:lnTo>
                  <a:pt x="43162" y="279530"/>
                </a:lnTo>
                <a:lnTo>
                  <a:pt x="13487" y="326272"/>
                </a:lnTo>
                <a:lnTo>
                  <a:pt x="0" y="347518"/>
                </a:lnTo>
                <a:lnTo>
                  <a:pt x="86321" y="483514"/>
                </a:lnTo>
                <a:lnTo>
                  <a:pt x="94602" y="482860"/>
                </a:lnTo>
                <a:lnTo>
                  <a:pt x="96418" y="466464"/>
                </a:lnTo>
                <a:lnTo>
                  <a:pt x="95536" y="446508"/>
                </a:lnTo>
                <a:lnTo>
                  <a:pt x="95724" y="435169"/>
                </a:lnTo>
                <a:lnTo>
                  <a:pt x="218684" y="435169"/>
                </a:lnTo>
                <a:lnTo>
                  <a:pt x="254106" y="429494"/>
                </a:lnTo>
                <a:lnTo>
                  <a:pt x="287164" y="405734"/>
                </a:lnTo>
                <a:lnTo>
                  <a:pt x="317749" y="369635"/>
                </a:lnTo>
                <a:lnTo>
                  <a:pt x="345754" y="326933"/>
                </a:lnTo>
                <a:lnTo>
                  <a:pt x="371069" y="283364"/>
                </a:lnTo>
                <a:lnTo>
                  <a:pt x="393588" y="244664"/>
                </a:lnTo>
                <a:lnTo>
                  <a:pt x="413202" y="216569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42" name="Google Shape;242;p11"/>
          <p:cNvSpPr/>
          <p:nvPr/>
        </p:nvSpPr>
        <p:spPr>
          <a:xfrm>
            <a:off x="2389957" y="157327"/>
            <a:ext cx="115888" cy="131254"/>
          </a:xfrm>
          <a:custGeom>
            <a:avLst/>
            <a:gdLst/>
            <a:ahLst/>
            <a:cxnLst/>
            <a:rect l="l" t="t" r="r" b="b"/>
            <a:pathLst>
              <a:path w="370840" h="437514" extrusionOk="0">
                <a:moveTo>
                  <a:pt x="152110" y="259876"/>
                </a:moveTo>
                <a:lnTo>
                  <a:pt x="241406" y="119242"/>
                </a:lnTo>
                <a:lnTo>
                  <a:pt x="284619" y="141932"/>
                </a:lnTo>
                <a:lnTo>
                  <a:pt x="284743" y="124740"/>
                </a:lnTo>
                <a:lnTo>
                  <a:pt x="255136" y="75622"/>
                </a:lnTo>
                <a:lnTo>
                  <a:pt x="220561" y="24181"/>
                </a:lnTo>
                <a:lnTo>
                  <a:pt x="205784" y="20"/>
                </a:lnTo>
                <a:lnTo>
                  <a:pt x="34930" y="0"/>
                </a:lnTo>
                <a:lnTo>
                  <a:pt x="31182" y="7543"/>
                </a:lnTo>
                <a:lnTo>
                  <a:pt x="45312" y="17083"/>
                </a:lnTo>
                <a:lnTo>
                  <a:pt x="64115" y="25971"/>
                </a:lnTo>
                <a:lnTo>
                  <a:pt x="74385" y="31559"/>
                </a:lnTo>
                <a:lnTo>
                  <a:pt x="55949" y="61323"/>
                </a:lnTo>
                <a:lnTo>
                  <a:pt x="30167" y="99782"/>
                </a:lnTo>
                <a:lnTo>
                  <a:pt x="7898" y="139293"/>
                </a:lnTo>
                <a:lnTo>
                  <a:pt x="9000" y="205359"/>
                </a:lnTo>
                <a:lnTo>
                  <a:pt x="36893" y="255742"/>
                </a:lnTo>
                <a:lnTo>
                  <a:pt x="72762" y="311548"/>
                </a:lnTo>
                <a:lnTo>
                  <a:pt x="105693" y="360960"/>
                </a:lnTo>
                <a:lnTo>
                  <a:pt x="124771" y="392166"/>
                </a:lnTo>
                <a:lnTo>
                  <a:pt x="150685" y="419106"/>
                </a:lnTo>
                <a:lnTo>
                  <a:pt x="190526" y="432688"/>
                </a:lnTo>
                <a:lnTo>
                  <a:pt x="238377" y="436999"/>
                </a:lnTo>
                <a:lnTo>
                  <a:pt x="288320" y="436129"/>
                </a:lnTo>
                <a:lnTo>
                  <a:pt x="334439" y="434167"/>
                </a:lnTo>
                <a:lnTo>
                  <a:pt x="370815" y="435201"/>
                </a:lnTo>
                <a:lnTo>
                  <a:pt x="370815" y="259876"/>
                </a:lnTo>
                <a:lnTo>
                  <a:pt x="152110" y="259876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43" name="Google Shape;243;p11"/>
          <p:cNvSpPr/>
          <p:nvPr/>
        </p:nvSpPr>
        <p:spPr>
          <a:xfrm>
            <a:off x="7038038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71" y="0"/>
                </a:moveTo>
                <a:lnTo>
                  <a:pt x="0" y="0"/>
                </a:lnTo>
                <a:lnTo>
                  <a:pt x="0" y="555574"/>
                </a:lnTo>
                <a:lnTo>
                  <a:pt x="8228" y="596332"/>
                </a:lnTo>
                <a:lnTo>
                  <a:pt x="30667" y="629615"/>
                </a:lnTo>
                <a:lnTo>
                  <a:pt x="63950" y="652055"/>
                </a:lnTo>
                <a:lnTo>
                  <a:pt x="104708" y="660283"/>
                </a:lnTo>
                <a:lnTo>
                  <a:pt x="3130962" y="660283"/>
                </a:lnTo>
                <a:lnTo>
                  <a:pt x="3171720" y="652055"/>
                </a:lnTo>
                <a:lnTo>
                  <a:pt x="3205003" y="629615"/>
                </a:lnTo>
                <a:lnTo>
                  <a:pt x="3227442" y="596332"/>
                </a:lnTo>
                <a:lnTo>
                  <a:pt x="3235671" y="555574"/>
                </a:lnTo>
                <a:lnTo>
                  <a:pt x="3235671" y="0"/>
                </a:lnTo>
                <a:close/>
              </a:path>
            </a:pathLst>
          </a:custGeom>
          <a:solidFill>
            <a:srgbClr val="5FB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244" name="Google Shape;244;p11"/>
          <p:cNvSpPr txBox="1"/>
          <p:nvPr/>
        </p:nvSpPr>
        <p:spPr>
          <a:xfrm>
            <a:off x="7411075" y="44225"/>
            <a:ext cx="9324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SOCIAL ACTION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45" name="Google Shape;245;p11"/>
          <p:cNvSpPr/>
          <p:nvPr/>
        </p:nvSpPr>
        <p:spPr>
          <a:xfrm>
            <a:off x="7141465" y="89790"/>
            <a:ext cx="239030" cy="202501"/>
          </a:xfrm>
          <a:custGeom>
            <a:avLst/>
            <a:gdLst/>
            <a:ahLst/>
            <a:cxnLst/>
            <a:rect l="l" t="t" r="r" b="b"/>
            <a:pathLst>
              <a:path w="758825" h="675004" extrusionOk="0">
                <a:moveTo>
                  <a:pt x="698198" y="66029"/>
                </a:moveTo>
                <a:lnTo>
                  <a:pt x="666171" y="37751"/>
                </a:lnTo>
                <a:lnTo>
                  <a:pt x="629594" y="17049"/>
                </a:lnTo>
                <a:lnTo>
                  <a:pt x="589399" y="4330"/>
                </a:lnTo>
                <a:lnTo>
                  <a:pt x="546517" y="0"/>
                </a:lnTo>
                <a:lnTo>
                  <a:pt x="514391" y="2589"/>
                </a:lnTo>
                <a:lnTo>
                  <a:pt x="454707" y="23191"/>
                </a:lnTo>
                <a:lnTo>
                  <a:pt x="414318" y="52037"/>
                </a:lnTo>
                <a:lnTo>
                  <a:pt x="379182" y="91431"/>
                </a:lnTo>
                <a:lnTo>
                  <a:pt x="368160" y="77213"/>
                </a:lnTo>
                <a:lnTo>
                  <a:pt x="331005" y="41129"/>
                </a:lnTo>
                <a:lnTo>
                  <a:pt x="274612" y="10332"/>
                </a:lnTo>
                <a:lnTo>
                  <a:pt x="211857" y="0"/>
                </a:lnTo>
                <a:lnTo>
                  <a:pt x="168963" y="4330"/>
                </a:lnTo>
                <a:lnTo>
                  <a:pt x="128761" y="17049"/>
                </a:lnTo>
                <a:lnTo>
                  <a:pt x="92182" y="37751"/>
                </a:lnTo>
                <a:lnTo>
                  <a:pt x="60155" y="66029"/>
                </a:lnTo>
                <a:lnTo>
                  <a:pt x="34393" y="100314"/>
                </a:lnTo>
                <a:lnTo>
                  <a:pt x="15533" y="139383"/>
                </a:lnTo>
                <a:lnTo>
                  <a:pt x="3945" y="182245"/>
                </a:lnTo>
                <a:lnTo>
                  <a:pt x="0" y="227909"/>
                </a:lnTo>
                <a:lnTo>
                  <a:pt x="4538" y="275127"/>
                </a:lnTo>
                <a:lnTo>
                  <a:pt x="18371" y="321121"/>
                </a:lnTo>
                <a:lnTo>
                  <a:pt x="41823" y="366698"/>
                </a:lnTo>
                <a:lnTo>
                  <a:pt x="75222" y="412668"/>
                </a:lnTo>
                <a:lnTo>
                  <a:pt x="105095" y="446067"/>
                </a:lnTo>
                <a:lnTo>
                  <a:pt x="139322" y="480053"/>
                </a:lnTo>
                <a:lnTo>
                  <a:pt x="177439" y="515013"/>
                </a:lnTo>
                <a:lnTo>
                  <a:pt x="218985" y="551332"/>
                </a:lnTo>
                <a:lnTo>
                  <a:pt x="263499" y="589395"/>
                </a:lnTo>
                <a:lnTo>
                  <a:pt x="283685" y="606604"/>
                </a:lnTo>
                <a:lnTo>
                  <a:pt x="304954" y="624804"/>
                </a:lnTo>
                <a:lnTo>
                  <a:pt x="327086" y="643869"/>
                </a:lnTo>
                <a:lnTo>
                  <a:pt x="349863" y="663676"/>
                </a:lnTo>
                <a:lnTo>
                  <a:pt x="356350" y="668392"/>
                </a:lnTo>
                <a:lnTo>
                  <a:pt x="363517" y="671846"/>
                </a:lnTo>
                <a:lnTo>
                  <a:pt x="371187" y="673968"/>
                </a:lnTo>
                <a:lnTo>
                  <a:pt x="379182" y="674691"/>
                </a:lnTo>
                <a:lnTo>
                  <a:pt x="387171" y="673968"/>
                </a:lnTo>
                <a:lnTo>
                  <a:pt x="394840" y="671847"/>
                </a:lnTo>
                <a:lnTo>
                  <a:pt x="402003" y="668396"/>
                </a:lnTo>
                <a:lnTo>
                  <a:pt x="408479" y="663686"/>
                </a:lnTo>
                <a:lnTo>
                  <a:pt x="431265" y="643872"/>
                </a:lnTo>
                <a:lnTo>
                  <a:pt x="453408" y="624799"/>
                </a:lnTo>
                <a:lnTo>
                  <a:pt x="474686" y="606591"/>
                </a:lnTo>
                <a:lnTo>
                  <a:pt x="494874" y="589374"/>
                </a:lnTo>
                <a:lnTo>
                  <a:pt x="539384" y="551317"/>
                </a:lnTo>
                <a:lnTo>
                  <a:pt x="580930" y="515004"/>
                </a:lnTo>
                <a:lnTo>
                  <a:pt x="619049" y="480049"/>
                </a:lnTo>
                <a:lnTo>
                  <a:pt x="653277" y="446066"/>
                </a:lnTo>
                <a:lnTo>
                  <a:pt x="683151" y="412668"/>
                </a:lnTo>
                <a:lnTo>
                  <a:pt x="716547" y="366698"/>
                </a:lnTo>
                <a:lnTo>
                  <a:pt x="739993" y="321119"/>
                </a:lnTo>
                <a:lnTo>
                  <a:pt x="753818" y="275123"/>
                </a:lnTo>
                <a:lnTo>
                  <a:pt x="758353" y="227898"/>
                </a:lnTo>
                <a:lnTo>
                  <a:pt x="754408" y="182241"/>
                </a:lnTo>
                <a:lnTo>
                  <a:pt x="742820" y="139381"/>
                </a:lnTo>
                <a:lnTo>
                  <a:pt x="723959" y="100313"/>
                </a:lnTo>
                <a:lnTo>
                  <a:pt x="698198" y="66029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46" name="Google Shape;246;p11"/>
          <p:cNvSpPr/>
          <p:nvPr/>
        </p:nvSpPr>
        <p:spPr>
          <a:xfrm>
            <a:off x="5457631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81" y="0"/>
                </a:moveTo>
                <a:lnTo>
                  <a:pt x="0" y="0"/>
                </a:lnTo>
                <a:lnTo>
                  <a:pt x="0" y="555574"/>
                </a:lnTo>
                <a:lnTo>
                  <a:pt x="8229" y="596332"/>
                </a:lnTo>
                <a:lnTo>
                  <a:pt x="30671" y="629615"/>
                </a:lnTo>
                <a:lnTo>
                  <a:pt x="63955" y="652055"/>
                </a:lnTo>
                <a:lnTo>
                  <a:pt x="104708" y="660283"/>
                </a:lnTo>
                <a:lnTo>
                  <a:pt x="3130972" y="660283"/>
                </a:lnTo>
                <a:lnTo>
                  <a:pt x="3171726" y="652055"/>
                </a:lnTo>
                <a:lnTo>
                  <a:pt x="3205009" y="629615"/>
                </a:lnTo>
                <a:lnTo>
                  <a:pt x="3227451" y="596332"/>
                </a:lnTo>
                <a:lnTo>
                  <a:pt x="3235681" y="555574"/>
                </a:lnTo>
                <a:lnTo>
                  <a:pt x="3235681" y="0"/>
                </a:lnTo>
                <a:close/>
              </a:path>
            </a:pathLst>
          </a:custGeom>
          <a:solidFill>
            <a:srgbClr val="09678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247" name="Google Shape;247;p11"/>
          <p:cNvSpPr txBox="1"/>
          <p:nvPr/>
        </p:nvSpPr>
        <p:spPr>
          <a:xfrm>
            <a:off x="5874975" y="44225"/>
            <a:ext cx="93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COMMITTED EMPLOYEES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48" name="Google Shape;248;p11"/>
          <p:cNvSpPr/>
          <p:nvPr/>
        </p:nvSpPr>
        <p:spPr>
          <a:xfrm>
            <a:off x="716400" y="-10800"/>
            <a:ext cx="1399553" cy="366522"/>
          </a:xfrm>
          <a:custGeom>
            <a:avLst/>
            <a:gdLst/>
            <a:ahLst/>
            <a:cxnLst/>
            <a:rect l="l" t="t" r="r" b="b"/>
            <a:pathLst>
              <a:path w="3235960" h="660400" extrusionOk="0">
                <a:moveTo>
                  <a:pt x="3235671" y="0"/>
                </a:moveTo>
                <a:lnTo>
                  <a:pt x="0" y="0"/>
                </a:lnTo>
                <a:lnTo>
                  <a:pt x="0" y="555574"/>
                </a:lnTo>
                <a:lnTo>
                  <a:pt x="8228" y="596332"/>
                </a:lnTo>
                <a:lnTo>
                  <a:pt x="30667" y="629615"/>
                </a:lnTo>
                <a:lnTo>
                  <a:pt x="63950" y="652055"/>
                </a:lnTo>
                <a:lnTo>
                  <a:pt x="104708" y="660283"/>
                </a:lnTo>
                <a:lnTo>
                  <a:pt x="3130962" y="660283"/>
                </a:lnTo>
                <a:lnTo>
                  <a:pt x="3171720" y="652055"/>
                </a:lnTo>
                <a:lnTo>
                  <a:pt x="3205003" y="629615"/>
                </a:lnTo>
                <a:lnTo>
                  <a:pt x="3227442" y="596332"/>
                </a:lnTo>
                <a:lnTo>
                  <a:pt x="3235671" y="555574"/>
                </a:lnTo>
                <a:lnTo>
                  <a:pt x="3235671" y="0"/>
                </a:lnTo>
                <a:close/>
              </a:path>
            </a:pathLst>
          </a:custGeom>
          <a:solidFill>
            <a:srgbClr val="88C3B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249" name="Google Shape;249;p11"/>
          <p:cNvSpPr txBox="1"/>
          <p:nvPr/>
        </p:nvSpPr>
        <p:spPr>
          <a:xfrm>
            <a:off x="1119554" y="44225"/>
            <a:ext cx="93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HOME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pSp>
        <p:nvGrpSpPr>
          <p:cNvPr id="250" name="Google Shape;250;p11"/>
          <p:cNvGrpSpPr/>
          <p:nvPr/>
        </p:nvGrpSpPr>
        <p:grpSpPr>
          <a:xfrm>
            <a:off x="875759" y="78041"/>
            <a:ext cx="194959" cy="225752"/>
            <a:chOff x="2042250" y="818150"/>
            <a:chExt cx="3544700" cy="4097125"/>
          </a:xfrm>
        </p:grpSpPr>
        <p:sp>
          <p:nvSpPr>
            <p:cNvPr id="251" name="Google Shape;251;p11"/>
            <p:cNvSpPr/>
            <p:nvPr/>
          </p:nvSpPr>
          <p:spPr>
            <a:xfrm>
              <a:off x="2042250" y="1794075"/>
              <a:ext cx="3544700" cy="3121200"/>
            </a:xfrm>
            <a:custGeom>
              <a:avLst/>
              <a:gdLst/>
              <a:ahLst/>
              <a:cxnLst/>
              <a:rect l="l" t="t" r="r" b="b"/>
              <a:pathLst>
                <a:path w="141788" h="124848" extrusionOk="0">
                  <a:moveTo>
                    <a:pt x="134790" y="6998"/>
                  </a:moveTo>
                  <a:lnTo>
                    <a:pt x="134790" y="117850"/>
                  </a:lnTo>
                  <a:lnTo>
                    <a:pt x="6998" y="117850"/>
                  </a:lnTo>
                  <a:lnTo>
                    <a:pt x="6998" y="6998"/>
                  </a:lnTo>
                  <a:close/>
                  <a:moveTo>
                    <a:pt x="1" y="1"/>
                  </a:moveTo>
                  <a:lnTo>
                    <a:pt x="1" y="124847"/>
                  </a:lnTo>
                  <a:lnTo>
                    <a:pt x="141787" y="124847"/>
                  </a:lnTo>
                  <a:lnTo>
                    <a:pt x="141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3220750" y="3331650"/>
              <a:ext cx="1187700" cy="1583625"/>
            </a:xfrm>
            <a:custGeom>
              <a:avLst/>
              <a:gdLst/>
              <a:ahLst/>
              <a:cxnLst/>
              <a:rect l="l" t="t" r="r" b="b"/>
              <a:pathLst>
                <a:path w="47508" h="63345" extrusionOk="0">
                  <a:moveTo>
                    <a:pt x="29094" y="6998"/>
                  </a:moveTo>
                  <a:lnTo>
                    <a:pt x="34250" y="9207"/>
                  </a:lnTo>
                  <a:lnTo>
                    <a:pt x="37933" y="13258"/>
                  </a:lnTo>
                  <a:lnTo>
                    <a:pt x="40142" y="18414"/>
                  </a:lnTo>
                  <a:lnTo>
                    <a:pt x="40511" y="21360"/>
                  </a:lnTo>
                  <a:lnTo>
                    <a:pt x="40511" y="56347"/>
                  </a:lnTo>
                  <a:lnTo>
                    <a:pt x="6998" y="56347"/>
                  </a:lnTo>
                  <a:lnTo>
                    <a:pt x="6998" y="21360"/>
                  </a:lnTo>
                  <a:lnTo>
                    <a:pt x="6998" y="18414"/>
                  </a:lnTo>
                  <a:lnTo>
                    <a:pt x="9207" y="13258"/>
                  </a:lnTo>
                  <a:lnTo>
                    <a:pt x="13258" y="9207"/>
                  </a:lnTo>
                  <a:lnTo>
                    <a:pt x="18046" y="6998"/>
                  </a:lnTo>
                  <a:close/>
                  <a:moveTo>
                    <a:pt x="20992" y="0"/>
                  </a:moveTo>
                  <a:lnTo>
                    <a:pt x="16941" y="369"/>
                  </a:lnTo>
                  <a:lnTo>
                    <a:pt x="9207" y="3683"/>
                  </a:lnTo>
                  <a:lnTo>
                    <a:pt x="3315" y="9207"/>
                  </a:lnTo>
                  <a:lnTo>
                    <a:pt x="369" y="16941"/>
                  </a:lnTo>
                  <a:lnTo>
                    <a:pt x="0" y="21360"/>
                  </a:lnTo>
                  <a:lnTo>
                    <a:pt x="0" y="63344"/>
                  </a:lnTo>
                  <a:lnTo>
                    <a:pt x="47508" y="63344"/>
                  </a:lnTo>
                  <a:lnTo>
                    <a:pt x="47508" y="21360"/>
                  </a:lnTo>
                  <a:lnTo>
                    <a:pt x="47140" y="16941"/>
                  </a:lnTo>
                  <a:lnTo>
                    <a:pt x="43825" y="9207"/>
                  </a:lnTo>
                  <a:lnTo>
                    <a:pt x="37933" y="3683"/>
                  </a:lnTo>
                  <a:lnTo>
                    <a:pt x="30567" y="369"/>
                  </a:lnTo>
                  <a:lnTo>
                    <a:pt x="26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2042250" y="818150"/>
              <a:ext cx="3544700" cy="1150900"/>
            </a:xfrm>
            <a:custGeom>
              <a:avLst/>
              <a:gdLst/>
              <a:ahLst/>
              <a:cxnLst/>
              <a:rect l="l" t="t" r="r" b="b"/>
              <a:pathLst>
                <a:path w="141788" h="46036" extrusionOk="0">
                  <a:moveTo>
                    <a:pt x="124847" y="6629"/>
                  </a:moveTo>
                  <a:lnTo>
                    <a:pt x="129266" y="8839"/>
                  </a:lnTo>
                  <a:lnTo>
                    <a:pt x="132580" y="12154"/>
                  </a:lnTo>
                  <a:lnTo>
                    <a:pt x="134790" y="16573"/>
                  </a:lnTo>
                  <a:lnTo>
                    <a:pt x="134790" y="19151"/>
                  </a:lnTo>
                  <a:lnTo>
                    <a:pt x="134790" y="39038"/>
                  </a:lnTo>
                  <a:lnTo>
                    <a:pt x="6998" y="39038"/>
                  </a:lnTo>
                  <a:lnTo>
                    <a:pt x="6998" y="19151"/>
                  </a:lnTo>
                  <a:lnTo>
                    <a:pt x="6998" y="16573"/>
                  </a:lnTo>
                  <a:lnTo>
                    <a:pt x="8840" y="12154"/>
                  </a:lnTo>
                  <a:lnTo>
                    <a:pt x="12154" y="8839"/>
                  </a:lnTo>
                  <a:lnTo>
                    <a:pt x="16573" y="6629"/>
                  </a:lnTo>
                  <a:close/>
                  <a:moveTo>
                    <a:pt x="15469" y="0"/>
                  </a:moveTo>
                  <a:lnTo>
                    <a:pt x="8471" y="2947"/>
                  </a:lnTo>
                  <a:lnTo>
                    <a:pt x="3315" y="8103"/>
                  </a:lnTo>
                  <a:lnTo>
                    <a:pt x="369" y="15100"/>
                  </a:lnTo>
                  <a:lnTo>
                    <a:pt x="1" y="19151"/>
                  </a:lnTo>
                  <a:lnTo>
                    <a:pt x="1" y="46035"/>
                  </a:lnTo>
                  <a:lnTo>
                    <a:pt x="141787" y="46035"/>
                  </a:lnTo>
                  <a:lnTo>
                    <a:pt x="141787" y="19151"/>
                  </a:lnTo>
                  <a:lnTo>
                    <a:pt x="141419" y="15100"/>
                  </a:lnTo>
                  <a:lnTo>
                    <a:pt x="138473" y="8103"/>
                  </a:lnTo>
                  <a:lnTo>
                    <a:pt x="133317" y="2947"/>
                  </a:lnTo>
                  <a:lnTo>
                    <a:pt x="126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4" name="Google Shape;254;p11"/>
          <p:cNvSpPr/>
          <p:nvPr/>
        </p:nvSpPr>
        <p:spPr>
          <a:xfrm>
            <a:off x="5588997" y="201623"/>
            <a:ext cx="227015" cy="90322"/>
          </a:xfrm>
          <a:custGeom>
            <a:avLst/>
            <a:gdLst/>
            <a:ahLst/>
            <a:cxnLst/>
            <a:rect l="l" t="t" r="r" b="b"/>
            <a:pathLst>
              <a:path w="715009" h="284479" extrusionOk="0">
                <a:moveTo>
                  <a:pt x="626054" y="0"/>
                </a:moveTo>
                <a:lnTo>
                  <a:pt x="88761" y="0"/>
                </a:lnTo>
                <a:lnTo>
                  <a:pt x="54210" y="6974"/>
                </a:lnTo>
                <a:lnTo>
                  <a:pt x="25996" y="25996"/>
                </a:lnTo>
                <a:lnTo>
                  <a:pt x="6974" y="54210"/>
                </a:lnTo>
                <a:lnTo>
                  <a:pt x="0" y="88761"/>
                </a:lnTo>
                <a:lnTo>
                  <a:pt x="0" y="284441"/>
                </a:lnTo>
                <a:lnTo>
                  <a:pt x="714815" y="284441"/>
                </a:lnTo>
                <a:lnTo>
                  <a:pt x="714815" y="88761"/>
                </a:lnTo>
                <a:lnTo>
                  <a:pt x="707841" y="54210"/>
                </a:lnTo>
                <a:lnTo>
                  <a:pt x="688819" y="25996"/>
                </a:lnTo>
                <a:lnTo>
                  <a:pt x="660605" y="6974"/>
                </a:lnTo>
                <a:lnTo>
                  <a:pt x="626054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55" name="Google Shape;255;p11"/>
          <p:cNvSpPr/>
          <p:nvPr/>
        </p:nvSpPr>
        <p:spPr>
          <a:xfrm>
            <a:off x="5669200" y="115619"/>
            <a:ext cx="65927" cy="123588"/>
          </a:xfrm>
          <a:custGeom>
            <a:avLst/>
            <a:gdLst/>
            <a:ahLst/>
            <a:cxnLst/>
            <a:rect l="l" t="t" r="r" b="b"/>
            <a:pathLst>
              <a:path w="207645" h="389254" extrusionOk="0">
                <a:moveTo>
                  <a:pt x="207019" y="0"/>
                </a:moveTo>
                <a:lnTo>
                  <a:pt x="0" y="0"/>
                </a:lnTo>
                <a:lnTo>
                  <a:pt x="0" y="338230"/>
                </a:lnTo>
                <a:lnTo>
                  <a:pt x="3986" y="357978"/>
                </a:lnTo>
                <a:lnTo>
                  <a:pt x="14858" y="374103"/>
                </a:lnTo>
                <a:lnTo>
                  <a:pt x="30983" y="384975"/>
                </a:lnTo>
                <a:lnTo>
                  <a:pt x="50731" y="388961"/>
                </a:lnTo>
                <a:lnTo>
                  <a:pt x="156288" y="388961"/>
                </a:lnTo>
                <a:lnTo>
                  <a:pt x="176036" y="384975"/>
                </a:lnTo>
                <a:lnTo>
                  <a:pt x="192161" y="374103"/>
                </a:lnTo>
                <a:lnTo>
                  <a:pt x="203033" y="357978"/>
                </a:lnTo>
                <a:lnTo>
                  <a:pt x="207019" y="338230"/>
                </a:lnTo>
                <a:lnTo>
                  <a:pt x="207019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56" name="Google Shape;256;p11"/>
          <p:cNvSpPr/>
          <p:nvPr/>
        </p:nvSpPr>
        <p:spPr>
          <a:xfrm>
            <a:off x="5640465" y="64871"/>
            <a:ext cx="123588" cy="123588"/>
          </a:xfrm>
          <a:custGeom>
            <a:avLst/>
            <a:gdLst/>
            <a:ahLst/>
            <a:cxnLst/>
            <a:rect l="l" t="t" r="r" b="b"/>
            <a:pathLst>
              <a:path w="389254" h="389254" extrusionOk="0">
                <a:moveTo>
                  <a:pt x="339612" y="0"/>
                </a:moveTo>
                <a:lnTo>
                  <a:pt x="49338" y="0"/>
                </a:lnTo>
                <a:lnTo>
                  <a:pt x="30135" y="3877"/>
                </a:lnTo>
                <a:lnTo>
                  <a:pt x="14452" y="14453"/>
                </a:lnTo>
                <a:lnTo>
                  <a:pt x="3877" y="30139"/>
                </a:lnTo>
                <a:lnTo>
                  <a:pt x="0" y="49349"/>
                </a:lnTo>
                <a:lnTo>
                  <a:pt x="0" y="339612"/>
                </a:lnTo>
                <a:lnTo>
                  <a:pt x="3877" y="358822"/>
                </a:lnTo>
                <a:lnTo>
                  <a:pt x="14452" y="374508"/>
                </a:lnTo>
                <a:lnTo>
                  <a:pt x="30135" y="385083"/>
                </a:lnTo>
                <a:lnTo>
                  <a:pt x="49338" y="388961"/>
                </a:lnTo>
                <a:lnTo>
                  <a:pt x="339612" y="388961"/>
                </a:lnTo>
                <a:lnTo>
                  <a:pt x="358822" y="385083"/>
                </a:lnTo>
                <a:lnTo>
                  <a:pt x="374508" y="374508"/>
                </a:lnTo>
                <a:lnTo>
                  <a:pt x="385083" y="358822"/>
                </a:lnTo>
                <a:lnTo>
                  <a:pt x="388961" y="339612"/>
                </a:lnTo>
                <a:lnTo>
                  <a:pt x="388961" y="49349"/>
                </a:lnTo>
                <a:lnTo>
                  <a:pt x="385083" y="30139"/>
                </a:lnTo>
                <a:lnTo>
                  <a:pt x="374508" y="14453"/>
                </a:lnTo>
                <a:lnTo>
                  <a:pt x="358822" y="3877"/>
                </a:lnTo>
                <a:lnTo>
                  <a:pt x="339612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57" name="Google Shape;257;p11"/>
          <p:cNvSpPr/>
          <p:nvPr/>
        </p:nvSpPr>
        <p:spPr>
          <a:xfrm>
            <a:off x="5639301" y="54075"/>
            <a:ext cx="135080" cy="48185"/>
          </a:xfrm>
          <a:custGeom>
            <a:avLst/>
            <a:gdLst/>
            <a:ahLst/>
            <a:cxnLst/>
            <a:rect l="l" t="t" r="r" b="b"/>
            <a:pathLst>
              <a:path w="425450" h="151764" extrusionOk="0">
                <a:moveTo>
                  <a:pt x="425170" y="0"/>
                </a:moveTo>
                <a:lnTo>
                  <a:pt x="37035" y="0"/>
                </a:lnTo>
                <a:lnTo>
                  <a:pt x="22621" y="2911"/>
                </a:lnTo>
                <a:lnTo>
                  <a:pt x="10849" y="10850"/>
                </a:lnTo>
                <a:lnTo>
                  <a:pt x="2911" y="22625"/>
                </a:lnTo>
                <a:lnTo>
                  <a:pt x="0" y="37045"/>
                </a:lnTo>
                <a:lnTo>
                  <a:pt x="0" y="114111"/>
                </a:lnTo>
                <a:lnTo>
                  <a:pt x="2911" y="128525"/>
                </a:lnTo>
                <a:lnTo>
                  <a:pt x="10849" y="140298"/>
                </a:lnTo>
                <a:lnTo>
                  <a:pt x="22621" y="148236"/>
                </a:lnTo>
                <a:lnTo>
                  <a:pt x="37035" y="151147"/>
                </a:lnTo>
                <a:lnTo>
                  <a:pt x="351099" y="151147"/>
                </a:lnTo>
                <a:lnTo>
                  <a:pt x="379931" y="145326"/>
                </a:lnTo>
                <a:lnTo>
                  <a:pt x="403475" y="129452"/>
                </a:lnTo>
                <a:lnTo>
                  <a:pt x="419349" y="105908"/>
                </a:lnTo>
                <a:lnTo>
                  <a:pt x="425170" y="77076"/>
                </a:lnTo>
                <a:lnTo>
                  <a:pt x="425170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58" name="Google Shape;258;p11"/>
          <p:cNvSpPr/>
          <p:nvPr/>
        </p:nvSpPr>
        <p:spPr>
          <a:xfrm rot="8532856">
            <a:off x="5687752" y="129611"/>
            <a:ext cx="33784" cy="29285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9" name="Google Shape;259;p11">
            <a:hlinkClick r:id="rId2" action="ppaction://hlinksldjump"/>
          </p:cNvPr>
          <p:cNvSpPr/>
          <p:nvPr/>
        </p:nvSpPr>
        <p:spPr>
          <a:xfrm>
            <a:off x="711625" y="24124"/>
            <a:ext cx="14043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0" name="Google Shape;260;p11">
            <a:hlinkClick r:id="rId3" action="ppaction://hlinksldjump"/>
          </p:cNvPr>
          <p:cNvSpPr/>
          <p:nvPr/>
        </p:nvSpPr>
        <p:spPr>
          <a:xfrm>
            <a:off x="3875887" y="24124"/>
            <a:ext cx="14046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1" name="Google Shape;261;p11">
            <a:hlinkClick r:id="rId2" action="ppaction://hlinksldjump"/>
          </p:cNvPr>
          <p:cNvSpPr/>
          <p:nvPr/>
        </p:nvSpPr>
        <p:spPr>
          <a:xfrm>
            <a:off x="5454000" y="24124"/>
            <a:ext cx="14043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2" name="Google Shape;262;p11">
            <a:hlinkClick r:id="rId2" action="ppaction://hlinksldjump"/>
          </p:cNvPr>
          <p:cNvSpPr/>
          <p:nvPr/>
        </p:nvSpPr>
        <p:spPr>
          <a:xfrm>
            <a:off x="7035525" y="24124"/>
            <a:ext cx="14046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3" name="Google Shape;263;p11">
            <a:hlinkClick r:id="rId4" action="ppaction://hlinksldjump"/>
          </p:cNvPr>
          <p:cNvSpPr/>
          <p:nvPr/>
        </p:nvSpPr>
        <p:spPr>
          <a:xfrm>
            <a:off x="2294438" y="24124"/>
            <a:ext cx="14043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5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"/>
          <p:cNvSpPr/>
          <p:nvPr/>
        </p:nvSpPr>
        <p:spPr>
          <a:xfrm flipH="1">
            <a:off x="34268" y="977075"/>
            <a:ext cx="1986905" cy="694192"/>
          </a:xfrm>
          <a:custGeom>
            <a:avLst/>
            <a:gdLst/>
            <a:ahLst/>
            <a:cxnLst/>
            <a:rect l="l" t="t" r="r" b="b"/>
            <a:pathLst>
              <a:path w="4272915" h="1492885" extrusionOk="0">
                <a:moveTo>
                  <a:pt x="998315" y="494403"/>
                </a:moveTo>
                <a:lnTo>
                  <a:pt x="949945" y="495555"/>
                </a:lnTo>
                <a:lnTo>
                  <a:pt x="902170" y="498973"/>
                </a:lnTo>
                <a:lnTo>
                  <a:pt x="855041" y="504607"/>
                </a:lnTo>
                <a:lnTo>
                  <a:pt x="808611" y="512404"/>
                </a:lnTo>
                <a:lnTo>
                  <a:pt x="762932" y="522312"/>
                </a:lnTo>
                <a:lnTo>
                  <a:pt x="718057" y="534278"/>
                </a:lnTo>
                <a:lnTo>
                  <a:pt x="674037" y="548250"/>
                </a:lnTo>
                <a:lnTo>
                  <a:pt x="630924" y="564176"/>
                </a:lnTo>
                <a:lnTo>
                  <a:pt x="588772" y="582004"/>
                </a:lnTo>
                <a:lnTo>
                  <a:pt x="547633" y="601681"/>
                </a:lnTo>
                <a:lnTo>
                  <a:pt x="507558" y="623154"/>
                </a:lnTo>
                <a:lnTo>
                  <a:pt x="468601" y="646373"/>
                </a:lnTo>
                <a:lnTo>
                  <a:pt x="430812" y="671283"/>
                </a:lnTo>
                <a:lnTo>
                  <a:pt x="394246" y="697834"/>
                </a:lnTo>
                <a:lnTo>
                  <a:pt x="358953" y="725972"/>
                </a:lnTo>
                <a:lnTo>
                  <a:pt x="324987" y="755646"/>
                </a:lnTo>
                <a:lnTo>
                  <a:pt x="292399" y="786803"/>
                </a:lnTo>
                <a:lnTo>
                  <a:pt x="261242" y="819391"/>
                </a:lnTo>
                <a:lnTo>
                  <a:pt x="231568" y="853357"/>
                </a:lnTo>
                <a:lnTo>
                  <a:pt x="203430" y="888649"/>
                </a:lnTo>
                <a:lnTo>
                  <a:pt x="176879" y="925216"/>
                </a:lnTo>
                <a:lnTo>
                  <a:pt x="151969" y="963004"/>
                </a:lnTo>
                <a:lnTo>
                  <a:pt x="128750" y="1001962"/>
                </a:lnTo>
                <a:lnTo>
                  <a:pt x="107277" y="1042037"/>
                </a:lnTo>
                <a:lnTo>
                  <a:pt x="87600" y="1083176"/>
                </a:lnTo>
                <a:lnTo>
                  <a:pt x="69773" y="1125328"/>
                </a:lnTo>
                <a:lnTo>
                  <a:pt x="53847" y="1168440"/>
                </a:lnTo>
                <a:lnTo>
                  <a:pt x="39874" y="1212460"/>
                </a:lnTo>
                <a:lnTo>
                  <a:pt x="27908" y="1257336"/>
                </a:lnTo>
                <a:lnTo>
                  <a:pt x="18001" y="1303015"/>
                </a:lnTo>
                <a:lnTo>
                  <a:pt x="10204" y="1349445"/>
                </a:lnTo>
                <a:lnTo>
                  <a:pt x="4569" y="1396574"/>
                </a:lnTo>
                <a:lnTo>
                  <a:pt x="1149" y="1444408"/>
                </a:lnTo>
                <a:lnTo>
                  <a:pt x="0" y="1492718"/>
                </a:lnTo>
                <a:lnTo>
                  <a:pt x="4272812" y="1492718"/>
                </a:lnTo>
                <a:lnTo>
                  <a:pt x="4272042" y="1444349"/>
                </a:lnTo>
                <a:lnTo>
                  <a:pt x="4269759" y="1396481"/>
                </a:lnTo>
                <a:lnTo>
                  <a:pt x="4265979" y="1348960"/>
                </a:lnTo>
                <a:lnTo>
                  <a:pt x="4260726" y="1301869"/>
                </a:lnTo>
                <a:lnTo>
                  <a:pt x="4254024" y="1255230"/>
                </a:lnTo>
                <a:lnTo>
                  <a:pt x="4245896" y="1209068"/>
                </a:lnTo>
                <a:lnTo>
                  <a:pt x="4236365" y="1163404"/>
                </a:lnTo>
                <a:lnTo>
                  <a:pt x="4225455" y="1118263"/>
                </a:lnTo>
                <a:lnTo>
                  <a:pt x="4213189" y="1073667"/>
                </a:lnTo>
                <a:lnTo>
                  <a:pt x="4199590" y="1029640"/>
                </a:lnTo>
                <a:lnTo>
                  <a:pt x="4184680" y="986204"/>
                </a:lnTo>
                <a:lnTo>
                  <a:pt x="4168484" y="943384"/>
                </a:lnTo>
                <a:lnTo>
                  <a:pt x="4151024" y="901201"/>
                </a:lnTo>
                <a:lnTo>
                  <a:pt x="4132324" y="859680"/>
                </a:lnTo>
                <a:lnTo>
                  <a:pt x="4112406" y="818843"/>
                </a:lnTo>
                <a:lnTo>
                  <a:pt x="4091294" y="778714"/>
                </a:lnTo>
                <a:lnTo>
                  <a:pt x="4069012" y="739315"/>
                </a:lnTo>
                <a:lnTo>
                  <a:pt x="4045581" y="700671"/>
                </a:lnTo>
                <a:lnTo>
                  <a:pt x="4021026" y="662803"/>
                </a:lnTo>
                <a:lnTo>
                  <a:pt x="1543418" y="656524"/>
                </a:lnTo>
                <a:lnTo>
                  <a:pt x="1503607" y="631824"/>
                </a:lnTo>
                <a:lnTo>
                  <a:pt x="1462586" y="608961"/>
                </a:lnTo>
                <a:lnTo>
                  <a:pt x="1420411" y="587995"/>
                </a:lnTo>
                <a:lnTo>
                  <a:pt x="1377140" y="568984"/>
                </a:lnTo>
                <a:lnTo>
                  <a:pt x="1332829" y="551988"/>
                </a:lnTo>
                <a:lnTo>
                  <a:pt x="1287535" y="537066"/>
                </a:lnTo>
                <a:lnTo>
                  <a:pt x="1241315" y="524277"/>
                </a:lnTo>
                <a:lnTo>
                  <a:pt x="1194226" y="513680"/>
                </a:lnTo>
                <a:lnTo>
                  <a:pt x="1146325" y="505335"/>
                </a:lnTo>
                <a:lnTo>
                  <a:pt x="1097668" y="499301"/>
                </a:lnTo>
                <a:lnTo>
                  <a:pt x="1048312" y="495638"/>
                </a:lnTo>
                <a:lnTo>
                  <a:pt x="998315" y="494403"/>
                </a:lnTo>
                <a:close/>
              </a:path>
              <a:path w="4272915" h="1492885" extrusionOk="0">
                <a:moveTo>
                  <a:pt x="2780093" y="0"/>
                </a:moveTo>
                <a:lnTo>
                  <a:pt x="2728844" y="863"/>
                </a:lnTo>
                <a:lnTo>
                  <a:pt x="2678029" y="3434"/>
                </a:lnTo>
                <a:lnTo>
                  <a:pt x="2627674" y="7686"/>
                </a:lnTo>
                <a:lnTo>
                  <a:pt x="2577808" y="13591"/>
                </a:lnTo>
                <a:lnTo>
                  <a:pt x="2528459" y="21120"/>
                </a:lnTo>
                <a:lnTo>
                  <a:pt x="2479653" y="30247"/>
                </a:lnTo>
                <a:lnTo>
                  <a:pt x="2431419" y="40944"/>
                </a:lnTo>
                <a:lnTo>
                  <a:pt x="2383784" y="53182"/>
                </a:lnTo>
                <a:lnTo>
                  <a:pt x="2336776" y="66935"/>
                </a:lnTo>
                <a:lnTo>
                  <a:pt x="2290422" y="82175"/>
                </a:lnTo>
                <a:lnTo>
                  <a:pt x="2244751" y="98874"/>
                </a:lnTo>
                <a:lnTo>
                  <a:pt x="2199790" y="117003"/>
                </a:lnTo>
                <a:lnTo>
                  <a:pt x="2155566" y="136537"/>
                </a:lnTo>
                <a:lnTo>
                  <a:pt x="2112107" y="157446"/>
                </a:lnTo>
                <a:lnTo>
                  <a:pt x="2069442" y="179703"/>
                </a:lnTo>
                <a:lnTo>
                  <a:pt x="2027597" y="203281"/>
                </a:lnTo>
                <a:lnTo>
                  <a:pt x="1986600" y="228152"/>
                </a:lnTo>
                <a:lnTo>
                  <a:pt x="1946479" y="254288"/>
                </a:lnTo>
                <a:lnTo>
                  <a:pt x="1907262" y="281662"/>
                </a:lnTo>
                <a:lnTo>
                  <a:pt x="1868975" y="310245"/>
                </a:lnTo>
                <a:lnTo>
                  <a:pt x="1831648" y="340010"/>
                </a:lnTo>
                <a:lnTo>
                  <a:pt x="1795307" y="370930"/>
                </a:lnTo>
                <a:lnTo>
                  <a:pt x="1759981" y="402976"/>
                </a:lnTo>
                <a:lnTo>
                  <a:pt x="1725696" y="436122"/>
                </a:lnTo>
                <a:lnTo>
                  <a:pt x="1692482" y="470339"/>
                </a:lnTo>
                <a:lnTo>
                  <a:pt x="1660364" y="505599"/>
                </a:lnTo>
                <a:lnTo>
                  <a:pt x="1629371" y="541876"/>
                </a:lnTo>
                <a:lnTo>
                  <a:pt x="1599531" y="579140"/>
                </a:lnTo>
                <a:lnTo>
                  <a:pt x="1570871" y="617366"/>
                </a:lnTo>
                <a:lnTo>
                  <a:pt x="1543418" y="656524"/>
                </a:lnTo>
                <a:lnTo>
                  <a:pt x="4016679" y="656524"/>
                </a:lnTo>
                <a:lnTo>
                  <a:pt x="3968634" y="589493"/>
                </a:lnTo>
                <a:lnTo>
                  <a:pt x="3940844" y="554096"/>
                </a:lnTo>
                <a:lnTo>
                  <a:pt x="3912022" y="519568"/>
                </a:lnTo>
                <a:lnTo>
                  <a:pt x="3882191" y="485934"/>
                </a:lnTo>
                <a:lnTo>
                  <a:pt x="3851375" y="453216"/>
                </a:lnTo>
                <a:lnTo>
                  <a:pt x="3819596" y="421437"/>
                </a:lnTo>
                <a:lnTo>
                  <a:pt x="3786877" y="390620"/>
                </a:lnTo>
                <a:lnTo>
                  <a:pt x="3753243" y="360789"/>
                </a:lnTo>
                <a:lnTo>
                  <a:pt x="3718716" y="331967"/>
                </a:lnTo>
                <a:lnTo>
                  <a:pt x="3683319" y="304177"/>
                </a:lnTo>
                <a:lnTo>
                  <a:pt x="3647075" y="277442"/>
                </a:lnTo>
                <a:lnTo>
                  <a:pt x="3610008" y="251786"/>
                </a:lnTo>
                <a:lnTo>
                  <a:pt x="3572140" y="227230"/>
                </a:lnTo>
                <a:lnTo>
                  <a:pt x="3533496" y="203800"/>
                </a:lnTo>
                <a:lnTo>
                  <a:pt x="3494098" y="181517"/>
                </a:lnTo>
                <a:lnTo>
                  <a:pt x="3453968" y="160405"/>
                </a:lnTo>
                <a:lnTo>
                  <a:pt x="3413131" y="140488"/>
                </a:lnTo>
                <a:lnTo>
                  <a:pt x="3371610" y="121787"/>
                </a:lnTo>
                <a:lnTo>
                  <a:pt x="3329428" y="104327"/>
                </a:lnTo>
                <a:lnTo>
                  <a:pt x="3286607" y="88131"/>
                </a:lnTo>
                <a:lnTo>
                  <a:pt x="3243172" y="73222"/>
                </a:lnTo>
                <a:lnTo>
                  <a:pt x="3199144" y="59622"/>
                </a:lnTo>
                <a:lnTo>
                  <a:pt x="3154549" y="47356"/>
                </a:lnTo>
                <a:lnTo>
                  <a:pt x="3109407" y="36446"/>
                </a:lnTo>
                <a:lnTo>
                  <a:pt x="3063744" y="26916"/>
                </a:lnTo>
                <a:lnTo>
                  <a:pt x="3017581" y="18788"/>
                </a:lnTo>
                <a:lnTo>
                  <a:pt x="2970943" y="12086"/>
                </a:lnTo>
                <a:lnTo>
                  <a:pt x="2923851" y="6833"/>
                </a:lnTo>
                <a:lnTo>
                  <a:pt x="2876331" y="3052"/>
                </a:lnTo>
                <a:lnTo>
                  <a:pt x="2828403" y="766"/>
                </a:lnTo>
                <a:lnTo>
                  <a:pt x="2780093" y="0"/>
                </a:lnTo>
                <a:close/>
              </a:path>
            </a:pathLst>
          </a:custGeom>
          <a:solidFill>
            <a:srgbClr val="F6F7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68" name="Google Shape;268;p13"/>
          <p:cNvSpPr/>
          <p:nvPr/>
        </p:nvSpPr>
        <p:spPr>
          <a:xfrm flipH="1">
            <a:off x="-430414" y="336692"/>
            <a:ext cx="1463473" cy="511313"/>
          </a:xfrm>
          <a:custGeom>
            <a:avLst/>
            <a:gdLst/>
            <a:ahLst/>
            <a:cxnLst/>
            <a:rect l="l" t="t" r="r" b="b"/>
            <a:pathLst>
              <a:path w="4272915" h="1492885" extrusionOk="0">
                <a:moveTo>
                  <a:pt x="998315" y="494403"/>
                </a:moveTo>
                <a:lnTo>
                  <a:pt x="949945" y="495555"/>
                </a:lnTo>
                <a:lnTo>
                  <a:pt x="902170" y="498973"/>
                </a:lnTo>
                <a:lnTo>
                  <a:pt x="855041" y="504607"/>
                </a:lnTo>
                <a:lnTo>
                  <a:pt x="808611" y="512404"/>
                </a:lnTo>
                <a:lnTo>
                  <a:pt x="762932" y="522312"/>
                </a:lnTo>
                <a:lnTo>
                  <a:pt x="718057" y="534278"/>
                </a:lnTo>
                <a:lnTo>
                  <a:pt x="674037" y="548250"/>
                </a:lnTo>
                <a:lnTo>
                  <a:pt x="630924" y="564176"/>
                </a:lnTo>
                <a:lnTo>
                  <a:pt x="588772" y="582004"/>
                </a:lnTo>
                <a:lnTo>
                  <a:pt x="547633" y="601681"/>
                </a:lnTo>
                <a:lnTo>
                  <a:pt x="507558" y="623154"/>
                </a:lnTo>
                <a:lnTo>
                  <a:pt x="468601" y="646373"/>
                </a:lnTo>
                <a:lnTo>
                  <a:pt x="430812" y="671283"/>
                </a:lnTo>
                <a:lnTo>
                  <a:pt x="394246" y="697834"/>
                </a:lnTo>
                <a:lnTo>
                  <a:pt x="358953" y="725972"/>
                </a:lnTo>
                <a:lnTo>
                  <a:pt x="324987" y="755646"/>
                </a:lnTo>
                <a:lnTo>
                  <a:pt x="292399" y="786803"/>
                </a:lnTo>
                <a:lnTo>
                  <a:pt x="261242" y="819391"/>
                </a:lnTo>
                <a:lnTo>
                  <a:pt x="231568" y="853357"/>
                </a:lnTo>
                <a:lnTo>
                  <a:pt x="203430" y="888649"/>
                </a:lnTo>
                <a:lnTo>
                  <a:pt x="176879" y="925216"/>
                </a:lnTo>
                <a:lnTo>
                  <a:pt x="151969" y="963004"/>
                </a:lnTo>
                <a:lnTo>
                  <a:pt x="128750" y="1001962"/>
                </a:lnTo>
                <a:lnTo>
                  <a:pt x="107277" y="1042037"/>
                </a:lnTo>
                <a:lnTo>
                  <a:pt x="87600" y="1083176"/>
                </a:lnTo>
                <a:lnTo>
                  <a:pt x="69773" y="1125328"/>
                </a:lnTo>
                <a:lnTo>
                  <a:pt x="53847" y="1168440"/>
                </a:lnTo>
                <a:lnTo>
                  <a:pt x="39874" y="1212460"/>
                </a:lnTo>
                <a:lnTo>
                  <a:pt x="27908" y="1257336"/>
                </a:lnTo>
                <a:lnTo>
                  <a:pt x="18001" y="1303015"/>
                </a:lnTo>
                <a:lnTo>
                  <a:pt x="10204" y="1349445"/>
                </a:lnTo>
                <a:lnTo>
                  <a:pt x="4569" y="1396574"/>
                </a:lnTo>
                <a:lnTo>
                  <a:pt x="1149" y="1444408"/>
                </a:lnTo>
                <a:lnTo>
                  <a:pt x="0" y="1492718"/>
                </a:lnTo>
                <a:lnTo>
                  <a:pt x="4272812" y="1492718"/>
                </a:lnTo>
                <a:lnTo>
                  <a:pt x="4272042" y="1444349"/>
                </a:lnTo>
                <a:lnTo>
                  <a:pt x="4269759" y="1396481"/>
                </a:lnTo>
                <a:lnTo>
                  <a:pt x="4265979" y="1348960"/>
                </a:lnTo>
                <a:lnTo>
                  <a:pt x="4260726" y="1301869"/>
                </a:lnTo>
                <a:lnTo>
                  <a:pt x="4254024" y="1255230"/>
                </a:lnTo>
                <a:lnTo>
                  <a:pt x="4245896" y="1209068"/>
                </a:lnTo>
                <a:lnTo>
                  <a:pt x="4236365" y="1163404"/>
                </a:lnTo>
                <a:lnTo>
                  <a:pt x="4225455" y="1118263"/>
                </a:lnTo>
                <a:lnTo>
                  <a:pt x="4213189" y="1073667"/>
                </a:lnTo>
                <a:lnTo>
                  <a:pt x="4199590" y="1029640"/>
                </a:lnTo>
                <a:lnTo>
                  <a:pt x="4184680" y="986204"/>
                </a:lnTo>
                <a:lnTo>
                  <a:pt x="4168484" y="943384"/>
                </a:lnTo>
                <a:lnTo>
                  <a:pt x="4151024" y="901201"/>
                </a:lnTo>
                <a:lnTo>
                  <a:pt x="4132324" y="859680"/>
                </a:lnTo>
                <a:lnTo>
                  <a:pt x="4112406" y="818843"/>
                </a:lnTo>
                <a:lnTo>
                  <a:pt x="4091294" y="778714"/>
                </a:lnTo>
                <a:lnTo>
                  <a:pt x="4069012" y="739315"/>
                </a:lnTo>
                <a:lnTo>
                  <a:pt x="4045581" y="700671"/>
                </a:lnTo>
                <a:lnTo>
                  <a:pt x="4021026" y="662803"/>
                </a:lnTo>
                <a:lnTo>
                  <a:pt x="1543418" y="656524"/>
                </a:lnTo>
                <a:lnTo>
                  <a:pt x="1503607" y="631824"/>
                </a:lnTo>
                <a:lnTo>
                  <a:pt x="1462586" y="608961"/>
                </a:lnTo>
                <a:lnTo>
                  <a:pt x="1420411" y="587995"/>
                </a:lnTo>
                <a:lnTo>
                  <a:pt x="1377140" y="568984"/>
                </a:lnTo>
                <a:lnTo>
                  <a:pt x="1332829" y="551988"/>
                </a:lnTo>
                <a:lnTo>
                  <a:pt x="1287535" y="537066"/>
                </a:lnTo>
                <a:lnTo>
                  <a:pt x="1241315" y="524277"/>
                </a:lnTo>
                <a:lnTo>
                  <a:pt x="1194226" y="513680"/>
                </a:lnTo>
                <a:lnTo>
                  <a:pt x="1146325" y="505335"/>
                </a:lnTo>
                <a:lnTo>
                  <a:pt x="1097668" y="499301"/>
                </a:lnTo>
                <a:lnTo>
                  <a:pt x="1048312" y="495638"/>
                </a:lnTo>
                <a:lnTo>
                  <a:pt x="998315" y="494403"/>
                </a:lnTo>
                <a:close/>
              </a:path>
              <a:path w="4272915" h="1492885" extrusionOk="0">
                <a:moveTo>
                  <a:pt x="2780093" y="0"/>
                </a:moveTo>
                <a:lnTo>
                  <a:pt x="2728844" y="863"/>
                </a:lnTo>
                <a:lnTo>
                  <a:pt x="2678029" y="3434"/>
                </a:lnTo>
                <a:lnTo>
                  <a:pt x="2627674" y="7686"/>
                </a:lnTo>
                <a:lnTo>
                  <a:pt x="2577808" y="13591"/>
                </a:lnTo>
                <a:lnTo>
                  <a:pt x="2528459" y="21120"/>
                </a:lnTo>
                <a:lnTo>
                  <a:pt x="2479653" y="30247"/>
                </a:lnTo>
                <a:lnTo>
                  <a:pt x="2431419" y="40944"/>
                </a:lnTo>
                <a:lnTo>
                  <a:pt x="2383784" y="53182"/>
                </a:lnTo>
                <a:lnTo>
                  <a:pt x="2336776" y="66935"/>
                </a:lnTo>
                <a:lnTo>
                  <a:pt x="2290422" y="82175"/>
                </a:lnTo>
                <a:lnTo>
                  <a:pt x="2244751" y="98874"/>
                </a:lnTo>
                <a:lnTo>
                  <a:pt x="2199790" y="117003"/>
                </a:lnTo>
                <a:lnTo>
                  <a:pt x="2155566" y="136537"/>
                </a:lnTo>
                <a:lnTo>
                  <a:pt x="2112107" y="157446"/>
                </a:lnTo>
                <a:lnTo>
                  <a:pt x="2069442" y="179703"/>
                </a:lnTo>
                <a:lnTo>
                  <a:pt x="2027597" y="203281"/>
                </a:lnTo>
                <a:lnTo>
                  <a:pt x="1986600" y="228152"/>
                </a:lnTo>
                <a:lnTo>
                  <a:pt x="1946479" y="254288"/>
                </a:lnTo>
                <a:lnTo>
                  <a:pt x="1907262" y="281662"/>
                </a:lnTo>
                <a:lnTo>
                  <a:pt x="1868975" y="310245"/>
                </a:lnTo>
                <a:lnTo>
                  <a:pt x="1831648" y="340010"/>
                </a:lnTo>
                <a:lnTo>
                  <a:pt x="1795307" y="370930"/>
                </a:lnTo>
                <a:lnTo>
                  <a:pt x="1759981" y="402976"/>
                </a:lnTo>
                <a:lnTo>
                  <a:pt x="1725696" y="436122"/>
                </a:lnTo>
                <a:lnTo>
                  <a:pt x="1692482" y="470339"/>
                </a:lnTo>
                <a:lnTo>
                  <a:pt x="1660364" y="505599"/>
                </a:lnTo>
                <a:lnTo>
                  <a:pt x="1629371" y="541876"/>
                </a:lnTo>
                <a:lnTo>
                  <a:pt x="1599531" y="579140"/>
                </a:lnTo>
                <a:lnTo>
                  <a:pt x="1570871" y="617366"/>
                </a:lnTo>
                <a:lnTo>
                  <a:pt x="1543418" y="656524"/>
                </a:lnTo>
                <a:lnTo>
                  <a:pt x="4016679" y="656524"/>
                </a:lnTo>
                <a:lnTo>
                  <a:pt x="3968634" y="589493"/>
                </a:lnTo>
                <a:lnTo>
                  <a:pt x="3940844" y="554096"/>
                </a:lnTo>
                <a:lnTo>
                  <a:pt x="3912022" y="519568"/>
                </a:lnTo>
                <a:lnTo>
                  <a:pt x="3882191" y="485934"/>
                </a:lnTo>
                <a:lnTo>
                  <a:pt x="3851375" y="453216"/>
                </a:lnTo>
                <a:lnTo>
                  <a:pt x="3819596" y="421437"/>
                </a:lnTo>
                <a:lnTo>
                  <a:pt x="3786877" y="390620"/>
                </a:lnTo>
                <a:lnTo>
                  <a:pt x="3753243" y="360789"/>
                </a:lnTo>
                <a:lnTo>
                  <a:pt x="3718716" y="331967"/>
                </a:lnTo>
                <a:lnTo>
                  <a:pt x="3683319" y="304177"/>
                </a:lnTo>
                <a:lnTo>
                  <a:pt x="3647075" y="277442"/>
                </a:lnTo>
                <a:lnTo>
                  <a:pt x="3610008" y="251786"/>
                </a:lnTo>
                <a:lnTo>
                  <a:pt x="3572140" y="227230"/>
                </a:lnTo>
                <a:lnTo>
                  <a:pt x="3533496" y="203800"/>
                </a:lnTo>
                <a:lnTo>
                  <a:pt x="3494098" y="181517"/>
                </a:lnTo>
                <a:lnTo>
                  <a:pt x="3453968" y="160405"/>
                </a:lnTo>
                <a:lnTo>
                  <a:pt x="3413131" y="140488"/>
                </a:lnTo>
                <a:lnTo>
                  <a:pt x="3371610" y="121787"/>
                </a:lnTo>
                <a:lnTo>
                  <a:pt x="3329428" y="104327"/>
                </a:lnTo>
                <a:lnTo>
                  <a:pt x="3286607" y="88131"/>
                </a:lnTo>
                <a:lnTo>
                  <a:pt x="3243172" y="73222"/>
                </a:lnTo>
                <a:lnTo>
                  <a:pt x="3199144" y="59622"/>
                </a:lnTo>
                <a:lnTo>
                  <a:pt x="3154549" y="47356"/>
                </a:lnTo>
                <a:lnTo>
                  <a:pt x="3109407" y="36446"/>
                </a:lnTo>
                <a:lnTo>
                  <a:pt x="3063744" y="26916"/>
                </a:lnTo>
                <a:lnTo>
                  <a:pt x="3017581" y="18788"/>
                </a:lnTo>
                <a:lnTo>
                  <a:pt x="2970943" y="12086"/>
                </a:lnTo>
                <a:lnTo>
                  <a:pt x="2923851" y="6833"/>
                </a:lnTo>
                <a:lnTo>
                  <a:pt x="2876331" y="3052"/>
                </a:lnTo>
                <a:lnTo>
                  <a:pt x="2828403" y="766"/>
                </a:lnTo>
                <a:lnTo>
                  <a:pt x="2780093" y="0"/>
                </a:lnTo>
                <a:close/>
              </a:path>
            </a:pathLst>
          </a:custGeom>
          <a:solidFill>
            <a:srgbClr val="F6F7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69" name="Google Shape;269;p13"/>
          <p:cNvSpPr/>
          <p:nvPr/>
        </p:nvSpPr>
        <p:spPr>
          <a:xfrm>
            <a:off x="7129373" y="4365000"/>
            <a:ext cx="2894900" cy="1011430"/>
          </a:xfrm>
          <a:custGeom>
            <a:avLst/>
            <a:gdLst/>
            <a:ahLst/>
            <a:cxnLst/>
            <a:rect l="l" t="t" r="r" b="b"/>
            <a:pathLst>
              <a:path w="4272915" h="1492885" extrusionOk="0">
                <a:moveTo>
                  <a:pt x="998315" y="494403"/>
                </a:moveTo>
                <a:lnTo>
                  <a:pt x="949945" y="495555"/>
                </a:lnTo>
                <a:lnTo>
                  <a:pt x="902170" y="498973"/>
                </a:lnTo>
                <a:lnTo>
                  <a:pt x="855041" y="504607"/>
                </a:lnTo>
                <a:lnTo>
                  <a:pt x="808611" y="512404"/>
                </a:lnTo>
                <a:lnTo>
                  <a:pt x="762932" y="522312"/>
                </a:lnTo>
                <a:lnTo>
                  <a:pt x="718057" y="534278"/>
                </a:lnTo>
                <a:lnTo>
                  <a:pt x="674037" y="548250"/>
                </a:lnTo>
                <a:lnTo>
                  <a:pt x="630924" y="564176"/>
                </a:lnTo>
                <a:lnTo>
                  <a:pt x="588772" y="582004"/>
                </a:lnTo>
                <a:lnTo>
                  <a:pt x="547633" y="601681"/>
                </a:lnTo>
                <a:lnTo>
                  <a:pt x="507558" y="623154"/>
                </a:lnTo>
                <a:lnTo>
                  <a:pt x="468601" y="646373"/>
                </a:lnTo>
                <a:lnTo>
                  <a:pt x="430812" y="671283"/>
                </a:lnTo>
                <a:lnTo>
                  <a:pt x="394246" y="697834"/>
                </a:lnTo>
                <a:lnTo>
                  <a:pt x="358953" y="725972"/>
                </a:lnTo>
                <a:lnTo>
                  <a:pt x="324987" y="755646"/>
                </a:lnTo>
                <a:lnTo>
                  <a:pt x="292399" y="786803"/>
                </a:lnTo>
                <a:lnTo>
                  <a:pt x="261242" y="819391"/>
                </a:lnTo>
                <a:lnTo>
                  <a:pt x="231568" y="853357"/>
                </a:lnTo>
                <a:lnTo>
                  <a:pt x="203430" y="888649"/>
                </a:lnTo>
                <a:lnTo>
                  <a:pt x="176879" y="925216"/>
                </a:lnTo>
                <a:lnTo>
                  <a:pt x="151969" y="963004"/>
                </a:lnTo>
                <a:lnTo>
                  <a:pt x="128750" y="1001962"/>
                </a:lnTo>
                <a:lnTo>
                  <a:pt x="107277" y="1042037"/>
                </a:lnTo>
                <a:lnTo>
                  <a:pt x="87600" y="1083176"/>
                </a:lnTo>
                <a:lnTo>
                  <a:pt x="69773" y="1125328"/>
                </a:lnTo>
                <a:lnTo>
                  <a:pt x="53847" y="1168440"/>
                </a:lnTo>
                <a:lnTo>
                  <a:pt x="39874" y="1212460"/>
                </a:lnTo>
                <a:lnTo>
                  <a:pt x="27908" y="1257336"/>
                </a:lnTo>
                <a:lnTo>
                  <a:pt x="18001" y="1303015"/>
                </a:lnTo>
                <a:lnTo>
                  <a:pt x="10204" y="1349445"/>
                </a:lnTo>
                <a:lnTo>
                  <a:pt x="4569" y="1396574"/>
                </a:lnTo>
                <a:lnTo>
                  <a:pt x="1149" y="1444408"/>
                </a:lnTo>
                <a:lnTo>
                  <a:pt x="0" y="1492718"/>
                </a:lnTo>
                <a:lnTo>
                  <a:pt x="4272812" y="1492718"/>
                </a:lnTo>
                <a:lnTo>
                  <a:pt x="4272042" y="1444349"/>
                </a:lnTo>
                <a:lnTo>
                  <a:pt x="4269759" y="1396481"/>
                </a:lnTo>
                <a:lnTo>
                  <a:pt x="4265979" y="1348960"/>
                </a:lnTo>
                <a:lnTo>
                  <a:pt x="4260726" y="1301869"/>
                </a:lnTo>
                <a:lnTo>
                  <a:pt x="4254024" y="1255230"/>
                </a:lnTo>
                <a:lnTo>
                  <a:pt x="4245896" y="1209068"/>
                </a:lnTo>
                <a:lnTo>
                  <a:pt x="4236365" y="1163404"/>
                </a:lnTo>
                <a:lnTo>
                  <a:pt x="4225455" y="1118263"/>
                </a:lnTo>
                <a:lnTo>
                  <a:pt x="4213189" y="1073667"/>
                </a:lnTo>
                <a:lnTo>
                  <a:pt x="4199590" y="1029640"/>
                </a:lnTo>
                <a:lnTo>
                  <a:pt x="4184680" y="986204"/>
                </a:lnTo>
                <a:lnTo>
                  <a:pt x="4168484" y="943384"/>
                </a:lnTo>
                <a:lnTo>
                  <a:pt x="4151024" y="901201"/>
                </a:lnTo>
                <a:lnTo>
                  <a:pt x="4132324" y="859680"/>
                </a:lnTo>
                <a:lnTo>
                  <a:pt x="4112406" y="818843"/>
                </a:lnTo>
                <a:lnTo>
                  <a:pt x="4091294" y="778714"/>
                </a:lnTo>
                <a:lnTo>
                  <a:pt x="4069012" y="739315"/>
                </a:lnTo>
                <a:lnTo>
                  <a:pt x="4045581" y="700671"/>
                </a:lnTo>
                <a:lnTo>
                  <a:pt x="4021026" y="662803"/>
                </a:lnTo>
                <a:lnTo>
                  <a:pt x="1543418" y="656524"/>
                </a:lnTo>
                <a:lnTo>
                  <a:pt x="1503607" y="631824"/>
                </a:lnTo>
                <a:lnTo>
                  <a:pt x="1462586" y="608961"/>
                </a:lnTo>
                <a:lnTo>
                  <a:pt x="1420411" y="587995"/>
                </a:lnTo>
                <a:lnTo>
                  <a:pt x="1377140" y="568984"/>
                </a:lnTo>
                <a:lnTo>
                  <a:pt x="1332829" y="551988"/>
                </a:lnTo>
                <a:lnTo>
                  <a:pt x="1287535" y="537066"/>
                </a:lnTo>
                <a:lnTo>
                  <a:pt x="1241315" y="524277"/>
                </a:lnTo>
                <a:lnTo>
                  <a:pt x="1194226" y="513680"/>
                </a:lnTo>
                <a:lnTo>
                  <a:pt x="1146325" y="505335"/>
                </a:lnTo>
                <a:lnTo>
                  <a:pt x="1097668" y="499301"/>
                </a:lnTo>
                <a:lnTo>
                  <a:pt x="1048312" y="495638"/>
                </a:lnTo>
                <a:lnTo>
                  <a:pt x="998315" y="494403"/>
                </a:lnTo>
                <a:close/>
              </a:path>
              <a:path w="4272915" h="1492885" extrusionOk="0">
                <a:moveTo>
                  <a:pt x="2780093" y="0"/>
                </a:moveTo>
                <a:lnTo>
                  <a:pt x="2728844" y="863"/>
                </a:lnTo>
                <a:lnTo>
                  <a:pt x="2678029" y="3434"/>
                </a:lnTo>
                <a:lnTo>
                  <a:pt x="2627674" y="7686"/>
                </a:lnTo>
                <a:lnTo>
                  <a:pt x="2577808" y="13591"/>
                </a:lnTo>
                <a:lnTo>
                  <a:pt x="2528459" y="21120"/>
                </a:lnTo>
                <a:lnTo>
                  <a:pt x="2479653" y="30247"/>
                </a:lnTo>
                <a:lnTo>
                  <a:pt x="2431419" y="40944"/>
                </a:lnTo>
                <a:lnTo>
                  <a:pt x="2383784" y="53182"/>
                </a:lnTo>
                <a:lnTo>
                  <a:pt x="2336776" y="66935"/>
                </a:lnTo>
                <a:lnTo>
                  <a:pt x="2290422" y="82175"/>
                </a:lnTo>
                <a:lnTo>
                  <a:pt x="2244751" y="98874"/>
                </a:lnTo>
                <a:lnTo>
                  <a:pt x="2199790" y="117003"/>
                </a:lnTo>
                <a:lnTo>
                  <a:pt x="2155566" y="136537"/>
                </a:lnTo>
                <a:lnTo>
                  <a:pt x="2112107" y="157446"/>
                </a:lnTo>
                <a:lnTo>
                  <a:pt x="2069442" y="179703"/>
                </a:lnTo>
                <a:lnTo>
                  <a:pt x="2027597" y="203281"/>
                </a:lnTo>
                <a:lnTo>
                  <a:pt x="1986600" y="228152"/>
                </a:lnTo>
                <a:lnTo>
                  <a:pt x="1946479" y="254288"/>
                </a:lnTo>
                <a:lnTo>
                  <a:pt x="1907262" y="281662"/>
                </a:lnTo>
                <a:lnTo>
                  <a:pt x="1868975" y="310245"/>
                </a:lnTo>
                <a:lnTo>
                  <a:pt x="1831648" y="340010"/>
                </a:lnTo>
                <a:lnTo>
                  <a:pt x="1795307" y="370930"/>
                </a:lnTo>
                <a:lnTo>
                  <a:pt x="1759981" y="402976"/>
                </a:lnTo>
                <a:lnTo>
                  <a:pt x="1725696" y="436122"/>
                </a:lnTo>
                <a:lnTo>
                  <a:pt x="1692482" y="470339"/>
                </a:lnTo>
                <a:lnTo>
                  <a:pt x="1660364" y="505599"/>
                </a:lnTo>
                <a:lnTo>
                  <a:pt x="1629371" y="541876"/>
                </a:lnTo>
                <a:lnTo>
                  <a:pt x="1599531" y="579140"/>
                </a:lnTo>
                <a:lnTo>
                  <a:pt x="1570871" y="617366"/>
                </a:lnTo>
                <a:lnTo>
                  <a:pt x="1543418" y="656524"/>
                </a:lnTo>
                <a:lnTo>
                  <a:pt x="4016679" y="656524"/>
                </a:lnTo>
                <a:lnTo>
                  <a:pt x="3968634" y="589493"/>
                </a:lnTo>
                <a:lnTo>
                  <a:pt x="3940844" y="554096"/>
                </a:lnTo>
                <a:lnTo>
                  <a:pt x="3912022" y="519568"/>
                </a:lnTo>
                <a:lnTo>
                  <a:pt x="3882191" y="485934"/>
                </a:lnTo>
                <a:lnTo>
                  <a:pt x="3851375" y="453216"/>
                </a:lnTo>
                <a:lnTo>
                  <a:pt x="3819596" y="421437"/>
                </a:lnTo>
                <a:lnTo>
                  <a:pt x="3786877" y="390620"/>
                </a:lnTo>
                <a:lnTo>
                  <a:pt x="3753243" y="360789"/>
                </a:lnTo>
                <a:lnTo>
                  <a:pt x="3718716" y="331967"/>
                </a:lnTo>
                <a:lnTo>
                  <a:pt x="3683319" y="304177"/>
                </a:lnTo>
                <a:lnTo>
                  <a:pt x="3647075" y="277442"/>
                </a:lnTo>
                <a:lnTo>
                  <a:pt x="3610008" y="251786"/>
                </a:lnTo>
                <a:lnTo>
                  <a:pt x="3572140" y="227230"/>
                </a:lnTo>
                <a:lnTo>
                  <a:pt x="3533496" y="203800"/>
                </a:lnTo>
                <a:lnTo>
                  <a:pt x="3494098" y="181517"/>
                </a:lnTo>
                <a:lnTo>
                  <a:pt x="3453968" y="160405"/>
                </a:lnTo>
                <a:lnTo>
                  <a:pt x="3413131" y="140488"/>
                </a:lnTo>
                <a:lnTo>
                  <a:pt x="3371610" y="121787"/>
                </a:lnTo>
                <a:lnTo>
                  <a:pt x="3329428" y="104327"/>
                </a:lnTo>
                <a:lnTo>
                  <a:pt x="3286607" y="88131"/>
                </a:lnTo>
                <a:lnTo>
                  <a:pt x="3243172" y="73222"/>
                </a:lnTo>
                <a:lnTo>
                  <a:pt x="3199144" y="59622"/>
                </a:lnTo>
                <a:lnTo>
                  <a:pt x="3154549" y="47356"/>
                </a:lnTo>
                <a:lnTo>
                  <a:pt x="3109407" y="36446"/>
                </a:lnTo>
                <a:lnTo>
                  <a:pt x="3063744" y="26916"/>
                </a:lnTo>
                <a:lnTo>
                  <a:pt x="3017581" y="18788"/>
                </a:lnTo>
                <a:lnTo>
                  <a:pt x="2970943" y="12086"/>
                </a:lnTo>
                <a:lnTo>
                  <a:pt x="2923851" y="6833"/>
                </a:lnTo>
                <a:lnTo>
                  <a:pt x="2876331" y="3052"/>
                </a:lnTo>
                <a:lnTo>
                  <a:pt x="2828403" y="766"/>
                </a:lnTo>
                <a:lnTo>
                  <a:pt x="2780093" y="0"/>
                </a:lnTo>
                <a:close/>
              </a:path>
            </a:pathLst>
          </a:custGeom>
          <a:solidFill>
            <a:srgbClr val="F6F7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70" name="Google Shape;270;p13"/>
          <p:cNvSpPr txBox="1"/>
          <p:nvPr>
            <p:ph type="ctrTitle"/>
          </p:nvPr>
        </p:nvSpPr>
        <p:spPr>
          <a:xfrm>
            <a:off x="716400" y="735923"/>
            <a:ext cx="77184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500"/>
              <a:buFont typeface="Lato" panose="020F0502020204030203"/>
              <a:buNone/>
              <a:defRPr sz="2500" b="1" i="0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271" name="Google Shape;271;p13"/>
          <p:cNvSpPr txBox="1"/>
          <p:nvPr>
            <p:ph type="subTitle" idx="1"/>
          </p:nvPr>
        </p:nvSpPr>
        <p:spPr>
          <a:xfrm>
            <a:off x="5660975" y="2090375"/>
            <a:ext cx="24321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sz="1400" b="1">
                <a:solidFill>
                  <a:srgbClr val="0F6890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type="subTitle" idx="2"/>
          </p:nvPr>
        </p:nvSpPr>
        <p:spPr>
          <a:xfrm>
            <a:off x="5660975" y="2348400"/>
            <a:ext cx="24321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sz="1400">
                <a:solidFill>
                  <a:srgbClr val="0F6890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type="subTitle" idx="3"/>
          </p:nvPr>
        </p:nvSpPr>
        <p:spPr>
          <a:xfrm>
            <a:off x="5660975" y="3766775"/>
            <a:ext cx="24321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sz="1400" b="1">
                <a:solidFill>
                  <a:srgbClr val="0F6890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9pPr>
          </a:lstStyle>
          <a:p/>
        </p:txBody>
      </p:sp>
      <p:sp>
        <p:nvSpPr>
          <p:cNvPr id="274" name="Google Shape;274;p13"/>
          <p:cNvSpPr txBox="1"/>
          <p:nvPr>
            <p:ph type="subTitle" idx="4"/>
          </p:nvPr>
        </p:nvSpPr>
        <p:spPr>
          <a:xfrm>
            <a:off x="5660975" y="4024800"/>
            <a:ext cx="24321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sz="1400">
                <a:solidFill>
                  <a:srgbClr val="0F6890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type="subTitle" idx="5"/>
          </p:nvPr>
        </p:nvSpPr>
        <p:spPr>
          <a:xfrm>
            <a:off x="1088975" y="2090375"/>
            <a:ext cx="24321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sz="1400" b="1">
                <a:solidFill>
                  <a:srgbClr val="0F689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type="subTitle" idx="6"/>
          </p:nvPr>
        </p:nvSpPr>
        <p:spPr>
          <a:xfrm>
            <a:off x="1088975" y="2348400"/>
            <a:ext cx="24321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sz="1400">
                <a:solidFill>
                  <a:srgbClr val="0F689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type="subTitle" idx="7"/>
          </p:nvPr>
        </p:nvSpPr>
        <p:spPr>
          <a:xfrm>
            <a:off x="1088975" y="3766775"/>
            <a:ext cx="24321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sz="1400" b="1">
                <a:solidFill>
                  <a:srgbClr val="0F689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9pPr>
          </a:lstStyle>
          <a:p/>
        </p:txBody>
      </p:sp>
      <p:sp>
        <p:nvSpPr>
          <p:cNvPr id="278" name="Google Shape;278;p13"/>
          <p:cNvSpPr txBox="1"/>
          <p:nvPr>
            <p:ph type="subTitle" idx="8"/>
          </p:nvPr>
        </p:nvSpPr>
        <p:spPr>
          <a:xfrm>
            <a:off x="1088975" y="4024800"/>
            <a:ext cx="24321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sz="1400">
                <a:solidFill>
                  <a:srgbClr val="0F689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9pPr>
          </a:lstStyle>
          <a:p/>
        </p:txBody>
      </p:sp>
      <p:sp>
        <p:nvSpPr>
          <p:cNvPr id="279" name="Google Shape;279;p13">
            <a:hlinkClick r:id="rId2" action="ppaction://hlinksldjump"/>
          </p:cNvPr>
          <p:cNvSpPr/>
          <p:nvPr/>
        </p:nvSpPr>
        <p:spPr>
          <a:xfrm>
            <a:off x="1529625" y="1410325"/>
            <a:ext cx="1983300" cy="14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0" name="Google Shape;280;p13">
            <a:hlinkClick r:id="rId3" action="ppaction://hlinksldjump"/>
          </p:cNvPr>
          <p:cNvSpPr/>
          <p:nvPr/>
        </p:nvSpPr>
        <p:spPr>
          <a:xfrm>
            <a:off x="5623275" y="1410175"/>
            <a:ext cx="1983600" cy="14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1" name="Google Shape;281;p13">
            <a:hlinkClick r:id="rId4" action="ppaction://hlinksldjump"/>
          </p:cNvPr>
          <p:cNvSpPr/>
          <p:nvPr/>
        </p:nvSpPr>
        <p:spPr>
          <a:xfrm>
            <a:off x="1529625" y="3086725"/>
            <a:ext cx="1983300" cy="14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2" name="Google Shape;282;p13">
            <a:hlinkClick r:id="rId4" action="ppaction://hlinksldjump"/>
          </p:cNvPr>
          <p:cNvSpPr/>
          <p:nvPr/>
        </p:nvSpPr>
        <p:spPr>
          <a:xfrm>
            <a:off x="5623275" y="3086575"/>
            <a:ext cx="1983600" cy="14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3" name="Google Shape;283;p13"/>
          <p:cNvSpPr/>
          <p:nvPr/>
        </p:nvSpPr>
        <p:spPr>
          <a:xfrm>
            <a:off x="7606866" y="1365249"/>
            <a:ext cx="1313921" cy="459062"/>
          </a:xfrm>
          <a:custGeom>
            <a:avLst/>
            <a:gdLst/>
            <a:ahLst/>
            <a:cxnLst/>
            <a:rect l="l" t="t" r="r" b="b"/>
            <a:pathLst>
              <a:path w="4272915" h="1492885" extrusionOk="0">
                <a:moveTo>
                  <a:pt x="998315" y="494403"/>
                </a:moveTo>
                <a:lnTo>
                  <a:pt x="949945" y="495555"/>
                </a:lnTo>
                <a:lnTo>
                  <a:pt x="902170" y="498973"/>
                </a:lnTo>
                <a:lnTo>
                  <a:pt x="855041" y="504607"/>
                </a:lnTo>
                <a:lnTo>
                  <a:pt x="808611" y="512404"/>
                </a:lnTo>
                <a:lnTo>
                  <a:pt x="762932" y="522312"/>
                </a:lnTo>
                <a:lnTo>
                  <a:pt x="718057" y="534278"/>
                </a:lnTo>
                <a:lnTo>
                  <a:pt x="674037" y="548250"/>
                </a:lnTo>
                <a:lnTo>
                  <a:pt x="630924" y="564176"/>
                </a:lnTo>
                <a:lnTo>
                  <a:pt x="588772" y="582004"/>
                </a:lnTo>
                <a:lnTo>
                  <a:pt x="547633" y="601681"/>
                </a:lnTo>
                <a:lnTo>
                  <a:pt x="507558" y="623154"/>
                </a:lnTo>
                <a:lnTo>
                  <a:pt x="468601" y="646373"/>
                </a:lnTo>
                <a:lnTo>
                  <a:pt x="430812" y="671283"/>
                </a:lnTo>
                <a:lnTo>
                  <a:pt x="394246" y="697834"/>
                </a:lnTo>
                <a:lnTo>
                  <a:pt x="358953" y="725972"/>
                </a:lnTo>
                <a:lnTo>
                  <a:pt x="324987" y="755646"/>
                </a:lnTo>
                <a:lnTo>
                  <a:pt x="292399" y="786803"/>
                </a:lnTo>
                <a:lnTo>
                  <a:pt x="261242" y="819391"/>
                </a:lnTo>
                <a:lnTo>
                  <a:pt x="231568" y="853357"/>
                </a:lnTo>
                <a:lnTo>
                  <a:pt x="203430" y="888649"/>
                </a:lnTo>
                <a:lnTo>
                  <a:pt x="176879" y="925216"/>
                </a:lnTo>
                <a:lnTo>
                  <a:pt x="151969" y="963004"/>
                </a:lnTo>
                <a:lnTo>
                  <a:pt x="128750" y="1001962"/>
                </a:lnTo>
                <a:lnTo>
                  <a:pt x="107277" y="1042037"/>
                </a:lnTo>
                <a:lnTo>
                  <a:pt x="87600" y="1083176"/>
                </a:lnTo>
                <a:lnTo>
                  <a:pt x="69773" y="1125328"/>
                </a:lnTo>
                <a:lnTo>
                  <a:pt x="53847" y="1168440"/>
                </a:lnTo>
                <a:lnTo>
                  <a:pt x="39874" y="1212460"/>
                </a:lnTo>
                <a:lnTo>
                  <a:pt x="27908" y="1257336"/>
                </a:lnTo>
                <a:lnTo>
                  <a:pt x="18001" y="1303015"/>
                </a:lnTo>
                <a:lnTo>
                  <a:pt x="10204" y="1349445"/>
                </a:lnTo>
                <a:lnTo>
                  <a:pt x="4569" y="1396574"/>
                </a:lnTo>
                <a:lnTo>
                  <a:pt x="1149" y="1444408"/>
                </a:lnTo>
                <a:lnTo>
                  <a:pt x="0" y="1492718"/>
                </a:lnTo>
                <a:lnTo>
                  <a:pt x="4272812" y="1492718"/>
                </a:lnTo>
                <a:lnTo>
                  <a:pt x="4272042" y="1444349"/>
                </a:lnTo>
                <a:lnTo>
                  <a:pt x="4269759" y="1396481"/>
                </a:lnTo>
                <a:lnTo>
                  <a:pt x="4265979" y="1348960"/>
                </a:lnTo>
                <a:lnTo>
                  <a:pt x="4260726" y="1301869"/>
                </a:lnTo>
                <a:lnTo>
                  <a:pt x="4254024" y="1255230"/>
                </a:lnTo>
                <a:lnTo>
                  <a:pt x="4245896" y="1209068"/>
                </a:lnTo>
                <a:lnTo>
                  <a:pt x="4236365" y="1163404"/>
                </a:lnTo>
                <a:lnTo>
                  <a:pt x="4225455" y="1118263"/>
                </a:lnTo>
                <a:lnTo>
                  <a:pt x="4213189" y="1073667"/>
                </a:lnTo>
                <a:lnTo>
                  <a:pt x="4199590" y="1029640"/>
                </a:lnTo>
                <a:lnTo>
                  <a:pt x="4184680" y="986204"/>
                </a:lnTo>
                <a:lnTo>
                  <a:pt x="4168484" y="943384"/>
                </a:lnTo>
                <a:lnTo>
                  <a:pt x="4151024" y="901201"/>
                </a:lnTo>
                <a:lnTo>
                  <a:pt x="4132324" y="859680"/>
                </a:lnTo>
                <a:lnTo>
                  <a:pt x="4112406" y="818843"/>
                </a:lnTo>
                <a:lnTo>
                  <a:pt x="4091294" y="778714"/>
                </a:lnTo>
                <a:lnTo>
                  <a:pt x="4069012" y="739315"/>
                </a:lnTo>
                <a:lnTo>
                  <a:pt x="4045581" y="700671"/>
                </a:lnTo>
                <a:lnTo>
                  <a:pt x="4021026" y="662803"/>
                </a:lnTo>
                <a:lnTo>
                  <a:pt x="1543418" y="656524"/>
                </a:lnTo>
                <a:lnTo>
                  <a:pt x="1503607" y="631824"/>
                </a:lnTo>
                <a:lnTo>
                  <a:pt x="1462586" y="608961"/>
                </a:lnTo>
                <a:lnTo>
                  <a:pt x="1420411" y="587995"/>
                </a:lnTo>
                <a:lnTo>
                  <a:pt x="1377140" y="568984"/>
                </a:lnTo>
                <a:lnTo>
                  <a:pt x="1332829" y="551988"/>
                </a:lnTo>
                <a:lnTo>
                  <a:pt x="1287535" y="537066"/>
                </a:lnTo>
                <a:lnTo>
                  <a:pt x="1241315" y="524277"/>
                </a:lnTo>
                <a:lnTo>
                  <a:pt x="1194226" y="513680"/>
                </a:lnTo>
                <a:lnTo>
                  <a:pt x="1146325" y="505335"/>
                </a:lnTo>
                <a:lnTo>
                  <a:pt x="1097668" y="499301"/>
                </a:lnTo>
                <a:lnTo>
                  <a:pt x="1048312" y="495638"/>
                </a:lnTo>
                <a:lnTo>
                  <a:pt x="998315" y="494403"/>
                </a:lnTo>
                <a:close/>
              </a:path>
              <a:path w="4272915" h="1492885" extrusionOk="0">
                <a:moveTo>
                  <a:pt x="2780093" y="0"/>
                </a:moveTo>
                <a:lnTo>
                  <a:pt x="2728844" y="863"/>
                </a:lnTo>
                <a:lnTo>
                  <a:pt x="2678029" y="3434"/>
                </a:lnTo>
                <a:lnTo>
                  <a:pt x="2627674" y="7686"/>
                </a:lnTo>
                <a:lnTo>
                  <a:pt x="2577808" y="13591"/>
                </a:lnTo>
                <a:lnTo>
                  <a:pt x="2528459" y="21120"/>
                </a:lnTo>
                <a:lnTo>
                  <a:pt x="2479653" y="30247"/>
                </a:lnTo>
                <a:lnTo>
                  <a:pt x="2431419" y="40944"/>
                </a:lnTo>
                <a:lnTo>
                  <a:pt x="2383784" y="53182"/>
                </a:lnTo>
                <a:lnTo>
                  <a:pt x="2336776" y="66935"/>
                </a:lnTo>
                <a:lnTo>
                  <a:pt x="2290422" y="82175"/>
                </a:lnTo>
                <a:lnTo>
                  <a:pt x="2244751" y="98874"/>
                </a:lnTo>
                <a:lnTo>
                  <a:pt x="2199790" y="117003"/>
                </a:lnTo>
                <a:lnTo>
                  <a:pt x="2155566" y="136537"/>
                </a:lnTo>
                <a:lnTo>
                  <a:pt x="2112107" y="157446"/>
                </a:lnTo>
                <a:lnTo>
                  <a:pt x="2069442" y="179703"/>
                </a:lnTo>
                <a:lnTo>
                  <a:pt x="2027597" y="203281"/>
                </a:lnTo>
                <a:lnTo>
                  <a:pt x="1986600" y="228152"/>
                </a:lnTo>
                <a:lnTo>
                  <a:pt x="1946479" y="254288"/>
                </a:lnTo>
                <a:lnTo>
                  <a:pt x="1907262" y="281662"/>
                </a:lnTo>
                <a:lnTo>
                  <a:pt x="1868975" y="310245"/>
                </a:lnTo>
                <a:lnTo>
                  <a:pt x="1831648" y="340010"/>
                </a:lnTo>
                <a:lnTo>
                  <a:pt x="1795307" y="370930"/>
                </a:lnTo>
                <a:lnTo>
                  <a:pt x="1759981" y="402976"/>
                </a:lnTo>
                <a:lnTo>
                  <a:pt x="1725696" y="436122"/>
                </a:lnTo>
                <a:lnTo>
                  <a:pt x="1692482" y="470339"/>
                </a:lnTo>
                <a:lnTo>
                  <a:pt x="1660364" y="505599"/>
                </a:lnTo>
                <a:lnTo>
                  <a:pt x="1629371" y="541876"/>
                </a:lnTo>
                <a:lnTo>
                  <a:pt x="1599531" y="579140"/>
                </a:lnTo>
                <a:lnTo>
                  <a:pt x="1570871" y="617366"/>
                </a:lnTo>
                <a:lnTo>
                  <a:pt x="1543418" y="656524"/>
                </a:lnTo>
                <a:lnTo>
                  <a:pt x="4016679" y="656524"/>
                </a:lnTo>
                <a:lnTo>
                  <a:pt x="3968634" y="589493"/>
                </a:lnTo>
                <a:lnTo>
                  <a:pt x="3940844" y="554096"/>
                </a:lnTo>
                <a:lnTo>
                  <a:pt x="3912022" y="519568"/>
                </a:lnTo>
                <a:lnTo>
                  <a:pt x="3882191" y="485934"/>
                </a:lnTo>
                <a:lnTo>
                  <a:pt x="3851375" y="453216"/>
                </a:lnTo>
                <a:lnTo>
                  <a:pt x="3819596" y="421437"/>
                </a:lnTo>
                <a:lnTo>
                  <a:pt x="3786877" y="390620"/>
                </a:lnTo>
                <a:lnTo>
                  <a:pt x="3753243" y="360789"/>
                </a:lnTo>
                <a:lnTo>
                  <a:pt x="3718716" y="331967"/>
                </a:lnTo>
                <a:lnTo>
                  <a:pt x="3683319" y="304177"/>
                </a:lnTo>
                <a:lnTo>
                  <a:pt x="3647075" y="277442"/>
                </a:lnTo>
                <a:lnTo>
                  <a:pt x="3610008" y="251786"/>
                </a:lnTo>
                <a:lnTo>
                  <a:pt x="3572140" y="227230"/>
                </a:lnTo>
                <a:lnTo>
                  <a:pt x="3533496" y="203800"/>
                </a:lnTo>
                <a:lnTo>
                  <a:pt x="3494098" y="181517"/>
                </a:lnTo>
                <a:lnTo>
                  <a:pt x="3453968" y="160405"/>
                </a:lnTo>
                <a:lnTo>
                  <a:pt x="3413131" y="140488"/>
                </a:lnTo>
                <a:lnTo>
                  <a:pt x="3371610" y="121787"/>
                </a:lnTo>
                <a:lnTo>
                  <a:pt x="3329428" y="104327"/>
                </a:lnTo>
                <a:lnTo>
                  <a:pt x="3286607" y="88131"/>
                </a:lnTo>
                <a:lnTo>
                  <a:pt x="3243172" y="73222"/>
                </a:lnTo>
                <a:lnTo>
                  <a:pt x="3199144" y="59622"/>
                </a:lnTo>
                <a:lnTo>
                  <a:pt x="3154549" y="47356"/>
                </a:lnTo>
                <a:lnTo>
                  <a:pt x="3109407" y="36446"/>
                </a:lnTo>
                <a:lnTo>
                  <a:pt x="3063744" y="26916"/>
                </a:lnTo>
                <a:lnTo>
                  <a:pt x="3017581" y="18788"/>
                </a:lnTo>
                <a:lnTo>
                  <a:pt x="2970943" y="12086"/>
                </a:lnTo>
                <a:lnTo>
                  <a:pt x="2923851" y="6833"/>
                </a:lnTo>
                <a:lnTo>
                  <a:pt x="2876331" y="3052"/>
                </a:lnTo>
                <a:lnTo>
                  <a:pt x="2828403" y="766"/>
                </a:lnTo>
                <a:lnTo>
                  <a:pt x="2780093" y="0"/>
                </a:lnTo>
                <a:close/>
              </a:path>
            </a:pathLst>
          </a:custGeom>
          <a:solidFill>
            <a:srgbClr val="F6F7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subTitle" idx="1"/>
          </p:nvPr>
        </p:nvSpPr>
        <p:spPr>
          <a:xfrm>
            <a:off x="1043413" y="1656000"/>
            <a:ext cx="17895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9678A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286" name="Google Shape;286;p14"/>
          <p:cNvSpPr txBox="1"/>
          <p:nvPr>
            <p:ph type="subTitle" idx="2"/>
          </p:nvPr>
        </p:nvSpPr>
        <p:spPr>
          <a:xfrm>
            <a:off x="3635638" y="1656000"/>
            <a:ext cx="17895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287" name="Google Shape;287;p14"/>
          <p:cNvSpPr txBox="1"/>
          <p:nvPr>
            <p:ph type="subTitle" idx="3"/>
          </p:nvPr>
        </p:nvSpPr>
        <p:spPr>
          <a:xfrm>
            <a:off x="6395125" y="1656000"/>
            <a:ext cx="17895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288" name="Google Shape;288;p14"/>
          <p:cNvSpPr txBox="1"/>
          <p:nvPr>
            <p:ph type="subTitle" idx="4"/>
          </p:nvPr>
        </p:nvSpPr>
        <p:spPr>
          <a:xfrm>
            <a:off x="1043413" y="1927650"/>
            <a:ext cx="17895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 sz="1400">
                <a:solidFill>
                  <a:srgbClr val="09678A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289" name="Google Shape;289;p14"/>
          <p:cNvSpPr txBox="1"/>
          <p:nvPr>
            <p:ph type="subTitle" idx="5"/>
          </p:nvPr>
        </p:nvSpPr>
        <p:spPr>
          <a:xfrm>
            <a:off x="3635638" y="1927650"/>
            <a:ext cx="17895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 sz="1400">
                <a:solidFill>
                  <a:srgbClr val="09678A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290" name="Google Shape;290;p14"/>
          <p:cNvSpPr txBox="1"/>
          <p:nvPr>
            <p:ph type="subTitle" idx="6"/>
          </p:nvPr>
        </p:nvSpPr>
        <p:spPr>
          <a:xfrm>
            <a:off x="6395125" y="1927650"/>
            <a:ext cx="17895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 sz="1400">
                <a:solidFill>
                  <a:srgbClr val="09678A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291" name="Google Shape;291;p14"/>
          <p:cNvSpPr/>
          <p:nvPr/>
        </p:nvSpPr>
        <p:spPr>
          <a:xfrm>
            <a:off x="-477853" y="3952380"/>
            <a:ext cx="10176207" cy="1288268"/>
          </a:xfrm>
          <a:custGeom>
            <a:avLst/>
            <a:gdLst/>
            <a:ahLst/>
            <a:cxnLst/>
            <a:rect l="l" t="t" r="r" b="b"/>
            <a:pathLst>
              <a:path w="318280" h="40293" extrusionOk="0">
                <a:moveTo>
                  <a:pt x="39554" y="0"/>
                </a:moveTo>
                <a:lnTo>
                  <a:pt x="38530" y="12"/>
                </a:lnTo>
                <a:lnTo>
                  <a:pt x="36506" y="108"/>
                </a:lnTo>
                <a:lnTo>
                  <a:pt x="34518" y="310"/>
                </a:lnTo>
                <a:lnTo>
                  <a:pt x="32553" y="620"/>
                </a:lnTo>
                <a:lnTo>
                  <a:pt x="30624" y="1012"/>
                </a:lnTo>
                <a:lnTo>
                  <a:pt x="28719" y="1501"/>
                </a:lnTo>
                <a:lnTo>
                  <a:pt x="26862" y="2072"/>
                </a:lnTo>
                <a:lnTo>
                  <a:pt x="25052" y="2739"/>
                </a:lnTo>
                <a:lnTo>
                  <a:pt x="23278" y="3489"/>
                </a:lnTo>
                <a:lnTo>
                  <a:pt x="21539" y="4323"/>
                </a:lnTo>
                <a:lnTo>
                  <a:pt x="19861" y="5239"/>
                </a:lnTo>
                <a:lnTo>
                  <a:pt x="18229" y="6228"/>
                </a:lnTo>
                <a:lnTo>
                  <a:pt x="16658" y="7299"/>
                </a:lnTo>
                <a:lnTo>
                  <a:pt x="15134" y="8430"/>
                </a:lnTo>
                <a:lnTo>
                  <a:pt x="13669" y="9645"/>
                </a:lnTo>
                <a:lnTo>
                  <a:pt x="12264" y="10919"/>
                </a:lnTo>
                <a:lnTo>
                  <a:pt x="10919" y="12264"/>
                </a:lnTo>
                <a:lnTo>
                  <a:pt x="9645" y="13669"/>
                </a:lnTo>
                <a:lnTo>
                  <a:pt x="8430" y="15134"/>
                </a:lnTo>
                <a:lnTo>
                  <a:pt x="7287" y="16658"/>
                </a:lnTo>
                <a:lnTo>
                  <a:pt x="6227" y="18241"/>
                </a:lnTo>
                <a:lnTo>
                  <a:pt x="5239" y="19873"/>
                </a:lnTo>
                <a:lnTo>
                  <a:pt x="4322" y="21552"/>
                </a:lnTo>
                <a:lnTo>
                  <a:pt x="3489" y="23278"/>
                </a:lnTo>
                <a:lnTo>
                  <a:pt x="2739" y="25052"/>
                </a:lnTo>
                <a:lnTo>
                  <a:pt x="2072" y="26874"/>
                </a:lnTo>
                <a:lnTo>
                  <a:pt x="1488" y="28731"/>
                </a:lnTo>
                <a:lnTo>
                  <a:pt x="1012" y="30624"/>
                </a:lnTo>
                <a:lnTo>
                  <a:pt x="607" y="32553"/>
                </a:lnTo>
                <a:lnTo>
                  <a:pt x="310" y="34518"/>
                </a:lnTo>
                <a:lnTo>
                  <a:pt x="107" y="36518"/>
                </a:lnTo>
                <a:lnTo>
                  <a:pt x="0" y="38542"/>
                </a:lnTo>
                <a:lnTo>
                  <a:pt x="0" y="39566"/>
                </a:lnTo>
                <a:lnTo>
                  <a:pt x="318279" y="40293"/>
                </a:lnTo>
                <a:lnTo>
                  <a:pt x="318279" y="39269"/>
                </a:lnTo>
                <a:lnTo>
                  <a:pt x="318172" y="37257"/>
                </a:lnTo>
                <a:lnTo>
                  <a:pt x="317970" y="35256"/>
                </a:lnTo>
                <a:lnTo>
                  <a:pt x="317672" y="33292"/>
                </a:lnTo>
                <a:lnTo>
                  <a:pt x="317279" y="31363"/>
                </a:lnTo>
                <a:lnTo>
                  <a:pt x="316791" y="29470"/>
                </a:lnTo>
                <a:lnTo>
                  <a:pt x="316208" y="27612"/>
                </a:lnTo>
                <a:lnTo>
                  <a:pt x="315541" y="25790"/>
                </a:lnTo>
                <a:lnTo>
                  <a:pt x="314791" y="24016"/>
                </a:lnTo>
                <a:lnTo>
                  <a:pt x="313957" y="22290"/>
                </a:lnTo>
                <a:lnTo>
                  <a:pt x="313040" y="20599"/>
                </a:lnTo>
                <a:lnTo>
                  <a:pt x="312052" y="18968"/>
                </a:lnTo>
                <a:lnTo>
                  <a:pt x="310992" y="17396"/>
                </a:lnTo>
                <a:lnTo>
                  <a:pt x="309849" y="15872"/>
                </a:lnTo>
                <a:lnTo>
                  <a:pt x="308635" y="14408"/>
                </a:lnTo>
                <a:lnTo>
                  <a:pt x="307361" y="13003"/>
                </a:lnTo>
                <a:lnTo>
                  <a:pt x="306015" y="11657"/>
                </a:lnTo>
                <a:lnTo>
                  <a:pt x="304610" y="10383"/>
                </a:lnTo>
                <a:lnTo>
                  <a:pt x="303146" y="9169"/>
                </a:lnTo>
                <a:lnTo>
                  <a:pt x="301622" y="8037"/>
                </a:lnTo>
                <a:lnTo>
                  <a:pt x="300050" y="6966"/>
                </a:lnTo>
                <a:lnTo>
                  <a:pt x="298419" y="5978"/>
                </a:lnTo>
                <a:lnTo>
                  <a:pt x="296740" y="5061"/>
                </a:lnTo>
                <a:lnTo>
                  <a:pt x="295002" y="4227"/>
                </a:lnTo>
                <a:lnTo>
                  <a:pt x="293228" y="3477"/>
                </a:lnTo>
                <a:lnTo>
                  <a:pt x="291418" y="2810"/>
                </a:lnTo>
                <a:lnTo>
                  <a:pt x="289560" y="2239"/>
                </a:lnTo>
                <a:lnTo>
                  <a:pt x="287667" y="1751"/>
                </a:lnTo>
                <a:lnTo>
                  <a:pt x="285726" y="1358"/>
                </a:lnTo>
                <a:lnTo>
                  <a:pt x="283762" y="1048"/>
                </a:lnTo>
                <a:lnTo>
                  <a:pt x="281773" y="846"/>
                </a:lnTo>
                <a:lnTo>
                  <a:pt x="279749" y="750"/>
                </a:lnTo>
                <a:lnTo>
                  <a:pt x="278725" y="739"/>
                </a:lnTo>
                <a:lnTo>
                  <a:pt x="277951" y="739"/>
                </a:lnTo>
                <a:lnTo>
                  <a:pt x="276415" y="798"/>
                </a:lnTo>
                <a:lnTo>
                  <a:pt x="274879" y="917"/>
                </a:lnTo>
                <a:lnTo>
                  <a:pt x="273355" y="1096"/>
                </a:lnTo>
                <a:lnTo>
                  <a:pt x="271843" y="1334"/>
                </a:lnTo>
                <a:lnTo>
                  <a:pt x="270343" y="1632"/>
                </a:lnTo>
                <a:lnTo>
                  <a:pt x="268854" y="1977"/>
                </a:lnTo>
                <a:lnTo>
                  <a:pt x="267378" y="2394"/>
                </a:lnTo>
                <a:lnTo>
                  <a:pt x="265925" y="2858"/>
                </a:lnTo>
                <a:lnTo>
                  <a:pt x="264485" y="3382"/>
                </a:lnTo>
                <a:lnTo>
                  <a:pt x="263068" y="3953"/>
                </a:lnTo>
                <a:lnTo>
                  <a:pt x="261675" y="4596"/>
                </a:lnTo>
                <a:lnTo>
                  <a:pt x="260305" y="5275"/>
                </a:lnTo>
                <a:lnTo>
                  <a:pt x="258960" y="6025"/>
                </a:lnTo>
                <a:lnTo>
                  <a:pt x="257650" y="6811"/>
                </a:lnTo>
                <a:lnTo>
                  <a:pt x="256364" y="7668"/>
                </a:lnTo>
                <a:lnTo>
                  <a:pt x="255733" y="8109"/>
                </a:lnTo>
                <a:lnTo>
                  <a:pt x="255055" y="7633"/>
                </a:lnTo>
                <a:lnTo>
                  <a:pt x="253697" y="6728"/>
                </a:lnTo>
                <a:lnTo>
                  <a:pt x="252316" y="5894"/>
                </a:lnTo>
                <a:lnTo>
                  <a:pt x="250899" y="5108"/>
                </a:lnTo>
                <a:lnTo>
                  <a:pt x="249470" y="4394"/>
                </a:lnTo>
                <a:lnTo>
                  <a:pt x="248018" y="3739"/>
                </a:lnTo>
                <a:lnTo>
                  <a:pt x="246541" y="3144"/>
                </a:lnTo>
                <a:lnTo>
                  <a:pt x="245053" y="2608"/>
                </a:lnTo>
                <a:lnTo>
                  <a:pt x="243541" y="2132"/>
                </a:lnTo>
                <a:lnTo>
                  <a:pt x="242017" y="1727"/>
                </a:lnTo>
                <a:lnTo>
                  <a:pt x="240493" y="1382"/>
                </a:lnTo>
                <a:lnTo>
                  <a:pt x="238945" y="1096"/>
                </a:lnTo>
                <a:lnTo>
                  <a:pt x="237397" y="870"/>
                </a:lnTo>
                <a:lnTo>
                  <a:pt x="235837" y="703"/>
                </a:lnTo>
                <a:lnTo>
                  <a:pt x="234277" y="608"/>
                </a:lnTo>
                <a:lnTo>
                  <a:pt x="232717" y="560"/>
                </a:lnTo>
                <a:lnTo>
                  <a:pt x="231158" y="584"/>
                </a:lnTo>
                <a:lnTo>
                  <a:pt x="229598" y="667"/>
                </a:lnTo>
                <a:lnTo>
                  <a:pt x="228038" y="810"/>
                </a:lnTo>
                <a:lnTo>
                  <a:pt x="226490" y="1012"/>
                </a:lnTo>
                <a:lnTo>
                  <a:pt x="224954" y="1286"/>
                </a:lnTo>
                <a:lnTo>
                  <a:pt x="223418" y="1620"/>
                </a:lnTo>
                <a:lnTo>
                  <a:pt x="221894" y="2001"/>
                </a:lnTo>
                <a:lnTo>
                  <a:pt x="220382" y="2453"/>
                </a:lnTo>
                <a:lnTo>
                  <a:pt x="218894" y="2965"/>
                </a:lnTo>
                <a:lnTo>
                  <a:pt x="217417" y="3537"/>
                </a:lnTo>
                <a:lnTo>
                  <a:pt x="215953" y="4180"/>
                </a:lnTo>
                <a:lnTo>
                  <a:pt x="214524" y="4870"/>
                </a:lnTo>
                <a:lnTo>
                  <a:pt x="213107" y="5632"/>
                </a:lnTo>
                <a:lnTo>
                  <a:pt x="211714" y="6454"/>
                </a:lnTo>
                <a:lnTo>
                  <a:pt x="210357" y="7335"/>
                </a:lnTo>
                <a:lnTo>
                  <a:pt x="209023" y="8276"/>
                </a:lnTo>
                <a:lnTo>
                  <a:pt x="208368" y="8764"/>
                </a:lnTo>
                <a:lnTo>
                  <a:pt x="207701" y="8264"/>
                </a:lnTo>
                <a:lnTo>
                  <a:pt x="206332" y="7299"/>
                </a:lnTo>
                <a:lnTo>
                  <a:pt x="204939" y="6406"/>
                </a:lnTo>
                <a:lnTo>
                  <a:pt x="203522" y="5573"/>
                </a:lnTo>
                <a:lnTo>
                  <a:pt x="202069" y="4799"/>
                </a:lnTo>
                <a:lnTo>
                  <a:pt x="200605" y="4096"/>
                </a:lnTo>
                <a:lnTo>
                  <a:pt x="199105" y="3453"/>
                </a:lnTo>
                <a:lnTo>
                  <a:pt x="197593" y="2882"/>
                </a:lnTo>
                <a:lnTo>
                  <a:pt x="196068" y="2370"/>
                </a:lnTo>
                <a:lnTo>
                  <a:pt x="194521" y="1917"/>
                </a:lnTo>
                <a:lnTo>
                  <a:pt x="192961" y="1536"/>
                </a:lnTo>
                <a:lnTo>
                  <a:pt x="191401" y="1215"/>
                </a:lnTo>
                <a:lnTo>
                  <a:pt x="189817" y="953"/>
                </a:lnTo>
                <a:lnTo>
                  <a:pt x="188234" y="762"/>
                </a:lnTo>
                <a:lnTo>
                  <a:pt x="186638" y="631"/>
                </a:lnTo>
                <a:lnTo>
                  <a:pt x="185055" y="572"/>
                </a:lnTo>
                <a:lnTo>
                  <a:pt x="183459" y="572"/>
                </a:lnTo>
                <a:lnTo>
                  <a:pt x="181864" y="631"/>
                </a:lnTo>
                <a:lnTo>
                  <a:pt x="180268" y="762"/>
                </a:lnTo>
                <a:lnTo>
                  <a:pt x="178685" y="953"/>
                </a:lnTo>
                <a:lnTo>
                  <a:pt x="177113" y="1215"/>
                </a:lnTo>
                <a:lnTo>
                  <a:pt x="175541" y="1536"/>
                </a:lnTo>
                <a:lnTo>
                  <a:pt x="173981" y="1917"/>
                </a:lnTo>
                <a:lnTo>
                  <a:pt x="172434" y="2370"/>
                </a:lnTo>
                <a:lnTo>
                  <a:pt x="170910" y="2882"/>
                </a:lnTo>
                <a:lnTo>
                  <a:pt x="169397" y="3453"/>
                </a:lnTo>
                <a:lnTo>
                  <a:pt x="167909" y="4096"/>
                </a:lnTo>
                <a:lnTo>
                  <a:pt x="166433" y="4799"/>
                </a:lnTo>
                <a:lnTo>
                  <a:pt x="164992" y="5573"/>
                </a:lnTo>
                <a:lnTo>
                  <a:pt x="163563" y="6406"/>
                </a:lnTo>
                <a:lnTo>
                  <a:pt x="162170" y="7299"/>
                </a:lnTo>
                <a:lnTo>
                  <a:pt x="160801" y="8264"/>
                </a:lnTo>
                <a:lnTo>
                  <a:pt x="160134" y="8764"/>
                </a:lnTo>
                <a:lnTo>
                  <a:pt x="159467" y="8264"/>
                </a:lnTo>
                <a:lnTo>
                  <a:pt x="158098" y="7299"/>
                </a:lnTo>
                <a:lnTo>
                  <a:pt x="156693" y="6394"/>
                </a:lnTo>
                <a:lnTo>
                  <a:pt x="155276" y="5561"/>
                </a:lnTo>
                <a:lnTo>
                  <a:pt x="153823" y="4787"/>
                </a:lnTo>
                <a:lnTo>
                  <a:pt x="152347" y="4084"/>
                </a:lnTo>
                <a:lnTo>
                  <a:pt x="150847" y="3441"/>
                </a:lnTo>
                <a:lnTo>
                  <a:pt x="149335" y="2870"/>
                </a:lnTo>
                <a:lnTo>
                  <a:pt x="147799" y="2358"/>
                </a:lnTo>
                <a:lnTo>
                  <a:pt x="146251" y="1905"/>
                </a:lnTo>
                <a:lnTo>
                  <a:pt x="144691" y="1524"/>
                </a:lnTo>
                <a:lnTo>
                  <a:pt x="143107" y="1203"/>
                </a:lnTo>
                <a:lnTo>
                  <a:pt x="141536" y="941"/>
                </a:lnTo>
                <a:lnTo>
                  <a:pt x="139940" y="750"/>
                </a:lnTo>
                <a:lnTo>
                  <a:pt x="138345" y="631"/>
                </a:lnTo>
                <a:lnTo>
                  <a:pt x="136749" y="572"/>
                </a:lnTo>
                <a:lnTo>
                  <a:pt x="135154" y="572"/>
                </a:lnTo>
                <a:lnTo>
                  <a:pt x="133546" y="643"/>
                </a:lnTo>
                <a:lnTo>
                  <a:pt x="131963" y="774"/>
                </a:lnTo>
                <a:lnTo>
                  <a:pt x="130367" y="965"/>
                </a:lnTo>
                <a:lnTo>
                  <a:pt x="128783" y="1227"/>
                </a:lnTo>
                <a:lnTo>
                  <a:pt x="127212" y="1548"/>
                </a:lnTo>
                <a:lnTo>
                  <a:pt x="125652" y="1941"/>
                </a:lnTo>
                <a:lnTo>
                  <a:pt x="124104" y="2394"/>
                </a:lnTo>
                <a:lnTo>
                  <a:pt x="122568" y="2918"/>
                </a:lnTo>
                <a:lnTo>
                  <a:pt x="121056" y="3501"/>
                </a:lnTo>
                <a:lnTo>
                  <a:pt x="119568" y="4144"/>
                </a:lnTo>
                <a:lnTo>
                  <a:pt x="118091" y="4858"/>
                </a:lnTo>
                <a:lnTo>
                  <a:pt x="116639" y="5632"/>
                </a:lnTo>
                <a:lnTo>
                  <a:pt x="115222" y="6466"/>
                </a:lnTo>
                <a:lnTo>
                  <a:pt x="113829" y="7371"/>
                </a:lnTo>
                <a:lnTo>
                  <a:pt x="112459" y="8347"/>
                </a:lnTo>
                <a:lnTo>
                  <a:pt x="111793" y="8859"/>
                </a:lnTo>
                <a:lnTo>
                  <a:pt x="111126" y="8359"/>
                </a:lnTo>
                <a:lnTo>
                  <a:pt x="109780" y="7418"/>
                </a:lnTo>
                <a:lnTo>
                  <a:pt x="108411" y="6537"/>
                </a:lnTo>
                <a:lnTo>
                  <a:pt x="107006" y="5716"/>
                </a:lnTo>
                <a:lnTo>
                  <a:pt x="105577" y="4965"/>
                </a:lnTo>
                <a:lnTo>
                  <a:pt x="104125" y="4263"/>
                </a:lnTo>
                <a:lnTo>
                  <a:pt x="102660" y="3632"/>
                </a:lnTo>
                <a:lnTo>
                  <a:pt x="101172" y="3060"/>
                </a:lnTo>
                <a:lnTo>
                  <a:pt x="99660" y="2560"/>
                </a:lnTo>
                <a:lnTo>
                  <a:pt x="98136" y="2108"/>
                </a:lnTo>
                <a:lnTo>
                  <a:pt x="96600" y="1727"/>
                </a:lnTo>
                <a:lnTo>
                  <a:pt x="95052" y="1405"/>
                </a:lnTo>
                <a:lnTo>
                  <a:pt x="93504" y="1155"/>
                </a:lnTo>
                <a:lnTo>
                  <a:pt x="91944" y="953"/>
                </a:lnTo>
                <a:lnTo>
                  <a:pt x="90372" y="822"/>
                </a:lnTo>
                <a:lnTo>
                  <a:pt x="88801" y="750"/>
                </a:lnTo>
                <a:lnTo>
                  <a:pt x="87229" y="739"/>
                </a:lnTo>
                <a:lnTo>
                  <a:pt x="85657" y="798"/>
                </a:lnTo>
                <a:lnTo>
                  <a:pt x="84086" y="905"/>
                </a:lnTo>
                <a:lnTo>
                  <a:pt x="82526" y="1084"/>
                </a:lnTo>
                <a:lnTo>
                  <a:pt x="80966" y="1334"/>
                </a:lnTo>
                <a:lnTo>
                  <a:pt x="79418" y="1632"/>
                </a:lnTo>
                <a:lnTo>
                  <a:pt x="77870" y="2001"/>
                </a:lnTo>
                <a:lnTo>
                  <a:pt x="76346" y="2417"/>
                </a:lnTo>
                <a:lnTo>
                  <a:pt x="74834" y="2918"/>
                </a:lnTo>
                <a:lnTo>
                  <a:pt x="73334" y="3465"/>
                </a:lnTo>
                <a:lnTo>
                  <a:pt x="71857" y="4084"/>
                </a:lnTo>
                <a:lnTo>
                  <a:pt x="70405" y="4751"/>
                </a:lnTo>
                <a:lnTo>
                  <a:pt x="68964" y="5501"/>
                </a:lnTo>
                <a:lnTo>
                  <a:pt x="67559" y="6299"/>
                </a:lnTo>
                <a:lnTo>
                  <a:pt x="66166" y="7168"/>
                </a:lnTo>
                <a:lnTo>
                  <a:pt x="64809" y="8085"/>
                </a:lnTo>
                <a:lnTo>
                  <a:pt x="64142" y="8585"/>
                </a:lnTo>
                <a:lnTo>
                  <a:pt x="63487" y="8061"/>
                </a:lnTo>
                <a:lnTo>
                  <a:pt x="62141" y="7073"/>
                </a:lnTo>
                <a:lnTo>
                  <a:pt x="60760" y="6156"/>
                </a:lnTo>
                <a:lnTo>
                  <a:pt x="59331" y="5299"/>
                </a:lnTo>
                <a:lnTo>
                  <a:pt x="57879" y="4489"/>
                </a:lnTo>
                <a:lnTo>
                  <a:pt x="56402" y="3763"/>
                </a:lnTo>
                <a:lnTo>
                  <a:pt x="54890" y="3084"/>
                </a:lnTo>
                <a:lnTo>
                  <a:pt x="53354" y="2477"/>
                </a:lnTo>
                <a:lnTo>
                  <a:pt x="51794" y="1929"/>
                </a:lnTo>
                <a:lnTo>
                  <a:pt x="50223" y="1453"/>
                </a:lnTo>
                <a:lnTo>
                  <a:pt x="48615" y="1036"/>
                </a:lnTo>
                <a:lnTo>
                  <a:pt x="46996" y="703"/>
                </a:lnTo>
                <a:lnTo>
                  <a:pt x="45365" y="417"/>
                </a:lnTo>
                <a:lnTo>
                  <a:pt x="43722" y="215"/>
                </a:lnTo>
                <a:lnTo>
                  <a:pt x="42055" y="72"/>
                </a:lnTo>
                <a:lnTo>
                  <a:pt x="40388" y="0"/>
                </a:lnTo>
                <a:close/>
              </a:path>
            </a:pathLst>
          </a:custGeom>
          <a:solidFill>
            <a:srgbClr val="F6F7E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2" name="Google Shape;292;p14"/>
          <p:cNvSpPr txBox="1"/>
          <p:nvPr>
            <p:ph type="ctrTitle"/>
          </p:nvPr>
        </p:nvSpPr>
        <p:spPr>
          <a:xfrm>
            <a:off x="988725" y="729900"/>
            <a:ext cx="71667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500"/>
              <a:buFont typeface="Lato" panose="020F0502020204030203"/>
              <a:buNone/>
              <a:defRPr sz="2500" b="1" i="0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293" name="Google Shape;293;p14"/>
          <p:cNvSpPr/>
          <p:nvPr/>
        </p:nvSpPr>
        <p:spPr>
          <a:xfrm>
            <a:off x="3877222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71" y="0"/>
                </a:moveTo>
                <a:lnTo>
                  <a:pt x="0" y="0"/>
                </a:lnTo>
                <a:lnTo>
                  <a:pt x="0" y="555574"/>
                </a:lnTo>
                <a:lnTo>
                  <a:pt x="8228" y="596332"/>
                </a:lnTo>
                <a:lnTo>
                  <a:pt x="30667" y="629615"/>
                </a:lnTo>
                <a:lnTo>
                  <a:pt x="63950" y="652055"/>
                </a:lnTo>
                <a:lnTo>
                  <a:pt x="104708" y="660283"/>
                </a:lnTo>
                <a:lnTo>
                  <a:pt x="3130962" y="660283"/>
                </a:lnTo>
                <a:lnTo>
                  <a:pt x="3171720" y="652055"/>
                </a:lnTo>
                <a:lnTo>
                  <a:pt x="3205003" y="629615"/>
                </a:lnTo>
                <a:lnTo>
                  <a:pt x="3227442" y="596332"/>
                </a:lnTo>
                <a:lnTo>
                  <a:pt x="3235671" y="555574"/>
                </a:lnTo>
                <a:lnTo>
                  <a:pt x="3235671" y="0"/>
                </a:lnTo>
                <a:close/>
              </a:path>
            </a:pathLst>
          </a:custGeom>
          <a:solidFill>
            <a:srgbClr val="01808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294" name="Google Shape;294;p14"/>
          <p:cNvSpPr txBox="1"/>
          <p:nvPr/>
        </p:nvSpPr>
        <p:spPr>
          <a:xfrm>
            <a:off x="4311780" y="44225"/>
            <a:ext cx="93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CO₂ EMISSIONS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pSp>
        <p:nvGrpSpPr>
          <p:cNvPr id="295" name="Google Shape;295;p14"/>
          <p:cNvGrpSpPr/>
          <p:nvPr/>
        </p:nvGrpSpPr>
        <p:grpSpPr>
          <a:xfrm>
            <a:off x="3996736" y="105461"/>
            <a:ext cx="274235" cy="171101"/>
            <a:chOff x="11481550" y="2611546"/>
            <a:chExt cx="798588" cy="518331"/>
          </a:xfrm>
        </p:grpSpPr>
        <p:sp>
          <p:nvSpPr>
            <p:cNvPr id="296" name="Google Shape;296;p14"/>
            <p:cNvSpPr/>
            <p:nvPr/>
          </p:nvSpPr>
          <p:spPr>
            <a:xfrm>
              <a:off x="11481550" y="2611546"/>
              <a:ext cx="798588" cy="518331"/>
            </a:xfrm>
            <a:custGeom>
              <a:avLst/>
              <a:gdLst/>
              <a:ahLst/>
              <a:cxnLst/>
              <a:rect l="l" t="t" r="r" b="b"/>
              <a:pathLst>
                <a:path w="877569" h="569595" extrusionOk="0">
                  <a:moveTo>
                    <a:pt x="709130" y="565616"/>
                  </a:moveTo>
                  <a:lnTo>
                    <a:pt x="207176" y="569165"/>
                  </a:lnTo>
                  <a:lnTo>
                    <a:pt x="160027" y="564058"/>
                  </a:lnTo>
                  <a:lnTo>
                    <a:pt x="116641" y="548868"/>
                  </a:lnTo>
                  <a:lnTo>
                    <a:pt x="78270" y="524831"/>
                  </a:lnTo>
                  <a:lnTo>
                    <a:pt x="46168" y="493181"/>
                  </a:lnTo>
                  <a:lnTo>
                    <a:pt x="21587" y="455155"/>
                  </a:lnTo>
                  <a:lnTo>
                    <a:pt x="5780" y="411986"/>
                  </a:lnTo>
                  <a:lnTo>
                    <a:pt x="0" y="364910"/>
                  </a:lnTo>
                  <a:lnTo>
                    <a:pt x="5223" y="317280"/>
                  </a:lnTo>
                  <a:lnTo>
                    <a:pt x="20733" y="273503"/>
                  </a:lnTo>
                  <a:lnTo>
                    <a:pt x="45252" y="234875"/>
                  </a:lnTo>
                  <a:lnTo>
                    <a:pt x="77503" y="202692"/>
                  </a:lnTo>
                  <a:lnTo>
                    <a:pt x="116210" y="178249"/>
                  </a:lnTo>
                  <a:lnTo>
                    <a:pt x="160094" y="162841"/>
                  </a:lnTo>
                  <a:lnTo>
                    <a:pt x="207878" y="157764"/>
                  </a:lnTo>
                  <a:lnTo>
                    <a:pt x="235514" y="112904"/>
                  </a:lnTo>
                  <a:lnTo>
                    <a:pt x="270353" y="74502"/>
                  </a:lnTo>
                  <a:lnTo>
                    <a:pt x="311317" y="43284"/>
                  </a:lnTo>
                  <a:lnTo>
                    <a:pt x="357326" y="19976"/>
                  </a:lnTo>
                  <a:lnTo>
                    <a:pt x="407301" y="5306"/>
                  </a:lnTo>
                  <a:lnTo>
                    <a:pt x="460163" y="0"/>
                  </a:lnTo>
                  <a:lnTo>
                    <a:pt x="508290" y="3790"/>
                  </a:lnTo>
                  <a:lnTo>
                    <a:pt x="554856" y="15601"/>
                  </a:lnTo>
                  <a:lnTo>
                    <a:pt x="598757" y="35053"/>
                  </a:lnTo>
                  <a:lnTo>
                    <a:pt x="638891" y="61767"/>
                  </a:lnTo>
                  <a:lnTo>
                    <a:pt x="670415" y="91091"/>
                  </a:lnTo>
                  <a:lnTo>
                    <a:pt x="697040" y="124666"/>
                  </a:lnTo>
                  <a:lnTo>
                    <a:pt x="718315" y="161774"/>
                  </a:lnTo>
                  <a:lnTo>
                    <a:pt x="733789" y="201700"/>
                  </a:lnTo>
                  <a:lnTo>
                    <a:pt x="780217" y="219199"/>
                  </a:lnTo>
                  <a:lnTo>
                    <a:pt x="819579" y="247838"/>
                  </a:lnTo>
                  <a:lnTo>
                    <a:pt x="850053" y="285566"/>
                  </a:lnTo>
                  <a:lnTo>
                    <a:pt x="869821" y="330331"/>
                  </a:lnTo>
                  <a:lnTo>
                    <a:pt x="877062" y="380082"/>
                  </a:lnTo>
                  <a:lnTo>
                    <a:pt x="874136" y="414222"/>
                  </a:lnTo>
                  <a:lnTo>
                    <a:pt x="850148" y="477337"/>
                  </a:lnTo>
                  <a:lnTo>
                    <a:pt x="805969" y="526842"/>
                  </a:lnTo>
                  <a:lnTo>
                    <a:pt x="749633" y="556739"/>
                  </a:lnTo>
                  <a:lnTo>
                    <a:pt x="718239" y="563940"/>
                  </a:lnTo>
                  <a:lnTo>
                    <a:pt x="715402" y="564998"/>
                  </a:lnTo>
                  <a:lnTo>
                    <a:pt x="712334" y="565595"/>
                  </a:lnTo>
                  <a:lnTo>
                    <a:pt x="709130" y="565616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11784358" y="2756293"/>
              <a:ext cx="231140" cy="271590"/>
            </a:xfrm>
            <a:custGeom>
              <a:avLst/>
              <a:gdLst/>
              <a:ahLst/>
              <a:cxnLst/>
              <a:rect l="l" t="t" r="r" b="b"/>
              <a:pathLst>
                <a:path w="254000" h="298450" extrusionOk="0">
                  <a:moveTo>
                    <a:pt x="151872" y="148602"/>
                  </a:moveTo>
                  <a:lnTo>
                    <a:pt x="150993" y="25067"/>
                  </a:lnTo>
                  <a:lnTo>
                    <a:pt x="125559" y="0"/>
                  </a:lnTo>
                  <a:lnTo>
                    <a:pt x="115749" y="2052"/>
                  </a:lnTo>
                  <a:lnTo>
                    <a:pt x="107765" y="7520"/>
                  </a:lnTo>
                  <a:lnTo>
                    <a:pt x="102413" y="15584"/>
                  </a:lnTo>
                  <a:lnTo>
                    <a:pt x="100502" y="25423"/>
                  </a:lnTo>
                  <a:lnTo>
                    <a:pt x="101371" y="148833"/>
                  </a:lnTo>
                  <a:lnTo>
                    <a:pt x="101402" y="153754"/>
                  </a:lnTo>
                  <a:lnTo>
                    <a:pt x="97465" y="157775"/>
                  </a:lnTo>
                  <a:lnTo>
                    <a:pt x="92544" y="157848"/>
                  </a:lnTo>
                  <a:lnTo>
                    <a:pt x="10557" y="158989"/>
                  </a:lnTo>
                  <a:lnTo>
                    <a:pt x="4435" y="160958"/>
                  </a:lnTo>
                  <a:lnTo>
                    <a:pt x="709" y="165667"/>
                  </a:lnTo>
                  <a:lnTo>
                    <a:pt x="0" y="171629"/>
                  </a:lnTo>
                  <a:lnTo>
                    <a:pt x="2924" y="177355"/>
                  </a:lnTo>
                  <a:lnTo>
                    <a:pt x="121287" y="294964"/>
                  </a:lnTo>
                  <a:lnTo>
                    <a:pt x="124826" y="298451"/>
                  </a:lnTo>
                  <a:lnTo>
                    <a:pt x="130522" y="298409"/>
                  </a:lnTo>
                  <a:lnTo>
                    <a:pt x="134009" y="294870"/>
                  </a:lnTo>
                  <a:lnTo>
                    <a:pt x="226938" y="200622"/>
                  </a:lnTo>
                  <a:lnTo>
                    <a:pt x="230556" y="197022"/>
                  </a:lnTo>
                  <a:lnTo>
                    <a:pt x="236261" y="191431"/>
                  </a:lnTo>
                  <a:lnTo>
                    <a:pt x="243251" y="184619"/>
                  </a:lnTo>
                  <a:lnTo>
                    <a:pt x="250728" y="177355"/>
                  </a:lnTo>
                  <a:lnTo>
                    <a:pt x="253856" y="171634"/>
                  </a:lnTo>
                  <a:lnTo>
                    <a:pt x="160678" y="157482"/>
                  </a:lnTo>
                  <a:lnTo>
                    <a:pt x="155820" y="157408"/>
                  </a:lnTo>
                  <a:lnTo>
                    <a:pt x="151904" y="153461"/>
                  </a:lnTo>
                  <a:lnTo>
                    <a:pt x="151872" y="148602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  <p:sp>
        <p:nvSpPr>
          <p:cNvPr id="298" name="Google Shape;298;p14"/>
          <p:cNvSpPr/>
          <p:nvPr/>
        </p:nvSpPr>
        <p:spPr>
          <a:xfrm>
            <a:off x="2296809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81" y="0"/>
                </a:moveTo>
                <a:lnTo>
                  <a:pt x="0" y="0"/>
                </a:lnTo>
                <a:lnTo>
                  <a:pt x="0" y="555574"/>
                </a:lnTo>
                <a:lnTo>
                  <a:pt x="8229" y="596332"/>
                </a:lnTo>
                <a:lnTo>
                  <a:pt x="30671" y="629615"/>
                </a:lnTo>
                <a:lnTo>
                  <a:pt x="63955" y="652055"/>
                </a:lnTo>
                <a:lnTo>
                  <a:pt x="104708" y="660283"/>
                </a:lnTo>
                <a:lnTo>
                  <a:pt x="3130972" y="660283"/>
                </a:lnTo>
                <a:lnTo>
                  <a:pt x="3171726" y="652055"/>
                </a:lnTo>
                <a:lnTo>
                  <a:pt x="3205009" y="629615"/>
                </a:lnTo>
                <a:lnTo>
                  <a:pt x="3227451" y="596332"/>
                </a:lnTo>
                <a:lnTo>
                  <a:pt x="3235681" y="555574"/>
                </a:lnTo>
                <a:lnTo>
                  <a:pt x="3235681" y="0"/>
                </a:lnTo>
                <a:close/>
              </a:path>
            </a:pathLst>
          </a:custGeom>
          <a:solidFill>
            <a:srgbClr val="00A69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299" name="Google Shape;299;p14"/>
          <p:cNvSpPr txBox="1"/>
          <p:nvPr/>
        </p:nvSpPr>
        <p:spPr>
          <a:xfrm>
            <a:off x="2695149" y="44225"/>
            <a:ext cx="933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WASTE MANAGEMENT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00" name="Google Shape;300;p14"/>
          <p:cNvSpPr/>
          <p:nvPr/>
        </p:nvSpPr>
        <p:spPr>
          <a:xfrm>
            <a:off x="2436853" y="79049"/>
            <a:ext cx="182165" cy="78296"/>
          </a:xfrm>
          <a:custGeom>
            <a:avLst/>
            <a:gdLst/>
            <a:ahLst/>
            <a:cxnLst/>
            <a:rect l="l" t="t" r="r" b="b"/>
            <a:pathLst>
              <a:path w="582929" h="260985" extrusionOk="0">
                <a:moveTo>
                  <a:pt x="365716" y="229198"/>
                </a:moveTo>
                <a:lnTo>
                  <a:pt x="355434" y="234817"/>
                </a:lnTo>
                <a:lnTo>
                  <a:pt x="336624" y="243687"/>
                </a:lnTo>
                <a:lnTo>
                  <a:pt x="322489" y="253205"/>
                </a:lnTo>
                <a:lnTo>
                  <a:pt x="326230" y="260768"/>
                </a:lnTo>
                <a:lnTo>
                  <a:pt x="352928" y="260768"/>
                </a:lnTo>
                <a:lnTo>
                  <a:pt x="411662" y="260768"/>
                </a:lnTo>
                <a:lnTo>
                  <a:pt x="470397" y="260768"/>
                </a:lnTo>
                <a:lnTo>
                  <a:pt x="497094" y="260768"/>
                </a:lnTo>
                <a:lnTo>
                  <a:pt x="582631" y="126102"/>
                </a:lnTo>
                <a:lnTo>
                  <a:pt x="578310" y="119066"/>
                </a:lnTo>
                <a:lnTo>
                  <a:pt x="561836" y="125544"/>
                </a:lnTo>
                <a:lnTo>
                  <a:pt x="543281" y="136165"/>
                </a:lnTo>
                <a:lnTo>
                  <a:pt x="532716" y="141557"/>
                </a:lnTo>
                <a:lnTo>
                  <a:pt x="513423" y="111550"/>
                </a:lnTo>
                <a:lnTo>
                  <a:pt x="489364" y="71877"/>
                </a:lnTo>
                <a:lnTo>
                  <a:pt x="462789" y="34825"/>
                </a:lnTo>
                <a:lnTo>
                  <a:pt x="435944" y="12681"/>
                </a:lnTo>
                <a:lnTo>
                  <a:pt x="399921" y="3243"/>
                </a:lnTo>
                <a:lnTo>
                  <a:pt x="338358" y="0"/>
                </a:lnTo>
                <a:lnTo>
                  <a:pt x="267717" y="301"/>
                </a:lnTo>
                <a:lnTo>
                  <a:pt x="204458" y="1495"/>
                </a:lnTo>
                <a:lnTo>
                  <a:pt x="165042" y="933"/>
                </a:lnTo>
                <a:lnTo>
                  <a:pt x="95068" y="30842"/>
                </a:lnTo>
                <a:lnTo>
                  <a:pt x="66724" y="65672"/>
                </a:lnTo>
                <a:lnTo>
                  <a:pt x="41890" y="105247"/>
                </a:lnTo>
                <a:lnTo>
                  <a:pt x="19878" y="143188"/>
                </a:lnTo>
                <a:lnTo>
                  <a:pt x="0" y="173116"/>
                </a:lnTo>
                <a:lnTo>
                  <a:pt x="167031" y="260778"/>
                </a:lnTo>
                <a:lnTo>
                  <a:pt x="276399" y="88616"/>
                </a:lnTo>
                <a:lnTo>
                  <a:pt x="365716" y="229198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301" name="Google Shape;301;p14"/>
          <p:cNvSpPr/>
          <p:nvPr/>
        </p:nvSpPr>
        <p:spPr>
          <a:xfrm>
            <a:off x="2523183" y="157338"/>
            <a:ext cx="133350" cy="145161"/>
          </a:xfrm>
          <a:custGeom>
            <a:avLst/>
            <a:gdLst/>
            <a:ahLst/>
            <a:cxnLst/>
            <a:rect l="l" t="t" r="r" b="b"/>
            <a:pathLst>
              <a:path w="426720" h="483870" extrusionOk="0">
                <a:moveTo>
                  <a:pt x="413202" y="216569"/>
                </a:moveTo>
                <a:lnTo>
                  <a:pt x="426236" y="182635"/>
                </a:lnTo>
                <a:lnTo>
                  <a:pt x="419651" y="144340"/>
                </a:lnTo>
                <a:lnTo>
                  <a:pt x="400192" y="104307"/>
                </a:lnTo>
                <a:lnTo>
                  <a:pt x="374603" y="65157"/>
                </a:lnTo>
                <a:lnTo>
                  <a:pt x="349631" y="29513"/>
                </a:lnTo>
                <a:lnTo>
                  <a:pt x="332021" y="0"/>
                </a:lnTo>
                <a:lnTo>
                  <a:pt x="165000" y="87662"/>
                </a:lnTo>
                <a:lnTo>
                  <a:pt x="274316" y="259845"/>
                </a:lnTo>
                <a:lnTo>
                  <a:pt x="95724" y="259855"/>
                </a:lnTo>
                <a:lnTo>
                  <a:pt x="95513" y="248505"/>
                </a:lnTo>
                <a:lnTo>
                  <a:pt x="96411" y="228576"/>
                </a:lnTo>
                <a:lnTo>
                  <a:pt x="94619" y="212209"/>
                </a:lnTo>
                <a:lnTo>
                  <a:pt x="43162" y="279530"/>
                </a:lnTo>
                <a:lnTo>
                  <a:pt x="13487" y="326272"/>
                </a:lnTo>
                <a:lnTo>
                  <a:pt x="0" y="347518"/>
                </a:lnTo>
                <a:lnTo>
                  <a:pt x="86321" y="483514"/>
                </a:lnTo>
                <a:lnTo>
                  <a:pt x="94602" y="482860"/>
                </a:lnTo>
                <a:lnTo>
                  <a:pt x="96418" y="466464"/>
                </a:lnTo>
                <a:lnTo>
                  <a:pt x="95536" y="446508"/>
                </a:lnTo>
                <a:lnTo>
                  <a:pt x="95724" y="435169"/>
                </a:lnTo>
                <a:lnTo>
                  <a:pt x="218684" y="435169"/>
                </a:lnTo>
                <a:lnTo>
                  <a:pt x="254106" y="429494"/>
                </a:lnTo>
                <a:lnTo>
                  <a:pt x="287164" y="405734"/>
                </a:lnTo>
                <a:lnTo>
                  <a:pt x="317749" y="369635"/>
                </a:lnTo>
                <a:lnTo>
                  <a:pt x="345754" y="326933"/>
                </a:lnTo>
                <a:lnTo>
                  <a:pt x="371069" y="283364"/>
                </a:lnTo>
                <a:lnTo>
                  <a:pt x="393588" y="244664"/>
                </a:lnTo>
                <a:lnTo>
                  <a:pt x="413202" y="216569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302" name="Google Shape;302;p14"/>
          <p:cNvSpPr/>
          <p:nvPr/>
        </p:nvSpPr>
        <p:spPr>
          <a:xfrm>
            <a:off x="2389957" y="157327"/>
            <a:ext cx="115888" cy="131254"/>
          </a:xfrm>
          <a:custGeom>
            <a:avLst/>
            <a:gdLst/>
            <a:ahLst/>
            <a:cxnLst/>
            <a:rect l="l" t="t" r="r" b="b"/>
            <a:pathLst>
              <a:path w="370840" h="437514" extrusionOk="0">
                <a:moveTo>
                  <a:pt x="152110" y="259876"/>
                </a:moveTo>
                <a:lnTo>
                  <a:pt x="241406" y="119242"/>
                </a:lnTo>
                <a:lnTo>
                  <a:pt x="284619" y="141932"/>
                </a:lnTo>
                <a:lnTo>
                  <a:pt x="284743" y="124740"/>
                </a:lnTo>
                <a:lnTo>
                  <a:pt x="255136" y="75622"/>
                </a:lnTo>
                <a:lnTo>
                  <a:pt x="220561" y="24181"/>
                </a:lnTo>
                <a:lnTo>
                  <a:pt x="205784" y="20"/>
                </a:lnTo>
                <a:lnTo>
                  <a:pt x="34930" y="0"/>
                </a:lnTo>
                <a:lnTo>
                  <a:pt x="31182" y="7543"/>
                </a:lnTo>
                <a:lnTo>
                  <a:pt x="45312" y="17083"/>
                </a:lnTo>
                <a:lnTo>
                  <a:pt x="64115" y="25971"/>
                </a:lnTo>
                <a:lnTo>
                  <a:pt x="74385" y="31559"/>
                </a:lnTo>
                <a:lnTo>
                  <a:pt x="55949" y="61323"/>
                </a:lnTo>
                <a:lnTo>
                  <a:pt x="30167" y="99782"/>
                </a:lnTo>
                <a:lnTo>
                  <a:pt x="7898" y="139293"/>
                </a:lnTo>
                <a:lnTo>
                  <a:pt x="9000" y="205359"/>
                </a:lnTo>
                <a:lnTo>
                  <a:pt x="36893" y="255742"/>
                </a:lnTo>
                <a:lnTo>
                  <a:pt x="72762" y="311548"/>
                </a:lnTo>
                <a:lnTo>
                  <a:pt x="105693" y="360960"/>
                </a:lnTo>
                <a:lnTo>
                  <a:pt x="124771" y="392166"/>
                </a:lnTo>
                <a:lnTo>
                  <a:pt x="150685" y="419106"/>
                </a:lnTo>
                <a:lnTo>
                  <a:pt x="190526" y="432688"/>
                </a:lnTo>
                <a:lnTo>
                  <a:pt x="238377" y="436999"/>
                </a:lnTo>
                <a:lnTo>
                  <a:pt x="288320" y="436129"/>
                </a:lnTo>
                <a:lnTo>
                  <a:pt x="334439" y="434167"/>
                </a:lnTo>
                <a:lnTo>
                  <a:pt x="370815" y="435201"/>
                </a:lnTo>
                <a:lnTo>
                  <a:pt x="370815" y="259876"/>
                </a:lnTo>
                <a:lnTo>
                  <a:pt x="152110" y="259876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303" name="Google Shape;303;p14"/>
          <p:cNvSpPr/>
          <p:nvPr/>
        </p:nvSpPr>
        <p:spPr>
          <a:xfrm>
            <a:off x="7038038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71" y="0"/>
                </a:moveTo>
                <a:lnTo>
                  <a:pt x="0" y="0"/>
                </a:lnTo>
                <a:lnTo>
                  <a:pt x="0" y="555574"/>
                </a:lnTo>
                <a:lnTo>
                  <a:pt x="8228" y="596332"/>
                </a:lnTo>
                <a:lnTo>
                  <a:pt x="30667" y="629615"/>
                </a:lnTo>
                <a:lnTo>
                  <a:pt x="63950" y="652055"/>
                </a:lnTo>
                <a:lnTo>
                  <a:pt x="104708" y="660283"/>
                </a:lnTo>
                <a:lnTo>
                  <a:pt x="3130962" y="660283"/>
                </a:lnTo>
                <a:lnTo>
                  <a:pt x="3171720" y="652055"/>
                </a:lnTo>
                <a:lnTo>
                  <a:pt x="3205003" y="629615"/>
                </a:lnTo>
                <a:lnTo>
                  <a:pt x="3227442" y="596332"/>
                </a:lnTo>
                <a:lnTo>
                  <a:pt x="3235671" y="555574"/>
                </a:lnTo>
                <a:lnTo>
                  <a:pt x="3235671" y="0"/>
                </a:lnTo>
                <a:close/>
              </a:path>
            </a:pathLst>
          </a:custGeom>
          <a:solidFill>
            <a:srgbClr val="5FB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304" name="Google Shape;304;p14"/>
          <p:cNvSpPr txBox="1"/>
          <p:nvPr/>
        </p:nvSpPr>
        <p:spPr>
          <a:xfrm>
            <a:off x="7411075" y="44225"/>
            <a:ext cx="9324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SOCIAL ACTION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05" name="Google Shape;305;p14"/>
          <p:cNvSpPr/>
          <p:nvPr/>
        </p:nvSpPr>
        <p:spPr>
          <a:xfrm>
            <a:off x="7141465" y="89790"/>
            <a:ext cx="239030" cy="202501"/>
          </a:xfrm>
          <a:custGeom>
            <a:avLst/>
            <a:gdLst/>
            <a:ahLst/>
            <a:cxnLst/>
            <a:rect l="l" t="t" r="r" b="b"/>
            <a:pathLst>
              <a:path w="758825" h="675004" extrusionOk="0">
                <a:moveTo>
                  <a:pt x="698198" y="66029"/>
                </a:moveTo>
                <a:lnTo>
                  <a:pt x="666171" y="37751"/>
                </a:lnTo>
                <a:lnTo>
                  <a:pt x="629594" y="17049"/>
                </a:lnTo>
                <a:lnTo>
                  <a:pt x="589399" y="4330"/>
                </a:lnTo>
                <a:lnTo>
                  <a:pt x="546517" y="0"/>
                </a:lnTo>
                <a:lnTo>
                  <a:pt x="514391" y="2589"/>
                </a:lnTo>
                <a:lnTo>
                  <a:pt x="454707" y="23191"/>
                </a:lnTo>
                <a:lnTo>
                  <a:pt x="414318" y="52037"/>
                </a:lnTo>
                <a:lnTo>
                  <a:pt x="379182" y="91431"/>
                </a:lnTo>
                <a:lnTo>
                  <a:pt x="368160" y="77213"/>
                </a:lnTo>
                <a:lnTo>
                  <a:pt x="331005" y="41129"/>
                </a:lnTo>
                <a:lnTo>
                  <a:pt x="274612" y="10332"/>
                </a:lnTo>
                <a:lnTo>
                  <a:pt x="211857" y="0"/>
                </a:lnTo>
                <a:lnTo>
                  <a:pt x="168963" y="4330"/>
                </a:lnTo>
                <a:lnTo>
                  <a:pt x="128761" y="17049"/>
                </a:lnTo>
                <a:lnTo>
                  <a:pt x="92182" y="37751"/>
                </a:lnTo>
                <a:lnTo>
                  <a:pt x="60155" y="66029"/>
                </a:lnTo>
                <a:lnTo>
                  <a:pt x="34393" y="100314"/>
                </a:lnTo>
                <a:lnTo>
                  <a:pt x="15533" y="139383"/>
                </a:lnTo>
                <a:lnTo>
                  <a:pt x="3945" y="182245"/>
                </a:lnTo>
                <a:lnTo>
                  <a:pt x="0" y="227909"/>
                </a:lnTo>
                <a:lnTo>
                  <a:pt x="4538" y="275127"/>
                </a:lnTo>
                <a:lnTo>
                  <a:pt x="18371" y="321121"/>
                </a:lnTo>
                <a:lnTo>
                  <a:pt x="41823" y="366698"/>
                </a:lnTo>
                <a:lnTo>
                  <a:pt x="75222" y="412668"/>
                </a:lnTo>
                <a:lnTo>
                  <a:pt x="105095" y="446067"/>
                </a:lnTo>
                <a:lnTo>
                  <a:pt x="139322" y="480053"/>
                </a:lnTo>
                <a:lnTo>
                  <a:pt x="177439" y="515013"/>
                </a:lnTo>
                <a:lnTo>
                  <a:pt x="218985" y="551332"/>
                </a:lnTo>
                <a:lnTo>
                  <a:pt x="263499" y="589395"/>
                </a:lnTo>
                <a:lnTo>
                  <a:pt x="283685" y="606604"/>
                </a:lnTo>
                <a:lnTo>
                  <a:pt x="304954" y="624804"/>
                </a:lnTo>
                <a:lnTo>
                  <a:pt x="327086" y="643869"/>
                </a:lnTo>
                <a:lnTo>
                  <a:pt x="349863" y="663676"/>
                </a:lnTo>
                <a:lnTo>
                  <a:pt x="356350" y="668392"/>
                </a:lnTo>
                <a:lnTo>
                  <a:pt x="363517" y="671846"/>
                </a:lnTo>
                <a:lnTo>
                  <a:pt x="371187" y="673968"/>
                </a:lnTo>
                <a:lnTo>
                  <a:pt x="379182" y="674691"/>
                </a:lnTo>
                <a:lnTo>
                  <a:pt x="387171" y="673968"/>
                </a:lnTo>
                <a:lnTo>
                  <a:pt x="394840" y="671847"/>
                </a:lnTo>
                <a:lnTo>
                  <a:pt x="402003" y="668396"/>
                </a:lnTo>
                <a:lnTo>
                  <a:pt x="408479" y="663686"/>
                </a:lnTo>
                <a:lnTo>
                  <a:pt x="431265" y="643872"/>
                </a:lnTo>
                <a:lnTo>
                  <a:pt x="453408" y="624799"/>
                </a:lnTo>
                <a:lnTo>
                  <a:pt x="474686" y="606591"/>
                </a:lnTo>
                <a:lnTo>
                  <a:pt x="494874" y="589374"/>
                </a:lnTo>
                <a:lnTo>
                  <a:pt x="539384" y="551317"/>
                </a:lnTo>
                <a:lnTo>
                  <a:pt x="580930" y="515004"/>
                </a:lnTo>
                <a:lnTo>
                  <a:pt x="619049" y="480049"/>
                </a:lnTo>
                <a:lnTo>
                  <a:pt x="653277" y="446066"/>
                </a:lnTo>
                <a:lnTo>
                  <a:pt x="683151" y="412668"/>
                </a:lnTo>
                <a:lnTo>
                  <a:pt x="716547" y="366698"/>
                </a:lnTo>
                <a:lnTo>
                  <a:pt x="739993" y="321119"/>
                </a:lnTo>
                <a:lnTo>
                  <a:pt x="753818" y="275123"/>
                </a:lnTo>
                <a:lnTo>
                  <a:pt x="758353" y="227898"/>
                </a:lnTo>
                <a:lnTo>
                  <a:pt x="754408" y="182241"/>
                </a:lnTo>
                <a:lnTo>
                  <a:pt x="742820" y="139381"/>
                </a:lnTo>
                <a:lnTo>
                  <a:pt x="723959" y="100313"/>
                </a:lnTo>
                <a:lnTo>
                  <a:pt x="698198" y="66029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306" name="Google Shape;306;p14"/>
          <p:cNvSpPr/>
          <p:nvPr/>
        </p:nvSpPr>
        <p:spPr>
          <a:xfrm>
            <a:off x="5457631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81" y="0"/>
                </a:moveTo>
                <a:lnTo>
                  <a:pt x="0" y="0"/>
                </a:lnTo>
                <a:lnTo>
                  <a:pt x="0" y="555574"/>
                </a:lnTo>
                <a:lnTo>
                  <a:pt x="8229" y="596332"/>
                </a:lnTo>
                <a:lnTo>
                  <a:pt x="30671" y="629615"/>
                </a:lnTo>
                <a:lnTo>
                  <a:pt x="63955" y="652055"/>
                </a:lnTo>
                <a:lnTo>
                  <a:pt x="104708" y="660283"/>
                </a:lnTo>
                <a:lnTo>
                  <a:pt x="3130972" y="660283"/>
                </a:lnTo>
                <a:lnTo>
                  <a:pt x="3171726" y="652055"/>
                </a:lnTo>
                <a:lnTo>
                  <a:pt x="3205009" y="629615"/>
                </a:lnTo>
                <a:lnTo>
                  <a:pt x="3227451" y="596332"/>
                </a:lnTo>
                <a:lnTo>
                  <a:pt x="3235681" y="555574"/>
                </a:lnTo>
                <a:lnTo>
                  <a:pt x="3235681" y="0"/>
                </a:lnTo>
                <a:close/>
              </a:path>
            </a:pathLst>
          </a:custGeom>
          <a:solidFill>
            <a:srgbClr val="09678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307" name="Google Shape;307;p14"/>
          <p:cNvSpPr txBox="1"/>
          <p:nvPr/>
        </p:nvSpPr>
        <p:spPr>
          <a:xfrm>
            <a:off x="5874975" y="44225"/>
            <a:ext cx="93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COMMITTED EMPLOYEES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08" name="Google Shape;308;p14"/>
          <p:cNvSpPr/>
          <p:nvPr/>
        </p:nvSpPr>
        <p:spPr>
          <a:xfrm>
            <a:off x="716400" y="-10800"/>
            <a:ext cx="1399553" cy="366522"/>
          </a:xfrm>
          <a:custGeom>
            <a:avLst/>
            <a:gdLst/>
            <a:ahLst/>
            <a:cxnLst/>
            <a:rect l="l" t="t" r="r" b="b"/>
            <a:pathLst>
              <a:path w="3235960" h="660400" extrusionOk="0">
                <a:moveTo>
                  <a:pt x="3235671" y="0"/>
                </a:moveTo>
                <a:lnTo>
                  <a:pt x="0" y="0"/>
                </a:lnTo>
                <a:lnTo>
                  <a:pt x="0" y="555574"/>
                </a:lnTo>
                <a:lnTo>
                  <a:pt x="8228" y="596332"/>
                </a:lnTo>
                <a:lnTo>
                  <a:pt x="30667" y="629615"/>
                </a:lnTo>
                <a:lnTo>
                  <a:pt x="63950" y="652055"/>
                </a:lnTo>
                <a:lnTo>
                  <a:pt x="104708" y="660283"/>
                </a:lnTo>
                <a:lnTo>
                  <a:pt x="3130962" y="660283"/>
                </a:lnTo>
                <a:lnTo>
                  <a:pt x="3171720" y="652055"/>
                </a:lnTo>
                <a:lnTo>
                  <a:pt x="3205003" y="629615"/>
                </a:lnTo>
                <a:lnTo>
                  <a:pt x="3227442" y="596332"/>
                </a:lnTo>
                <a:lnTo>
                  <a:pt x="3235671" y="555574"/>
                </a:lnTo>
                <a:lnTo>
                  <a:pt x="3235671" y="0"/>
                </a:lnTo>
                <a:close/>
              </a:path>
            </a:pathLst>
          </a:custGeom>
          <a:solidFill>
            <a:srgbClr val="88C3B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309" name="Google Shape;309;p14"/>
          <p:cNvSpPr txBox="1"/>
          <p:nvPr/>
        </p:nvSpPr>
        <p:spPr>
          <a:xfrm>
            <a:off x="1119554" y="44225"/>
            <a:ext cx="93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HOME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pSp>
        <p:nvGrpSpPr>
          <p:cNvPr id="310" name="Google Shape;310;p14"/>
          <p:cNvGrpSpPr/>
          <p:nvPr/>
        </p:nvGrpSpPr>
        <p:grpSpPr>
          <a:xfrm>
            <a:off x="875759" y="78041"/>
            <a:ext cx="194959" cy="225752"/>
            <a:chOff x="2042250" y="818150"/>
            <a:chExt cx="3544700" cy="4097125"/>
          </a:xfrm>
        </p:grpSpPr>
        <p:sp>
          <p:nvSpPr>
            <p:cNvPr id="311" name="Google Shape;311;p14"/>
            <p:cNvSpPr/>
            <p:nvPr/>
          </p:nvSpPr>
          <p:spPr>
            <a:xfrm>
              <a:off x="2042250" y="1794075"/>
              <a:ext cx="3544700" cy="3121200"/>
            </a:xfrm>
            <a:custGeom>
              <a:avLst/>
              <a:gdLst/>
              <a:ahLst/>
              <a:cxnLst/>
              <a:rect l="l" t="t" r="r" b="b"/>
              <a:pathLst>
                <a:path w="141788" h="124848" extrusionOk="0">
                  <a:moveTo>
                    <a:pt x="134790" y="6998"/>
                  </a:moveTo>
                  <a:lnTo>
                    <a:pt x="134790" y="117850"/>
                  </a:lnTo>
                  <a:lnTo>
                    <a:pt x="6998" y="117850"/>
                  </a:lnTo>
                  <a:lnTo>
                    <a:pt x="6998" y="6998"/>
                  </a:lnTo>
                  <a:close/>
                  <a:moveTo>
                    <a:pt x="1" y="1"/>
                  </a:moveTo>
                  <a:lnTo>
                    <a:pt x="1" y="124847"/>
                  </a:lnTo>
                  <a:lnTo>
                    <a:pt x="141787" y="124847"/>
                  </a:lnTo>
                  <a:lnTo>
                    <a:pt x="141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3220750" y="3331650"/>
              <a:ext cx="1187700" cy="1583625"/>
            </a:xfrm>
            <a:custGeom>
              <a:avLst/>
              <a:gdLst/>
              <a:ahLst/>
              <a:cxnLst/>
              <a:rect l="l" t="t" r="r" b="b"/>
              <a:pathLst>
                <a:path w="47508" h="63345" extrusionOk="0">
                  <a:moveTo>
                    <a:pt x="29094" y="6998"/>
                  </a:moveTo>
                  <a:lnTo>
                    <a:pt x="34250" y="9207"/>
                  </a:lnTo>
                  <a:lnTo>
                    <a:pt x="37933" y="13258"/>
                  </a:lnTo>
                  <a:lnTo>
                    <a:pt x="40142" y="18414"/>
                  </a:lnTo>
                  <a:lnTo>
                    <a:pt x="40511" y="21360"/>
                  </a:lnTo>
                  <a:lnTo>
                    <a:pt x="40511" y="56347"/>
                  </a:lnTo>
                  <a:lnTo>
                    <a:pt x="6998" y="56347"/>
                  </a:lnTo>
                  <a:lnTo>
                    <a:pt x="6998" y="21360"/>
                  </a:lnTo>
                  <a:lnTo>
                    <a:pt x="6998" y="18414"/>
                  </a:lnTo>
                  <a:lnTo>
                    <a:pt x="9207" y="13258"/>
                  </a:lnTo>
                  <a:lnTo>
                    <a:pt x="13258" y="9207"/>
                  </a:lnTo>
                  <a:lnTo>
                    <a:pt x="18046" y="6998"/>
                  </a:lnTo>
                  <a:close/>
                  <a:moveTo>
                    <a:pt x="20992" y="0"/>
                  </a:moveTo>
                  <a:lnTo>
                    <a:pt x="16941" y="369"/>
                  </a:lnTo>
                  <a:lnTo>
                    <a:pt x="9207" y="3683"/>
                  </a:lnTo>
                  <a:lnTo>
                    <a:pt x="3315" y="9207"/>
                  </a:lnTo>
                  <a:lnTo>
                    <a:pt x="369" y="16941"/>
                  </a:lnTo>
                  <a:lnTo>
                    <a:pt x="0" y="21360"/>
                  </a:lnTo>
                  <a:lnTo>
                    <a:pt x="0" y="63344"/>
                  </a:lnTo>
                  <a:lnTo>
                    <a:pt x="47508" y="63344"/>
                  </a:lnTo>
                  <a:lnTo>
                    <a:pt x="47508" y="21360"/>
                  </a:lnTo>
                  <a:lnTo>
                    <a:pt x="47140" y="16941"/>
                  </a:lnTo>
                  <a:lnTo>
                    <a:pt x="43825" y="9207"/>
                  </a:lnTo>
                  <a:lnTo>
                    <a:pt x="37933" y="3683"/>
                  </a:lnTo>
                  <a:lnTo>
                    <a:pt x="30567" y="369"/>
                  </a:lnTo>
                  <a:lnTo>
                    <a:pt x="26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2042250" y="818150"/>
              <a:ext cx="3544700" cy="1150900"/>
            </a:xfrm>
            <a:custGeom>
              <a:avLst/>
              <a:gdLst/>
              <a:ahLst/>
              <a:cxnLst/>
              <a:rect l="l" t="t" r="r" b="b"/>
              <a:pathLst>
                <a:path w="141788" h="46036" extrusionOk="0">
                  <a:moveTo>
                    <a:pt x="124847" y="6629"/>
                  </a:moveTo>
                  <a:lnTo>
                    <a:pt x="129266" y="8839"/>
                  </a:lnTo>
                  <a:lnTo>
                    <a:pt x="132580" y="12154"/>
                  </a:lnTo>
                  <a:lnTo>
                    <a:pt x="134790" y="16573"/>
                  </a:lnTo>
                  <a:lnTo>
                    <a:pt x="134790" y="19151"/>
                  </a:lnTo>
                  <a:lnTo>
                    <a:pt x="134790" y="39038"/>
                  </a:lnTo>
                  <a:lnTo>
                    <a:pt x="6998" y="39038"/>
                  </a:lnTo>
                  <a:lnTo>
                    <a:pt x="6998" y="19151"/>
                  </a:lnTo>
                  <a:lnTo>
                    <a:pt x="6998" y="16573"/>
                  </a:lnTo>
                  <a:lnTo>
                    <a:pt x="8840" y="12154"/>
                  </a:lnTo>
                  <a:lnTo>
                    <a:pt x="12154" y="8839"/>
                  </a:lnTo>
                  <a:lnTo>
                    <a:pt x="16573" y="6629"/>
                  </a:lnTo>
                  <a:close/>
                  <a:moveTo>
                    <a:pt x="15469" y="0"/>
                  </a:moveTo>
                  <a:lnTo>
                    <a:pt x="8471" y="2947"/>
                  </a:lnTo>
                  <a:lnTo>
                    <a:pt x="3315" y="8103"/>
                  </a:lnTo>
                  <a:lnTo>
                    <a:pt x="369" y="15100"/>
                  </a:lnTo>
                  <a:lnTo>
                    <a:pt x="1" y="19151"/>
                  </a:lnTo>
                  <a:lnTo>
                    <a:pt x="1" y="46035"/>
                  </a:lnTo>
                  <a:lnTo>
                    <a:pt x="141787" y="46035"/>
                  </a:lnTo>
                  <a:lnTo>
                    <a:pt x="141787" y="19151"/>
                  </a:lnTo>
                  <a:lnTo>
                    <a:pt x="141419" y="15100"/>
                  </a:lnTo>
                  <a:lnTo>
                    <a:pt x="138473" y="8103"/>
                  </a:lnTo>
                  <a:lnTo>
                    <a:pt x="133317" y="2947"/>
                  </a:lnTo>
                  <a:lnTo>
                    <a:pt x="126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14" name="Google Shape;314;p14"/>
          <p:cNvSpPr/>
          <p:nvPr/>
        </p:nvSpPr>
        <p:spPr>
          <a:xfrm>
            <a:off x="5588997" y="201623"/>
            <a:ext cx="227015" cy="90322"/>
          </a:xfrm>
          <a:custGeom>
            <a:avLst/>
            <a:gdLst/>
            <a:ahLst/>
            <a:cxnLst/>
            <a:rect l="l" t="t" r="r" b="b"/>
            <a:pathLst>
              <a:path w="715009" h="284479" extrusionOk="0">
                <a:moveTo>
                  <a:pt x="626054" y="0"/>
                </a:moveTo>
                <a:lnTo>
                  <a:pt x="88761" y="0"/>
                </a:lnTo>
                <a:lnTo>
                  <a:pt x="54210" y="6974"/>
                </a:lnTo>
                <a:lnTo>
                  <a:pt x="25996" y="25996"/>
                </a:lnTo>
                <a:lnTo>
                  <a:pt x="6974" y="54210"/>
                </a:lnTo>
                <a:lnTo>
                  <a:pt x="0" y="88761"/>
                </a:lnTo>
                <a:lnTo>
                  <a:pt x="0" y="284441"/>
                </a:lnTo>
                <a:lnTo>
                  <a:pt x="714815" y="284441"/>
                </a:lnTo>
                <a:lnTo>
                  <a:pt x="714815" y="88761"/>
                </a:lnTo>
                <a:lnTo>
                  <a:pt x="707841" y="54210"/>
                </a:lnTo>
                <a:lnTo>
                  <a:pt x="688819" y="25996"/>
                </a:lnTo>
                <a:lnTo>
                  <a:pt x="660605" y="6974"/>
                </a:lnTo>
                <a:lnTo>
                  <a:pt x="626054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315" name="Google Shape;315;p14"/>
          <p:cNvSpPr/>
          <p:nvPr/>
        </p:nvSpPr>
        <p:spPr>
          <a:xfrm>
            <a:off x="5669200" y="115619"/>
            <a:ext cx="65927" cy="123588"/>
          </a:xfrm>
          <a:custGeom>
            <a:avLst/>
            <a:gdLst/>
            <a:ahLst/>
            <a:cxnLst/>
            <a:rect l="l" t="t" r="r" b="b"/>
            <a:pathLst>
              <a:path w="207645" h="389254" extrusionOk="0">
                <a:moveTo>
                  <a:pt x="207019" y="0"/>
                </a:moveTo>
                <a:lnTo>
                  <a:pt x="0" y="0"/>
                </a:lnTo>
                <a:lnTo>
                  <a:pt x="0" y="338230"/>
                </a:lnTo>
                <a:lnTo>
                  <a:pt x="3986" y="357978"/>
                </a:lnTo>
                <a:lnTo>
                  <a:pt x="14858" y="374103"/>
                </a:lnTo>
                <a:lnTo>
                  <a:pt x="30983" y="384975"/>
                </a:lnTo>
                <a:lnTo>
                  <a:pt x="50731" y="388961"/>
                </a:lnTo>
                <a:lnTo>
                  <a:pt x="156288" y="388961"/>
                </a:lnTo>
                <a:lnTo>
                  <a:pt x="176036" y="384975"/>
                </a:lnTo>
                <a:lnTo>
                  <a:pt x="192161" y="374103"/>
                </a:lnTo>
                <a:lnTo>
                  <a:pt x="203033" y="357978"/>
                </a:lnTo>
                <a:lnTo>
                  <a:pt x="207019" y="338230"/>
                </a:lnTo>
                <a:lnTo>
                  <a:pt x="207019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316" name="Google Shape;316;p14"/>
          <p:cNvSpPr/>
          <p:nvPr/>
        </p:nvSpPr>
        <p:spPr>
          <a:xfrm>
            <a:off x="5640465" y="64871"/>
            <a:ext cx="123588" cy="123588"/>
          </a:xfrm>
          <a:custGeom>
            <a:avLst/>
            <a:gdLst/>
            <a:ahLst/>
            <a:cxnLst/>
            <a:rect l="l" t="t" r="r" b="b"/>
            <a:pathLst>
              <a:path w="389254" h="389254" extrusionOk="0">
                <a:moveTo>
                  <a:pt x="339612" y="0"/>
                </a:moveTo>
                <a:lnTo>
                  <a:pt x="49338" y="0"/>
                </a:lnTo>
                <a:lnTo>
                  <a:pt x="30135" y="3877"/>
                </a:lnTo>
                <a:lnTo>
                  <a:pt x="14452" y="14453"/>
                </a:lnTo>
                <a:lnTo>
                  <a:pt x="3877" y="30139"/>
                </a:lnTo>
                <a:lnTo>
                  <a:pt x="0" y="49349"/>
                </a:lnTo>
                <a:lnTo>
                  <a:pt x="0" y="339612"/>
                </a:lnTo>
                <a:lnTo>
                  <a:pt x="3877" y="358822"/>
                </a:lnTo>
                <a:lnTo>
                  <a:pt x="14452" y="374508"/>
                </a:lnTo>
                <a:lnTo>
                  <a:pt x="30135" y="385083"/>
                </a:lnTo>
                <a:lnTo>
                  <a:pt x="49338" y="388961"/>
                </a:lnTo>
                <a:lnTo>
                  <a:pt x="339612" y="388961"/>
                </a:lnTo>
                <a:lnTo>
                  <a:pt x="358822" y="385083"/>
                </a:lnTo>
                <a:lnTo>
                  <a:pt x="374508" y="374508"/>
                </a:lnTo>
                <a:lnTo>
                  <a:pt x="385083" y="358822"/>
                </a:lnTo>
                <a:lnTo>
                  <a:pt x="388961" y="339612"/>
                </a:lnTo>
                <a:lnTo>
                  <a:pt x="388961" y="49349"/>
                </a:lnTo>
                <a:lnTo>
                  <a:pt x="385083" y="30139"/>
                </a:lnTo>
                <a:lnTo>
                  <a:pt x="374508" y="14453"/>
                </a:lnTo>
                <a:lnTo>
                  <a:pt x="358822" y="3877"/>
                </a:lnTo>
                <a:lnTo>
                  <a:pt x="339612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317" name="Google Shape;317;p14"/>
          <p:cNvSpPr/>
          <p:nvPr/>
        </p:nvSpPr>
        <p:spPr>
          <a:xfrm>
            <a:off x="5639301" y="54075"/>
            <a:ext cx="135080" cy="48185"/>
          </a:xfrm>
          <a:custGeom>
            <a:avLst/>
            <a:gdLst/>
            <a:ahLst/>
            <a:cxnLst/>
            <a:rect l="l" t="t" r="r" b="b"/>
            <a:pathLst>
              <a:path w="425450" h="151764" extrusionOk="0">
                <a:moveTo>
                  <a:pt x="425170" y="0"/>
                </a:moveTo>
                <a:lnTo>
                  <a:pt x="37035" y="0"/>
                </a:lnTo>
                <a:lnTo>
                  <a:pt x="22621" y="2911"/>
                </a:lnTo>
                <a:lnTo>
                  <a:pt x="10849" y="10850"/>
                </a:lnTo>
                <a:lnTo>
                  <a:pt x="2911" y="22625"/>
                </a:lnTo>
                <a:lnTo>
                  <a:pt x="0" y="37045"/>
                </a:lnTo>
                <a:lnTo>
                  <a:pt x="0" y="114111"/>
                </a:lnTo>
                <a:lnTo>
                  <a:pt x="2911" y="128525"/>
                </a:lnTo>
                <a:lnTo>
                  <a:pt x="10849" y="140298"/>
                </a:lnTo>
                <a:lnTo>
                  <a:pt x="22621" y="148236"/>
                </a:lnTo>
                <a:lnTo>
                  <a:pt x="37035" y="151147"/>
                </a:lnTo>
                <a:lnTo>
                  <a:pt x="351099" y="151147"/>
                </a:lnTo>
                <a:lnTo>
                  <a:pt x="379931" y="145326"/>
                </a:lnTo>
                <a:lnTo>
                  <a:pt x="403475" y="129452"/>
                </a:lnTo>
                <a:lnTo>
                  <a:pt x="419349" y="105908"/>
                </a:lnTo>
                <a:lnTo>
                  <a:pt x="425170" y="77076"/>
                </a:lnTo>
                <a:lnTo>
                  <a:pt x="425170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318" name="Google Shape;318;p14"/>
          <p:cNvSpPr/>
          <p:nvPr/>
        </p:nvSpPr>
        <p:spPr>
          <a:xfrm rot="8532856">
            <a:off x="5687752" y="129611"/>
            <a:ext cx="33784" cy="29285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9" name="Google Shape;319;p14">
            <a:hlinkClick r:id="rId2" action="ppaction://hlinksldjump"/>
          </p:cNvPr>
          <p:cNvSpPr/>
          <p:nvPr/>
        </p:nvSpPr>
        <p:spPr>
          <a:xfrm>
            <a:off x="711625" y="24124"/>
            <a:ext cx="14043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0" name="Google Shape;320;p14">
            <a:hlinkClick r:id="rId3" action="ppaction://hlinksldjump"/>
          </p:cNvPr>
          <p:cNvSpPr/>
          <p:nvPr/>
        </p:nvSpPr>
        <p:spPr>
          <a:xfrm>
            <a:off x="3875887" y="24124"/>
            <a:ext cx="14046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1" name="Google Shape;321;p14">
            <a:hlinkClick r:id="rId2" action="ppaction://hlinksldjump"/>
          </p:cNvPr>
          <p:cNvSpPr/>
          <p:nvPr/>
        </p:nvSpPr>
        <p:spPr>
          <a:xfrm>
            <a:off x="5454000" y="24124"/>
            <a:ext cx="14043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2" name="Google Shape;322;p14">
            <a:hlinkClick r:id="rId2" action="ppaction://hlinksldjump"/>
          </p:cNvPr>
          <p:cNvSpPr/>
          <p:nvPr/>
        </p:nvSpPr>
        <p:spPr>
          <a:xfrm>
            <a:off x="7035525" y="24124"/>
            <a:ext cx="14046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3" name="Google Shape;323;p14">
            <a:hlinkClick r:id="rId4" action="ppaction://hlinksldjump"/>
          </p:cNvPr>
          <p:cNvSpPr/>
          <p:nvPr/>
        </p:nvSpPr>
        <p:spPr>
          <a:xfrm>
            <a:off x="2294438" y="24124"/>
            <a:ext cx="14043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5"/>
          <p:cNvSpPr txBox="1"/>
          <p:nvPr>
            <p:ph type="subTitle" idx="1"/>
          </p:nvPr>
        </p:nvSpPr>
        <p:spPr>
          <a:xfrm>
            <a:off x="719659" y="2224525"/>
            <a:ext cx="17895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sz="1400">
                <a:solidFill>
                  <a:srgbClr val="0F6890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9pPr>
          </a:lstStyle>
          <a:p/>
        </p:txBody>
      </p:sp>
      <p:sp>
        <p:nvSpPr>
          <p:cNvPr id="326" name="Google Shape;326;p15"/>
          <p:cNvSpPr txBox="1"/>
          <p:nvPr>
            <p:ph type="subTitle" idx="2"/>
          </p:nvPr>
        </p:nvSpPr>
        <p:spPr>
          <a:xfrm>
            <a:off x="3697875" y="2224523"/>
            <a:ext cx="17484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sz="1400">
                <a:solidFill>
                  <a:srgbClr val="0F6890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9pPr>
          </a:lstStyle>
          <a:p/>
        </p:txBody>
      </p:sp>
      <p:sp>
        <p:nvSpPr>
          <p:cNvPr id="327" name="Google Shape;327;p15"/>
          <p:cNvSpPr txBox="1"/>
          <p:nvPr>
            <p:ph type="subTitle" idx="3"/>
          </p:nvPr>
        </p:nvSpPr>
        <p:spPr>
          <a:xfrm>
            <a:off x="6673000" y="2212225"/>
            <a:ext cx="1789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sz="1400">
                <a:solidFill>
                  <a:srgbClr val="0F6890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9pPr>
          </a:lstStyle>
          <a:p/>
        </p:txBody>
      </p:sp>
      <p:sp>
        <p:nvSpPr>
          <p:cNvPr id="328" name="Google Shape;328;p15"/>
          <p:cNvSpPr txBox="1"/>
          <p:nvPr>
            <p:ph type="subTitle" idx="4"/>
          </p:nvPr>
        </p:nvSpPr>
        <p:spPr>
          <a:xfrm>
            <a:off x="719659" y="1966402"/>
            <a:ext cx="1789500" cy="2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9pPr>
          </a:lstStyle>
          <a:p/>
        </p:txBody>
      </p:sp>
      <p:sp>
        <p:nvSpPr>
          <p:cNvPr id="329" name="Google Shape;329;p15"/>
          <p:cNvSpPr txBox="1"/>
          <p:nvPr>
            <p:ph type="subTitle" idx="5"/>
          </p:nvPr>
        </p:nvSpPr>
        <p:spPr>
          <a:xfrm>
            <a:off x="3697872" y="1966402"/>
            <a:ext cx="1748400" cy="2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9pPr>
          </a:lstStyle>
          <a:p/>
        </p:txBody>
      </p:sp>
      <p:sp>
        <p:nvSpPr>
          <p:cNvPr id="330" name="Google Shape;330;p15"/>
          <p:cNvSpPr txBox="1"/>
          <p:nvPr>
            <p:ph type="subTitle" idx="6"/>
          </p:nvPr>
        </p:nvSpPr>
        <p:spPr>
          <a:xfrm>
            <a:off x="6673076" y="1966395"/>
            <a:ext cx="1789500" cy="2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9pPr>
          </a:lstStyle>
          <a:p/>
        </p:txBody>
      </p:sp>
      <p:sp>
        <p:nvSpPr>
          <p:cNvPr id="331" name="Google Shape;331;p15"/>
          <p:cNvSpPr txBox="1"/>
          <p:nvPr>
            <p:ph type="subTitle" idx="7"/>
          </p:nvPr>
        </p:nvSpPr>
        <p:spPr>
          <a:xfrm>
            <a:off x="719659" y="3991325"/>
            <a:ext cx="17895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sz="1400">
                <a:solidFill>
                  <a:srgbClr val="0F6890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9pPr>
          </a:lstStyle>
          <a:p/>
        </p:txBody>
      </p:sp>
      <p:sp>
        <p:nvSpPr>
          <p:cNvPr id="332" name="Google Shape;332;p15"/>
          <p:cNvSpPr txBox="1"/>
          <p:nvPr>
            <p:ph type="subTitle" idx="8"/>
          </p:nvPr>
        </p:nvSpPr>
        <p:spPr>
          <a:xfrm>
            <a:off x="3697881" y="3966891"/>
            <a:ext cx="1748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sz="1400">
                <a:solidFill>
                  <a:srgbClr val="0F6890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9pPr>
          </a:lstStyle>
          <a:p/>
        </p:txBody>
      </p:sp>
      <p:sp>
        <p:nvSpPr>
          <p:cNvPr id="333" name="Google Shape;333;p15"/>
          <p:cNvSpPr txBox="1"/>
          <p:nvPr>
            <p:ph type="subTitle" idx="9"/>
          </p:nvPr>
        </p:nvSpPr>
        <p:spPr>
          <a:xfrm>
            <a:off x="6673081" y="3991325"/>
            <a:ext cx="17895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sz="1400">
                <a:solidFill>
                  <a:srgbClr val="0F6890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9pPr>
          </a:lstStyle>
          <a:p/>
        </p:txBody>
      </p:sp>
      <p:sp>
        <p:nvSpPr>
          <p:cNvPr id="334" name="Google Shape;334;p15"/>
          <p:cNvSpPr txBox="1"/>
          <p:nvPr>
            <p:ph type="subTitle" idx="13"/>
          </p:nvPr>
        </p:nvSpPr>
        <p:spPr>
          <a:xfrm>
            <a:off x="719659" y="3733200"/>
            <a:ext cx="17895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9pPr>
          </a:lstStyle>
          <a:p/>
        </p:txBody>
      </p:sp>
      <p:sp>
        <p:nvSpPr>
          <p:cNvPr id="335" name="Google Shape;335;p15"/>
          <p:cNvSpPr txBox="1"/>
          <p:nvPr>
            <p:ph type="subTitle" idx="14"/>
          </p:nvPr>
        </p:nvSpPr>
        <p:spPr>
          <a:xfrm>
            <a:off x="3697875" y="3733201"/>
            <a:ext cx="17484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9pPr>
          </a:lstStyle>
          <a:p/>
        </p:txBody>
      </p:sp>
      <p:sp>
        <p:nvSpPr>
          <p:cNvPr id="336" name="Google Shape;336;p15"/>
          <p:cNvSpPr txBox="1"/>
          <p:nvPr>
            <p:ph type="subTitle" idx="15"/>
          </p:nvPr>
        </p:nvSpPr>
        <p:spPr>
          <a:xfrm>
            <a:off x="6673081" y="3733200"/>
            <a:ext cx="17895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600"/>
              <a:buNone/>
              <a:defRPr sz="1600" b="1">
                <a:solidFill>
                  <a:srgbClr val="0F6890"/>
                </a:solidFill>
              </a:defRPr>
            </a:lvl9pPr>
          </a:lstStyle>
          <a:p/>
        </p:txBody>
      </p:sp>
      <p:sp>
        <p:nvSpPr>
          <p:cNvPr id="337" name="Google Shape;337;p15"/>
          <p:cNvSpPr txBox="1"/>
          <p:nvPr>
            <p:ph type="ctrTitle"/>
          </p:nvPr>
        </p:nvSpPr>
        <p:spPr>
          <a:xfrm>
            <a:off x="988725" y="730200"/>
            <a:ext cx="7166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500"/>
              <a:buFont typeface="Lato" panose="020F0502020204030203"/>
              <a:buNone/>
              <a:defRPr sz="2500" b="1" i="0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grpSp>
        <p:nvGrpSpPr>
          <p:cNvPr id="338" name="Google Shape;338;p15"/>
          <p:cNvGrpSpPr/>
          <p:nvPr/>
        </p:nvGrpSpPr>
        <p:grpSpPr>
          <a:xfrm>
            <a:off x="2725904" y="1625620"/>
            <a:ext cx="696340" cy="4311131"/>
            <a:chOff x="2725904" y="1625620"/>
            <a:chExt cx="696340" cy="4311131"/>
          </a:xfrm>
        </p:grpSpPr>
        <p:sp>
          <p:nvSpPr>
            <p:cNvPr id="339" name="Google Shape;339;p15"/>
            <p:cNvSpPr/>
            <p:nvPr/>
          </p:nvSpPr>
          <p:spPr>
            <a:xfrm>
              <a:off x="3050610" y="1775510"/>
              <a:ext cx="32" cy="4161241"/>
            </a:xfrm>
            <a:custGeom>
              <a:avLst/>
              <a:gdLst/>
              <a:ahLst/>
              <a:cxnLst/>
              <a:rect l="l" t="t" r="r" b="b"/>
              <a:pathLst>
                <a:path w="1" h="130171" fill="none" extrusionOk="0">
                  <a:moveTo>
                    <a:pt x="0" y="0"/>
                  </a:moveTo>
                  <a:lnTo>
                    <a:pt x="0" y="130171"/>
                  </a:lnTo>
                </a:path>
              </a:pathLst>
            </a:custGeom>
            <a:noFill/>
            <a:ln w="9525" cap="flat" cmpd="sng">
              <a:solidFill>
                <a:srgbClr val="0A6787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2970312" y="1625620"/>
              <a:ext cx="161404" cy="161436"/>
            </a:xfrm>
            <a:custGeom>
              <a:avLst/>
              <a:gdLst/>
              <a:ahLst/>
              <a:cxnLst/>
              <a:rect l="l" t="t" r="r" b="b"/>
              <a:pathLst>
                <a:path w="5049" h="5050" extrusionOk="0">
                  <a:moveTo>
                    <a:pt x="2524" y="1"/>
                  </a:moveTo>
                  <a:cubicBezTo>
                    <a:pt x="1131" y="1"/>
                    <a:pt x="0" y="1132"/>
                    <a:pt x="0" y="2525"/>
                  </a:cubicBezTo>
                  <a:cubicBezTo>
                    <a:pt x="0" y="3918"/>
                    <a:pt x="1131" y="5049"/>
                    <a:pt x="2524" y="5049"/>
                  </a:cubicBezTo>
                  <a:cubicBezTo>
                    <a:pt x="3917" y="5049"/>
                    <a:pt x="5048" y="3918"/>
                    <a:pt x="5048" y="2525"/>
                  </a:cubicBezTo>
                  <a:cubicBezTo>
                    <a:pt x="5048" y="1132"/>
                    <a:pt x="3917" y="1"/>
                    <a:pt x="252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D67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15"/>
            <p:cNvSpPr/>
            <p:nvPr/>
          </p:nvSpPr>
          <p:spPr>
            <a:xfrm rot="1238586">
              <a:off x="3071437" y="3714598"/>
              <a:ext cx="246309" cy="381788"/>
            </a:xfrm>
            <a:custGeom>
              <a:avLst/>
              <a:gdLst/>
              <a:ahLst/>
              <a:cxnLst/>
              <a:rect l="l" t="t" r="r" b="b"/>
              <a:pathLst>
                <a:path w="7705" h="11943" extrusionOk="0">
                  <a:moveTo>
                    <a:pt x="5454" y="1"/>
                  </a:moveTo>
                  <a:cubicBezTo>
                    <a:pt x="1406" y="2513"/>
                    <a:pt x="1" y="7740"/>
                    <a:pt x="2263" y="11943"/>
                  </a:cubicBezTo>
                  <a:cubicBezTo>
                    <a:pt x="6299" y="9431"/>
                    <a:pt x="7704" y="4204"/>
                    <a:pt x="5454" y="1"/>
                  </a:cubicBezTo>
                  <a:close/>
                </a:path>
              </a:pathLst>
            </a:custGeom>
            <a:solidFill>
              <a:srgbClr val="9AD1C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15"/>
            <p:cNvSpPr/>
            <p:nvPr/>
          </p:nvSpPr>
          <p:spPr>
            <a:xfrm rot="1238586">
              <a:off x="3099423" y="3832995"/>
              <a:ext cx="85289" cy="295380"/>
            </a:xfrm>
            <a:custGeom>
              <a:avLst/>
              <a:gdLst/>
              <a:ahLst/>
              <a:cxnLst/>
              <a:rect l="l" t="t" r="r" b="b"/>
              <a:pathLst>
                <a:path w="2668" h="9240" fill="none" extrusionOk="0">
                  <a:moveTo>
                    <a:pt x="1" y="9239"/>
                  </a:moveTo>
                  <a:lnTo>
                    <a:pt x="2668" y="0"/>
                  </a:lnTo>
                </a:path>
              </a:pathLst>
            </a:custGeom>
            <a:noFill/>
            <a:ln w="9525" cap="flat" cmpd="sng">
              <a:solidFill>
                <a:srgbClr val="0D688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15"/>
            <p:cNvSpPr/>
            <p:nvPr/>
          </p:nvSpPr>
          <p:spPr>
            <a:xfrm rot="3355257">
              <a:off x="2704415" y="3983647"/>
              <a:ext cx="394350" cy="157440"/>
            </a:xfrm>
            <a:custGeom>
              <a:avLst/>
              <a:gdLst/>
              <a:ahLst/>
              <a:cxnLst/>
              <a:rect l="l" t="t" r="r" b="b"/>
              <a:pathLst>
                <a:path w="12336" h="4925" extrusionOk="0">
                  <a:moveTo>
                    <a:pt x="6632" y="0"/>
                  </a:moveTo>
                  <a:cubicBezTo>
                    <a:pt x="4197" y="0"/>
                    <a:pt x="1774" y="978"/>
                    <a:pt x="1" y="2895"/>
                  </a:cubicBezTo>
                  <a:cubicBezTo>
                    <a:pt x="1670" y="4256"/>
                    <a:pt x="3689" y="4925"/>
                    <a:pt x="5700" y="4925"/>
                  </a:cubicBezTo>
                  <a:cubicBezTo>
                    <a:pt x="8137" y="4925"/>
                    <a:pt x="10561" y="3943"/>
                    <a:pt x="12336" y="2025"/>
                  </a:cubicBezTo>
                  <a:cubicBezTo>
                    <a:pt x="10666" y="668"/>
                    <a:pt x="8645" y="0"/>
                    <a:pt x="6632" y="0"/>
                  </a:cubicBezTo>
                  <a:close/>
                </a:path>
              </a:pathLst>
            </a:custGeom>
            <a:solidFill>
              <a:srgbClr val="9AD1C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15"/>
            <p:cNvSpPr/>
            <p:nvPr/>
          </p:nvSpPr>
          <p:spPr>
            <a:xfrm rot="3355257">
              <a:off x="2805349" y="4126281"/>
              <a:ext cx="307207" cy="15632"/>
            </a:xfrm>
            <a:custGeom>
              <a:avLst/>
              <a:gdLst/>
              <a:ahLst/>
              <a:cxnLst/>
              <a:rect l="l" t="t" r="r" b="b"/>
              <a:pathLst>
                <a:path w="9610" h="489" fill="none" extrusionOk="0">
                  <a:moveTo>
                    <a:pt x="9609" y="1"/>
                  </a:moveTo>
                  <a:lnTo>
                    <a:pt x="1" y="489"/>
                  </a:lnTo>
                </a:path>
              </a:pathLst>
            </a:custGeom>
            <a:noFill/>
            <a:ln w="9525" cap="flat" cmpd="sng">
              <a:solidFill>
                <a:srgbClr val="0D688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15"/>
            <p:cNvSpPr/>
            <p:nvPr/>
          </p:nvSpPr>
          <p:spPr>
            <a:xfrm rot="3892669">
              <a:off x="2735802" y="2494642"/>
              <a:ext cx="393988" cy="157448"/>
            </a:xfrm>
            <a:custGeom>
              <a:avLst/>
              <a:gdLst/>
              <a:ahLst/>
              <a:cxnLst/>
              <a:rect l="l" t="t" r="r" b="b"/>
              <a:pathLst>
                <a:path w="12324" h="4925" extrusionOk="0">
                  <a:moveTo>
                    <a:pt x="6625" y="1"/>
                  </a:moveTo>
                  <a:cubicBezTo>
                    <a:pt x="4193" y="1"/>
                    <a:pt x="1774" y="979"/>
                    <a:pt x="1" y="2889"/>
                  </a:cubicBezTo>
                  <a:cubicBezTo>
                    <a:pt x="1673" y="4254"/>
                    <a:pt x="3694" y="4924"/>
                    <a:pt x="5706" y="4924"/>
                  </a:cubicBezTo>
                  <a:cubicBezTo>
                    <a:pt x="8136" y="4924"/>
                    <a:pt x="10552" y="3947"/>
                    <a:pt x="12324" y="2032"/>
                  </a:cubicBezTo>
                  <a:cubicBezTo>
                    <a:pt x="10653" y="669"/>
                    <a:pt x="8635" y="1"/>
                    <a:pt x="6625" y="1"/>
                  </a:cubicBezTo>
                  <a:close/>
                </a:path>
              </a:pathLst>
            </a:custGeom>
            <a:solidFill>
              <a:srgbClr val="9AD1C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15"/>
            <p:cNvSpPr/>
            <p:nvPr/>
          </p:nvSpPr>
          <p:spPr>
            <a:xfrm rot="3892669">
              <a:off x="2824761" y="2645076"/>
              <a:ext cx="307191" cy="15633"/>
            </a:xfrm>
            <a:custGeom>
              <a:avLst/>
              <a:gdLst/>
              <a:ahLst/>
              <a:cxnLst/>
              <a:rect l="l" t="t" r="r" b="b"/>
              <a:pathLst>
                <a:path w="9609" h="489" fill="none" extrusionOk="0">
                  <a:moveTo>
                    <a:pt x="9609" y="0"/>
                  </a:moveTo>
                  <a:lnTo>
                    <a:pt x="0" y="488"/>
                  </a:lnTo>
                </a:path>
              </a:pathLst>
            </a:custGeom>
            <a:noFill/>
            <a:ln w="9525" cap="flat" cmpd="sng">
              <a:solidFill>
                <a:srgbClr val="0D688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15"/>
            <p:cNvSpPr/>
            <p:nvPr/>
          </p:nvSpPr>
          <p:spPr>
            <a:xfrm rot="2426543">
              <a:off x="3083575" y="2071026"/>
              <a:ext cx="242866" cy="384838"/>
            </a:xfrm>
            <a:custGeom>
              <a:avLst/>
              <a:gdLst/>
              <a:ahLst/>
              <a:cxnLst/>
              <a:rect l="l" t="t" r="r" b="b"/>
              <a:pathLst>
                <a:path w="7597" h="12038" extrusionOk="0">
                  <a:moveTo>
                    <a:pt x="2394" y="0"/>
                  </a:moveTo>
                  <a:cubicBezTo>
                    <a:pt x="0" y="4132"/>
                    <a:pt x="1239" y="9406"/>
                    <a:pt x="5227" y="12038"/>
                  </a:cubicBezTo>
                  <a:cubicBezTo>
                    <a:pt x="7597" y="7894"/>
                    <a:pt x="6358" y="2632"/>
                    <a:pt x="2394" y="0"/>
                  </a:cubicBezTo>
                  <a:close/>
                </a:path>
              </a:pathLst>
            </a:custGeom>
            <a:solidFill>
              <a:srgbClr val="9AD1C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15"/>
            <p:cNvSpPr/>
            <p:nvPr/>
          </p:nvSpPr>
          <p:spPr>
            <a:xfrm rot="2426543">
              <a:off x="3111328" y="2187535"/>
              <a:ext cx="65120" cy="362770"/>
            </a:xfrm>
            <a:custGeom>
              <a:avLst/>
              <a:gdLst/>
              <a:ahLst/>
              <a:cxnLst/>
              <a:rect l="l" t="t" r="r" b="b"/>
              <a:pathLst>
                <a:path w="2037" h="9407" fill="none" extrusionOk="0">
                  <a:moveTo>
                    <a:pt x="2036" y="9406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D688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9" name="Google Shape;349;p15"/>
          <p:cNvSpPr/>
          <p:nvPr/>
        </p:nvSpPr>
        <p:spPr>
          <a:xfrm>
            <a:off x="6123678" y="1775510"/>
            <a:ext cx="32" cy="4190556"/>
          </a:xfrm>
          <a:custGeom>
            <a:avLst/>
            <a:gdLst/>
            <a:ahLst/>
            <a:cxnLst/>
            <a:rect l="l" t="t" r="r" b="b"/>
            <a:pathLst>
              <a:path w="1" h="131088" fill="none" extrusionOk="0">
                <a:moveTo>
                  <a:pt x="0" y="0"/>
                </a:moveTo>
                <a:lnTo>
                  <a:pt x="0" y="35064"/>
                </a:lnTo>
                <a:lnTo>
                  <a:pt x="0" y="131088"/>
                </a:lnTo>
              </a:path>
            </a:pathLst>
          </a:custGeom>
          <a:noFill/>
          <a:ln w="9525" cap="flat" cmpd="sng">
            <a:solidFill>
              <a:srgbClr val="0A6787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0" name="Google Shape;350;p15"/>
          <p:cNvSpPr/>
          <p:nvPr/>
        </p:nvSpPr>
        <p:spPr>
          <a:xfrm>
            <a:off x="6043380" y="1625620"/>
            <a:ext cx="161404" cy="161436"/>
          </a:xfrm>
          <a:custGeom>
            <a:avLst/>
            <a:gdLst/>
            <a:ahLst/>
            <a:cxnLst/>
            <a:rect l="l" t="t" r="r" b="b"/>
            <a:pathLst>
              <a:path w="5049" h="5050" extrusionOk="0">
                <a:moveTo>
                  <a:pt x="2524" y="1"/>
                </a:moveTo>
                <a:cubicBezTo>
                  <a:pt x="1131" y="1"/>
                  <a:pt x="0" y="1132"/>
                  <a:pt x="0" y="2525"/>
                </a:cubicBezTo>
                <a:cubicBezTo>
                  <a:pt x="0" y="3918"/>
                  <a:pt x="1131" y="5049"/>
                  <a:pt x="2524" y="5049"/>
                </a:cubicBezTo>
                <a:cubicBezTo>
                  <a:pt x="3917" y="5049"/>
                  <a:pt x="5048" y="3918"/>
                  <a:pt x="5048" y="2525"/>
                </a:cubicBezTo>
                <a:cubicBezTo>
                  <a:pt x="5048" y="1132"/>
                  <a:pt x="3917" y="1"/>
                  <a:pt x="2524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D67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1" name="Google Shape;351;p15"/>
          <p:cNvSpPr/>
          <p:nvPr/>
        </p:nvSpPr>
        <p:spPr>
          <a:xfrm rot="1238586">
            <a:off x="6143637" y="3709223"/>
            <a:ext cx="246309" cy="381788"/>
          </a:xfrm>
          <a:custGeom>
            <a:avLst/>
            <a:gdLst/>
            <a:ahLst/>
            <a:cxnLst/>
            <a:rect l="l" t="t" r="r" b="b"/>
            <a:pathLst>
              <a:path w="7705" h="11943" extrusionOk="0">
                <a:moveTo>
                  <a:pt x="5454" y="1"/>
                </a:moveTo>
                <a:cubicBezTo>
                  <a:pt x="1406" y="2513"/>
                  <a:pt x="1" y="7740"/>
                  <a:pt x="2263" y="11943"/>
                </a:cubicBezTo>
                <a:cubicBezTo>
                  <a:pt x="6299" y="9431"/>
                  <a:pt x="7704" y="4204"/>
                  <a:pt x="5454" y="1"/>
                </a:cubicBezTo>
                <a:close/>
              </a:path>
            </a:pathLst>
          </a:custGeom>
          <a:solidFill>
            <a:srgbClr val="9AD1C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2" name="Google Shape;352;p15"/>
          <p:cNvSpPr/>
          <p:nvPr/>
        </p:nvSpPr>
        <p:spPr>
          <a:xfrm rot="1238586">
            <a:off x="6171623" y="3827620"/>
            <a:ext cx="85289" cy="295380"/>
          </a:xfrm>
          <a:custGeom>
            <a:avLst/>
            <a:gdLst/>
            <a:ahLst/>
            <a:cxnLst/>
            <a:rect l="l" t="t" r="r" b="b"/>
            <a:pathLst>
              <a:path w="2668" h="9240" fill="none" extrusionOk="0">
                <a:moveTo>
                  <a:pt x="1" y="9239"/>
                </a:moveTo>
                <a:lnTo>
                  <a:pt x="2668" y="0"/>
                </a:lnTo>
              </a:path>
            </a:pathLst>
          </a:custGeom>
          <a:noFill/>
          <a:ln w="9525" cap="flat" cmpd="sng">
            <a:solidFill>
              <a:srgbClr val="0D688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3" name="Google Shape;353;p15"/>
          <p:cNvSpPr/>
          <p:nvPr/>
        </p:nvSpPr>
        <p:spPr>
          <a:xfrm rot="3355257">
            <a:off x="5776615" y="3978272"/>
            <a:ext cx="394350" cy="157440"/>
          </a:xfrm>
          <a:custGeom>
            <a:avLst/>
            <a:gdLst/>
            <a:ahLst/>
            <a:cxnLst/>
            <a:rect l="l" t="t" r="r" b="b"/>
            <a:pathLst>
              <a:path w="12336" h="4925" extrusionOk="0">
                <a:moveTo>
                  <a:pt x="6632" y="0"/>
                </a:moveTo>
                <a:cubicBezTo>
                  <a:pt x="4197" y="0"/>
                  <a:pt x="1774" y="978"/>
                  <a:pt x="1" y="2895"/>
                </a:cubicBezTo>
                <a:cubicBezTo>
                  <a:pt x="1670" y="4256"/>
                  <a:pt x="3689" y="4925"/>
                  <a:pt x="5700" y="4925"/>
                </a:cubicBezTo>
                <a:cubicBezTo>
                  <a:pt x="8137" y="4925"/>
                  <a:pt x="10561" y="3943"/>
                  <a:pt x="12336" y="2025"/>
                </a:cubicBezTo>
                <a:cubicBezTo>
                  <a:pt x="10666" y="668"/>
                  <a:pt x="8645" y="0"/>
                  <a:pt x="6632" y="0"/>
                </a:cubicBezTo>
                <a:close/>
              </a:path>
            </a:pathLst>
          </a:custGeom>
          <a:solidFill>
            <a:srgbClr val="9AD1C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4" name="Google Shape;354;p15"/>
          <p:cNvSpPr/>
          <p:nvPr/>
        </p:nvSpPr>
        <p:spPr>
          <a:xfrm rot="3355257">
            <a:off x="5877549" y="4120906"/>
            <a:ext cx="307207" cy="15632"/>
          </a:xfrm>
          <a:custGeom>
            <a:avLst/>
            <a:gdLst/>
            <a:ahLst/>
            <a:cxnLst/>
            <a:rect l="l" t="t" r="r" b="b"/>
            <a:pathLst>
              <a:path w="9610" h="489" fill="none" extrusionOk="0">
                <a:moveTo>
                  <a:pt x="9609" y="1"/>
                </a:moveTo>
                <a:lnTo>
                  <a:pt x="1" y="489"/>
                </a:lnTo>
              </a:path>
            </a:pathLst>
          </a:custGeom>
          <a:noFill/>
          <a:ln w="9525" cap="flat" cmpd="sng">
            <a:solidFill>
              <a:srgbClr val="0D688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5" name="Google Shape;355;p15"/>
          <p:cNvSpPr/>
          <p:nvPr/>
        </p:nvSpPr>
        <p:spPr>
          <a:xfrm rot="3892669">
            <a:off x="5808002" y="2489267"/>
            <a:ext cx="393988" cy="157448"/>
          </a:xfrm>
          <a:custGeom>
            <a:avLst/>
            <a:gdLst/>
            <a:ahLst/>
            <a:cxnLst/>
            <a:rect l="l" t="t" r="r" b="b"/>
            <a:pathLst>
              <a:path w="12324" h="4925" extrusionOk="0">
                <a:moveTo>
                  <a:pt x="6625" y="1"/>
                </a:moveTo>
                <a:cubicBezTo>
                  <a:pt x="4193" y="1"/>
                  <a:pt x="1774" y="979"/>
                  <a:pt x="1" y="2889"/>
                </a:cubicBezTo>
                <a:cubicBezTo>
                  <a:pt x="1673" y="4254"/>
                  <a:pt x="3694" y="4924"/>
                  <a:pt x="5706" y="4924"/>
                </a:cubicBezTo>
                <a:cubicBezTo>
                  <a:pt x="8136" y="4924"/>
                  <a:pt x="10552" y="3947"/>
                  <a:pt x="12324" y="2032"/>
                </a:cubicBezTo>
                <a:cubicBezTo>
                  <a:pt x="10653" y="669"/>
                  <a:pt x="8635" y="1"/>
                  <a:pt x="6625" y="1"/>
                </a:cubicBezTo>
                <a:close/>
              </a:path>
            </a:pathLst>
          </a:custGeom>
          <a:solidFill>
            <a:srgbClr val="9AD1C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6" name="Google Shape;356;p15"/>
          <p:cNvSpPr/>
          <p:nvPr/>
        </p:nvSpPr>
        <p:spPr>
          <a:xfrm rot="3892669">
            <a:off x="5896961" y="2639701"/>
            <a:ext cx="307191" cy="15633"/>
          </a:xfrm>
          <a:custGeom>
            <a:avLst/>
            <a:gdLst/>
            <a:ahLst/>
            <a:cxnLst/>
            <a:rect l="l" t="t" r="r" b="b"/>
            <a:pathLst>
              <a:path w="9609" h="489" fill="none" extrusionOk="0">
                <a:moveTo>
                  <a:pt x="9609" y="0"/>
                </a:moveTo>
                <a:lnTo>
                  <a:pt x="0" y="488"/>
                </a:lnTo>
              </a:path>
            </a:pathLst>
          </a:custGeom>
          <a:noFill/>
          <a:ln w="9525" cap="flat" cmpd="sng">
            <a:solidFill>
              <a:srgbClr val="0D688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7" name="Google Shape;357;p15"/>
          <p:cNvSpPr/>
          <p:nvPr/>
        </p:nvSpPr>
        <p:spPr>
          <a:xfrm rot="2426543">
            <a:off x="6155775" y="2065651"/>
            <a:ext cx="242866" cy="384838"/>
          </a:xfrm>
          <a:custGeom>
            <a:avLst/>
            <a:gdLst/>
            <a:ahLst/>
            <a:cxnLst/>
            <a:rect l="l" t="t" r="r" b="b"/>
            <a:pathLst>
              <a:path w="7597" h="12038" extrusionOk="0">
                <a:moveTo>
                  <a:pt x="2394" y="0"/>
                </a:moveTo>
                <a:cubicBezTo>
                  <a:pt x="0" y="4132"/>
                  <a:pt x="1239" y="9406"/>
                  <a:pt x="5227" y="12038"/>
                </a:cubicBezTo>
                <a:cubicBezTo>
                  <a:pt x="7597" y="7894"/>
                  <a:pt x="6358" y="2632"/>
                  <a:pt x="2394" y="0"/>
                </a:cubicBezTo>
                <a:close/>
              </a:path>
            </a:pathLst>
          </a:custGeom>
          <a:solidFill>
            <a:srgbClr val="9AD1C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8" name="Google Shape;358;p15"/>
          <p:cNvSpPr/>
          <p:nvPr/>
        </p:nvSpPr>
        <p:spPr>
          <a:xfrm rot="2426543">
            <a:off x="6183528" y="2182160"/>
            <a:ext cx="65120" cy="362770"/>
          </a:xfrm>
          <a:custGeom>
            <a:avLst/>
            <a:gdLst/>
            <a:ahLst/>
            <a:cxnLst/>
            <a:rect l="l" t="t" r="r" b="b"/>
            <a:pathLst>
              <a:path w="2037" h="9407" fill="none" extrusionOk="0">
                <a:moveTo>
                  <a:pt x="2036" y="9406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D6889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9" name="Google Shape;359;p15"/>
          <p:cNvSpPr/>
          <p:nvPr/>
        </p:nvSpPr>
        <p:spPr>
          <a:xfrm>
            <a:off x="3877222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71" y="0"/>
                </a:moveTo>
                <a:lnTo>
                  <a:pt x="0" y="0"/>
                </a:lnTo>
                <a:lnTo>
                  <a:pt x="0" y="555574"/>
                </a:lnTo>
                <a:lnTo>
                  <a:pt x="8228" y="596332"/>
                </a:lnTo>
                <a:lnTo>
                  <a:pt x="30667" y="629615"/>
                </a:lnTo>
                <a:lnTo>
                  <a:pt x="63950" y="652055"/>
                </a:lnTo>
                <a:lnTo>
                  <a:pt x="104708" y="660283"/>
                </a:lnTo>
                <a:lnTo>
                  <a:pt x="3130962" y="660283"/>
                </a:lnTo>
                <a:lnTo>
                  <a:pt x="3171720" y="652055"/>
                </a:lnTo>
                <a:lnTo>
                  <a:pt x="3205003" y="629615"/>
                </a:lnTo>
                <a:lnTo>
                  <a:pt x="3227442" y="596332"/>
                </a:lnTo>
                <a:lnTo>
                  <a:pt x="3235671" y="555574"/>
                </a:lnTo>
                <a:lnTo>
                  <a:pt x="3235671" y="0"/>
                </a:lnTo>
                <a:close/>
              </a:path>
            </a:pathLst>
          </a:custGeom>
          <a:solidFill>
            <a:srgbClr val="01808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360" name="Google Shape;360;p15"/>
          <p:cNvSpPr txBox="1"/>
          <p:nvPr/>
        </p:nvSpPr>
        <p:spPr>
          <a:xfrm>
            <a:off x="4311780" y="44225"/>
            <a:ext cx="93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CO₂ EMISSIONS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pSp>
        <p:nvGrpSpPr>
          <p:cNvPr id="361" name="Google Shape;361;p15"/>
          <p:cNvGrpSpPr/>
          <p:nvPr/>
        </p:nvGrpSpPr>
        <p:grpSpPr>
          <a:xfrm>
            <a:off x="3996736" y="105461"/>
            <a:ext cx="274235" cy="171101"/>
            <a:chOff x="11481550" y="2611546"/>
            <a:chExt cx="798588" cy="518331"/>
          </a:xfrm>
        </p:grpSpPr>
        <p:sp>
          <p:nvSpPr>
            <p:cNvPr id="362" name="Google Shape;362;p15"/>
            <p:cNvSpPr/>
            <p:nvPr/>
          </p:nvSpPr>
          <p:spPr>
            <a:xfrm>
              <a:off x="11481550" y="2611546"/>
              <a:ext cx="798588" cy="518331"/>
            </a:xfrm>
            <a:custGeom>
              <a:avLst/>
              <a:gdLst/>
              <a:ahLst/>
              <a:cxnLst/>
              <a:rect l="l" t="t" r="r" b="b"/>
              <a:pathLst>
                <a:path w="877569" h="569595" extrusionOk="0">
                  <a:moveTo>
                    <a:pt x="709130" y="565616"/>
                  </a:moveTo>
                  <a:lnTo>
                    <a:pt x="207176" y="569165"/>
                  </a:lnTo>
                  <a:lnTo>
                    <a:pt x="160027" y="564058"/>
                  </a:lnTo>
                  <a:lnTo>
                    <a:pt x="116641" y="548868"/>
                  </a:lnTo>
                  <a:lnTo>
                    <a:pt x="78270" y="524831"/>
                  </a:lnTo>
                  <a:lnTo>
                    <a:pt x="46168" y="493181"/>
                  </a:lnTo>
                  <a:lnTo>
                    <a:pt x="21587" y="455155"/>
                  </a:lnTo>
                  <a:lnTo>
                    <a:pt x="5780" y="411986"/>
                  </a:lnTo>
                  <a:lnTo>
                    <a:pt x="0" y="364910"/>
                  </a:lnTo>
                  <a:lnTo>
                    <a:pt x="5223" y="317280"/>
                  </a:lnTo>
                  <a:lnTo>
                    <a:pt x="20733" y="273503"/>
                  </a:lnTo>
                  <a:lnTo>
                    <a:pt x="45252" y="234875"/>
                  </a:lnTo>
                  <a:lnTo>
                    <a:pt x="77503" y="202692"/>
                  </a:lnTo>
                  <a:lnTo>
                    <a:pt x="116210" y="178249"/>
                  </a:lnTo>
                  <a:lnTo>
                    <a:pt x="160094" y="162841"/>
                  </a:lnTo>
                  <a:lnTo>
                    <a:pt x="207878" y="157764"/>
                  </a:lnTo>
                  <a:lnTo>
                    <a:pt x="235514" y="112904"/>
                  </a:lnTo>
                  <a:lnTo>
                    <a:pt x="270353" y="74502"/>
                  </a:lnTo>
                  <a:lnTo>
                    <a:pt x="311317" y="43284"/>
                  </a:lnTo>
                  <a:lnTo>
                    <a:pt x="357326" y="19976"/>
                  </a:lnTo>
                  <a:lnTo>
                    <a:pt x="407301" y="5306"/>
                  </a:lnTo>
                  <a:lnTo>
                    <a:pt x="460163" y="0"/>
                  </a:lnTo>
                  <a:lnTo>
                    <a:pt x="508290" y="3790"/>
                  </a:lnTo>
                  <a:lnTo>
                    <a:pt x="554856" y="15601"/>
                  </a:lnTo>
                  <a:lnTo>
                    <a:pt x="598757" y="35053"/>
                  </a:lnTo>
                  <a:lnTo>
                    <a:pt x="638891" y="61767"/>
                  </a:lnTo>
                  <a:lnTo>
                    <a:pt x="670415" y="91091"/>
                  </a:lnTo>
                  <a:lnTo>
                    <a:pt x="697040" y="124666"/>
                  </a:lnTo>
                  <a:lnTo>
                    <a:pt x="718315" y="161774"/>
                  </a:lnTo>
                  <a:lnTo>
                    <a:pt x="733789" y="201700"/>
                  </a:lnTo>
                  <a:lnTo>
                    <a:pt x="780217" y="219199"/>
                  </a:lnTo>
                  <a:lnTo>
                    <a:pt x="819579" y="247838"/>
                  </a:lnTo>
                  <a:lnTo>
                    <a:pt x="850053" y="285566"/>
                  </a:lnTo>
                  <a:lnTo>
                    <a:pt x="869821" y="330331"/>
                  </a:lnTo>
                  <a:lnTo>
                    <a:pt x="877062" y="380082"/>
                  </a:lnTo>
                  <a:lnTo>
                    <a:pt x="874136" y="414222"/>
                  </a:lnTo>
                  <a:lnTo>
                    <a:pt x="850148" y="477337"/>
                  </a:lnTo>
                  <a:lnTo>
                    <a:pt x="805969" y="526842"/>
                  </a:lnTo>
                  <a:lnTo>
                    <a:pt x="749633" y="556739"/>
                  </a:lnTo>
                  <a:lnTo>
                    <a:pt x="718239" y="563940"/>
                  </a:lnTo>
                  <a:lnTo>
                    <a:pt x="715402" y="564998"/>
                  </a:lnTo>
                  <a:lnTo>
                    <a:pt x="712334" y="565595"/>
                  </a:lnTo>
                  <a:lnTo>
                    <a:pt x="709130" y="565616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11784358" y="2756293"/>
              <a:ext cx="231140" cy="271590"/>
            </a:xfrm>
            <a:custGeom>
              <a:avLst/>
              <a:gdLst/>
              <a:ahLst/>
              <a:cxnLst/>
              <a:rect l="l" t="t" r="r" b="b"/>
              <a:pathLst>
                <a:path w="254000" h="298450" extrusionOk="0">
                  <a:moveTo>
                    <a:pt x="151872" y="148602"/>
                  </a:moveTo>
                  <a:lnTo>
                    <a:pt x="150993" y="25067"/>
                  </a:lnTo>
                  <a:lnTo>
                    <a:pt x="125559" y="0"/>
                  </a:lnTo>
                  <a:lnTo>
                    <a:pt x="115749" y="2052"/>
                  </a:lnTo>
                  <a:lnTo>
                    <a:pt x="107765" y="7520"/>
                  </a:lnTo>
                  <a:lnTo>
                    <a:pt x="102413" y="15584"/>
                  </a:lnTo>
                  <a:lnTo>
                    <a:pt x="100502" y="25423"/>
                  </a:lnTo>
                  <a:lnTo>
                    <a:pt x="101371" y="148833"/>
                  </a:lnTo>
                  <a:lnTo>
                    <a:pt x="101402" y="153754"/>
                  </a:lnTo>
                  <a:lnTo>
                    <a:pt x="97465" y="157775"/>
                  </a:lnTo>
                  <a:lnTo>
                    <a:pt x="92544" y="157848"/>
                  </a:lnTo>
                  <a:lnTo>
                    <a:pt x="10557" y="158989"/>
                  </a:lnTo>
                  <a:lnTo>
                    <a:pt x="4435" y="160958"/>
                  </a:lnTo>
                  <a:lnTo>
                    <a:pt x="709" y="165667"/>
                  </a:lnTo>
                  <a:lnTo>
                    <a:pt x="0" y="171629"/>
                  </a:lnTo>
                  <a:lnTo>
                    <a:pt x="2924" y="177355"/>
                  </a:lnTo>
                  <a:lnTo>
                    <a:pt x="121287" y="294964"/>
                  </a:lnTo>
                  <a:lnTo>
                    <a:pt x="124826" y="298451"/>
                  </a:lnTo>
                  <a:lnTo>
                    <a:pt x="130522" y="298409"/>
                  </a:lnTo>
                  <a:lnTo>
                    <a:pt x="134009" y="294870"/>
                  </a:lnTo>
                  <a:lnTo>
                    <a:pt x="226938" y="200622"/>
                  </a:lnTo>
                  <a:lnTo>
                    <a:pt x="230556" y="197022"/>
                  </a:lnTo>
                  <a:lnTo>
                    <a:pt x="236261" y="191431"/>
                  </a:lnTo>
                  <a:lnTo>
                    <a:pt x="243251" y="184619"/>
                  </a:lnTo>
                  <a:lnTo>
                    <a:pt x="250728" y="177355"/>
                  </a:lnTo>
                  <a:lnTo>
                    <a:pt x="253856" y="171634"/>
                  </a:lnTo>
                  <a:lnTo>
                    <a:pt x="160678" y="157482"/>
                  </a:lnTo>
                  <a:lnTo>
                    <a:pt x="155820" y="157408"/>
                  </a:lnTo>
                  <a:lnTo>
                    <a:pt x="151904" y="153461"/>
                  </a:lnTo>
                  <a:lnTo>
                    <a:pt x="151872" y="148602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  <p:sp>
        <p:nvSpPr>
          <p:cNvPr id="364" name="Google Shape;364;p15"/>
          <p:cNvSpPr/>
          <p:nvPr/>
        </p:nvSpPr>
        <p:spPr>
          <a:xfrm>
            <a:off x="2296809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81" y="0"/>
                </a:moveTo>
                <a:lnTo>
                  <a:pt x="0" y="0"/>
                </a:lnTo>
                <a:lnTo>
                  <a:pt x="0" y="555574"/>
                </a:lnTo>
                <a:lnTo>
                  <a:pt x="8229" y="596332"/>
                </a:lnTo>
                <a:lnTo>
                  <a:pt x="30671" y="629615"/>
                </a:lnTo>
                <a:lnTo>
                  <a:pt x="63955" y="652055"/>
                </a:lnTo>
                <a:lnTo>
                  <a:pt x="104708" y="660283"/>
                </a:lnTo>
                <a:lnTo>
                  <a:pt x="3130972" y="660283"/>
                </a:lnTo>
                <a:lnTo>
                  <a:pt x="3171726" y="652055"/>
                </a:lnTo>
                <a:lnTo>
                  <a:pt x="3205009" y="629615"/>
                </a:lnTo>
                <a:lnTo>
                  <a:pt x="3227451" y="596332"/>
                </a:lnTo>
                <a:lnTo>
                  <a:pt x="3235681" y="555574"/>
                </a:lnTo>
                <a:lnTo>
                  <a:pt x="3235681" y="0"/>
                </a:lnTo>
                <a:close/>
              </a:path>
            </a:pathLst>
          </a:custGeom>
          <a:solidFill>
            <a:srgbClr val="00A69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365" name="Google Shape;365;p15"/>
          <p:cNvSpPr txBox="1"/>
          <p:nvPr/>
        </p:nvSpPr>
        <p:spPr>
          <a:xfrm>
            <a:off x="2695149" y="44225"/>
            <a:ext cx="933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WASTE MANAGEMENT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66" name="Google Shape;366;p15"/>
          <p:cNvSpPr/>
          <p:nvPr/>
        </p:nvSpPr>
        <p:spPr>
          <a:xfrm>
            <a:off x="2436853" y="79049"/>
            <a:ext cx="182165" cy="78296"/>
          </a:xfrm>
          <a:custGeom>
            <a:avLst/>
            <a:gdLst/>
            <a:ahLst/>
            <a:cxnLst/>
            <a:rect l="l" t="t" r="r" b="b"/>
            <a:pathLst>
              <a:path w="582929" h="260985" extrusionOk="0">
                <a:moveTo>
                  <a:pt x="365716" y="229198"/>
                </a:moveTo>
                <a:lnTo>
                  <a:pt x="355434" y="234817"/>
                </a:lnTo>
                <a:lnTo>
                  <a:pt x="336624" y="243687"/>
                </a:lnTo>
                <a:lnTo>
                  <a:pt x="322489" y="253205"/>
                </a:lnTo>
                <a:lnTo>
                  <a:pt x="326230" y="260768"/>
                </a:lnTo>
                <a:lnTo>
                  <a:pt x="352928" y="260768"/>
                </a:lnTo>
                <a:lnTo>
                  <a:pt x="411662" y="260768"/>
                </a:lnTo>
                <a:lnTo>
                  <a:pt x="470397" y="260768"/>
                </a:lnTo>
                <a:lnTo>
                  <a:pt x="497094" y="260768"/>
                </a:lnTo>
                <a:lnTo>
                  <a:pt x="582631" y="126102"/>
                </a:lnTo>
                <a:lnTo>
                  <a:pt x="578310" y="119066"/>
                </a:lnTo>
                <a:lnTo>
                  <a:pt x="561836" y="125544"/>
                </a:lnTo>
                <a:lnTo>
                  <a:pt x="543281" y="136165"/>
                </a:lnTo>
                <a:lnTo>
                  <a:pt x="532716" y="141557"/>
                </a:lnTo>
                <a:lnTo>
                  <a:pt x="513423" y="111550"/>
                </a:lnTo>
                <a:lnTo>
                  <a:pt x="489364" y="71877"/>
                </a:lnTo>
                <a:lnTo>
                  <a:pt x="462789" y="34825"/>
                </a:lnTo>
                <a:lnTo>
                  <a:pt x="435944" y="12681"/>
                </a:lnTo>
                <a:lnTo>
                  <a:pt x="399921" y="3243"/>
                </a:lnTo>
                <a:lnTo>
                  <a:pt x="338358" y="0"/>
                </a:lnTo>
                <a:lnTo>
                  <a:pt x="267717" y="301"/>
                </a:lnTo>
                <a:lnTo>
                  <a:pt x="204458" y="1495"/>
                </a:lnTo>
                <a:lnTo>
                  <a:pt x="165042" y="933"/>
                </a:lnTo>
                <a:lnTo>
                  <a:pt x="95068" y="30842"/>
                </a:lnTo>
                <a:lnTo>
                  <a:pt x="66724" y="65672"/>
                </a:lnTo>
                <a:lnTo>
                  <a:pt x="41890" y="105247"/>
                </a:lnTo>
                <a:lnTo>
                  <a:pt x="19878" y="143188"/>
                </a:lnTo>
                <a:lnTo>
                  <a:pt x="0" y="173116"/>
                </a:lnTo>
                <a:lnTo>
                  <a:pt x="167031" y="260778"/>
                </a:lnTo>
                <a:lnTo>
                  <a:pt x="276399" y="88616"/>
                </a:lnTo>
                <a:lnTo>
                  <a:pt x="365716" y="229198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367" name="Google Shape;367;p15"/>
          <p:cNvSpPr/>
          <p:nvPr/>
        </p:nvSpPr>
        <p:spPr>
          <a:xfrm>
            <a:off x="2523183" y="157338"/>
            <a:ext cx="133350" cy="145161"/>
          </a:xfrm>
          <a:custGeom>
            <a:avLst/>
            <a:gdLst/>
            <a:ahLst/>
            <a:cxnLst/>
            <a:rect l="l" t="t" r="r" b="b"/>
            <a:pathLst>
              <a:path w="426720" h="483870" extrusionOk="0">
                <a:moveTo>
                  <a:pt x="413202" y="216569"/>
                </a:moveTo>
                <a:lnTo>
                  <a:pt x="426236" y="182635"/>
                </a:lnTo>
                <a:lnTo>
                  <a:pt x="419651" y="144340"/>
                </a:lnTo>
                <a:lnTo>
                  <a:pt x="400192" y="104307"/>
                </a:lnTo>
                <a:lnTo>
                  <a:pt x="374603" y="65157"/>
                </a:lnTo>
                <a:lnTo>
                  <a:pt x="349631" y="29513"/>
                </a:lnTo>
                <a:lnTo>
                  <a:pt x="332021" y="0"/>
                </a:lnTo>
                <a:lnTo>
                  <a:pt x="165000" y="87662"/>
                </a:lnTo>
                <a:lnTo>
                  <a:pt x="274316" y="259845"/>
                </a:lnTo>
                <a:lnTo>
                  <a:pt x="95724" y="259855"/>
                </a:lnTo>
                <a:lnTo>
                  <a:pt x="95513" y="248505"/>
                </a:lnTo>
                <a:lnTo>
                  <a:pt x="96411" y="228576"/>
                </a:lnTo>
                <a:lnTo>
                  <a:pt x="94619" y="212209"/>
                </a:lnTo>
                <a:lnTo>
                  <a:pt x="43162" y="279530"/>
                </a:lnTo>
                <a:lnTo>
                  <a:pt x="13487" y="326272"/>
                </a:lnTo>
                <a:lnTo>
                  <a:pt x="0" y="347518"/>
                </a:lnTo>
                <a:lnTo>
                  <a:pt x="86321" y="483514"/>
                </a:lnTo>
                <a:lnTo>
                  <a:pt x="94602" y="482860"/>
                </a:lnTo>
                <a:lnTo>
                  <a:pt x="96418" y="466464"/>
                </a:lnTo>
                <a:lnTo>
                  <a:pt x="95536" y="446508"/>
                </a:lnTo>
                <a:lnTo>
                  <a:pt x="95724" y="435169"/>
                </a:lnTo>
                <a:lnTo>
                  <a:pt x="218684" y="435169"/>
                </a:lnTo>
                <a:lnTo>
                  <a:pt x="254106" y="429494"/>
                </a:lnTo>
                <a:lnTo>
                  <a:pt x="287164" y="405734"/>
                </a:lnTo>
                <a:lnTo>
                  <a:pt x="317749" y="369635"/>
                </a:lnTo>
                <a:lnTo>
                  <a:pt x="345754" y="326933"/>
                </a:lnTo>
                <a:lnTo>
                  <a:pt x="371069" y="283364"/>
                </a:lnTo>
                <a:lnTo>
                  <a:pt x="393588" y="244664"/>
                </a:lnTo>
                <a:lnTo>
                  <a:pt x="413202" y="216569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368" name="Google Shape;368;p15"/>
          <p:cNvSpPr/>
          <p:nvPr/>
        </p:nvSpPr>
        <p:spPr>
          <a:xfrm>
            <a:off x="2389957" y="157327"/>
            <a:ext cx="115888" cy="131254"/>
          </a:xfrm>
          <a:custGeom>
            <a:avLst/>
            <a:gdLst/>
            <a:ahLst/>
            <a:cxnLst/>
            <a:rect l="l" t="t" r="r" b="b"/>
            <a:pathLst>
              <a:path w="370840" h="437514" extrusionOk="0">
                <a:moveTo>
                  <a:pt x="152110" y="259876"/>
                </a:moveTo>
                <a:lnTo>
                  <a:pt x="241406" y="119242"/>
                </a:lnTo>
                <a:lnTo>
                  <a:pt x="284619" y="141932"/>
                </a:lnTo>
                <a:lnTo>
                  <a:pt x="284743" y="124740"/>
                </a:lnTo>
                <a:lnTo>
                  <a:pt x="255136" y="75622"/>
                </a:lnTo>
                <a:lnTo>
                  <a:pt x="220561" y="24181"/>
                </a:lnTo>
                <a:lnTo>
                  <a:pt x="205784" y="20"/>
                </a:lnTo>
                <a:lnTo>
                  <a:pt x="34930" y="0"/>
                </a:lnTo>
                <a:lnTo>
                  <a:pt x="31182" y="7543"/>
                </a:lnTo>
                <a:lnTo>
                  <a:pt x="45312" y="17083"/>
                </a:lnTo>
                <a:lnTo>
                  <a:pt x="64115" y="25971"/>
                </a:lnTo>
                <a:lnTo>
                  <a:pt x="74385" y="31559"/>
                </a:lnTo>
                <a:lnTo>
                  <a:pt x="55949" y="61323"/>
                </a:lnTo>
                <a:lnTo>
                  <a:pt x="30167" y="99782"/>
                </a:lnTo>
                <a:lnTo>
                  <a:pt x="7898" y="139293"/>
                </a:lnTo>
                <a:lnTo>
                  <a:pt x="9000" y="205359"/>
                </a:lnTo>
                <a:lnTo>
                  <a:pt x="36893" y="255742"/>
                </a:lnTo>
                <a:lnTo>
                  <a:pt x="72762" y="311548"/>
                </a:lnTo>
                <a:lnTo>
                  <a:pt x="105693" y="360960"/>
                </a:lnTo>
                <a:lnTo>
                  <a:pt x="124771" y="392166"/>
                </a:lnTo>
                <a:lnTo>
                  <a:pt x="150685" y="419106"/>
                </a:lnTo>
                <a:lnTo>
                  <a:pt x="190526" y="432688"/>
                </a:lnTo>
                <a:lnTo>
                  <a:pt x="238377" y="436999"/>
                </a:lnTo>
                <a:lnTo>
                  <a:pt x="288320" y="436129"/>
                </a:lnTo>
                <a:lnTo>
                  <a:pt x="334439" y="434167"/>
                </a:lnTo>
                <a:lnTo>
                  <a:pt x="370815" y="435201"/>
                </a:lnTo>
                <a:lnTo>
                  <a:pt x="370815" y="259876"/>
                </a:lnTo>
                <a:lnTo>
                  <a:pt x="152110" y="259876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369" name="Google Shape;369;p15"/>
          <p:cNvSpPr/>
          <p:nvPr/>
        </p:nvSpPr>
        <p:spPr>
          <a:xfrm>
            <a:off x="7038038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71" y="0"/>
                </a:moveTo>
                <a:lnTo>
                  <a:pt x="0" y="0"/>
                </a:lnTo>
                <a:lnTo>
                  <a:pt x="0" y="555574"/>
                </a:lnTo>
                <a:lnTo>
                  <a:pt x="8228" y="596332"/>
                </a:lnTo>
                <a:lnTo>
                  <a:pt x="30667" y="629615"/>
                </a:lnTo>
                <a:lnTo>
                  <a:pt x="63950" y="652055"/>
                </a:lnTo>
                <a:lnTo>
                  <a:pt x="104708" y="660283"/>
                </a:lnTo>
                <a:lnTo>
                  <a:pt x="3130962" y="660283"/>
                </a:lnTo>
                <a:lnTo>
                  <a:pt x="3171720" y="652055"/>
                </a:lnTo>
                <a:lnTo>
                  <a:pt x="3205003" y="629615"/>
                </a:lnTo>
                <a:lnTo>
                  <a:pt x="3227442" y="596332"/>
                </a:lnTo>
                <a:lnTo>
                  <a:pt x="3235671" y="555574"/>
                </a:lnTo>
                <a:lnTo>
                  <a:pt x="3235671" y="0"/>
                </a:lnTo>
                <a:close/>
              </a:path>
            </a:pathLst>
          </a:custGeom>
          <a:solidFill>
            <a:srgbClr val="5FB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370" name="Google Shape;370;p15"/>
          <p:cNvSpPr txBox="1"/>
          <p:nvPr/>
        </p:nvSpPr>
        <p:spPr>
          <a:xfrm>
            <a:off x="7411075" y="44225"/>
            <a:ext cx="9324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SOCIAL ACTION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71" name="Google Shape;371;p15"/>
          <p:cNvSpPr/>
          <p:nvPr/>
        </p:nvSpPr>
        <p:spPr>
          <a:xfrm>
            <a:off x="7141465" y="89790"/>
            <a:ext cx="239030" cy="202501"/>
          </a:xfrm>
          <a:custGeom>
            <a:avLst/>
            <a:gdLst/>
            <a:ahLst/>
            <a:cxnLst/>
            <a:rect l="l" t="t" r="r" b="b"/>
            <a:pathLst>
              <a:path w="758825" h="675004" extrusionOk="0">
                <a:moveTo>
                  <a:pt x="698198" y="66029"/>
                </a:moveTo>
                <a:lnTo>
                  <a:pt x="666171" y="37751"/>
                </a:lnTo>
                <a:lnTo>
                  <a:pt x="629594" y="17049"/>
                </a:lnTo>
                <a:lnTo>
                  <a:pt x="589399" y="4330"/>
                </a:lnTo>
                <a:lnTo>
                  <a:pt x="546517" y="0"/>
                </a:lnTo>
                <a:lnTo>
                  <a:pt x="514391" y="2589"/>
                </a:lnTo>
                <a:lnTo>
                  <a:pt x="454707" y="23191"/>
                </a:lnTo>
                <a:lnTo>
                  <a:pt x="414318" y="52037"/>
                </a:lnTo>
                <a:lnTo>
                  <a:pt x="379182" y="91431"/>
                </a:lnTo>
                <a:lnTo>
                  <a:pt x="368160" y="77213"/>
                </a:lnTo>
                <a:lnTo>
                  <a:pt x="331005" y="41129"/>
                </a:lnTo>
                <a:lnTo>
                  <a:pt x="274612" y="10332"/>
                </a:lnTo>
                <a:lnTo>
                  <a:pt x="211857" y="0"/>
                </a:lnTo>
                <a:lnTo>
                  <a:pt x="168963" y="4330"/>
                </a:lnTo>
                <a:lnTo>
                  <a:pt x="128761" y="17049"/>
                </a:lnTo>
                <a:lnTo>
                  <a:pt x="92182" y="37751"/>
                </a:lnTo>
                <a:lnTo>
                  <a:pt x="60155" y="66029"/>
                </a:lnTo>
                <a:lnTo>
                  <a:pt x="34393" y="100314"/>
                </a:lnTo>
                <a:lnTo>
                  <a:pt x="15533" y="139383"/>
                </a:lnTo>
                <a:lnTo>
                  <a:pt x="3945" y="182245"/>
                </a:lnTo>
                <a:lnTo>
                  <a:pt x="0" y="227909"/>
                </a:lnTo>
                <a:lnTo>
                  <a:pt x="4538" y="275127"/>
                </a:lnTo>
                <a:lnTo>
                  <a:pt x="18371" y="321121"/>
                </a:lnTo>
                <a:lnTo>
                  <a:pt x="41823" y="366698"/>
                </a:lnTo>
                <a:lnTo>
                  <a:pt x="75222" y="412668"/>
                </a:lnTo>
                <a:lnTo>
                  <a:pt x="105095" y="446067"/>
                </a:lnTo>
                <a:lnTo>
                  <a:pt x="139322" y="480053"/>
                </a:lnTo>
                <a:lnTo>
                  <a:pt x="177439" y="515013"/>
                </a:lnTo>
                <a:lnTo>
                  <a:pt x="218985" y="551332"/>
                </a:lnTo>
                <a:lnTo>
                  <a:pt x="263499" y="589395"/>
                </a:lnTo>
                <a:lnTo>
                  <a:pt x="283685" y="606604"/>
                </a:lnTo>
                <a:lnTo>
                  <a:pt x="304954" y="624804"/>
                </a:lnTo>
                <a:lnTo>
                  <a:pt x="327086" y="643869"/>
                </a:lnTo>
                <a:lnTo>
                  <a:pt x="349863" y="663676"/>
                </a:lnTo>
                <a:lnTo>
                  <a:pt x="356350" y="668392"/>
                </a:lnTo>
                <a:lnTo>
                  <a:pt x="363517" y="671846"/>
                </a:lnTo>
                <a:lnTo>
                  <a:pt x="371187" y="673968"/>
                </a:lnTo>
                <a:lnTo>
                  <a:pt x="379182" y="674691"/>
                </a:lnTo>
                <a:lnTo>
                  <a:pt x="387171" y="673968"/>
                </a:lnTo>
                <a:lnTo>
                  <a:pt x="394840" y="671847"/>
                </a:lnTo>
                <a:lnTo>
                  <a:pt x="402003" y="668396"/>
                </a:lnTo>
                <a:lnTo>
                  <a:pt x="408479" y="663686"/>
                </a:lnTo>
                <a:lnTo>
                  <a:pt x="431265" y="643872"/>
                </a:lnTo>
                <a:lnTo>
                  <a:pt x="453408" y="624799"/>
                </a:lnTo>
                <a:lnTo>
                  <a:pt x="474686" y="606591"/>
                </a:lnTo>
                <a:lnTo>
                  <a:pt x="494874" y="589374"/>
                </a:lnTo>
                <a:lnTo>
                  <a:pt x="539384" y="551317"/>
                </a:lnTo>
                <a:lnTo>
                  <a:pt x="580930" y="515004"/>
                </a:lnTo>
                <a:lnTo>
                  <a:pt x="619049" y="480049"/>
                </a:lnTo>
                <a:lnTo>
                  <a:pt x="653277" y="446066"/>
                </a:lnTo>
                <a:lnTo>
                  <a:pt x="683151" y="412668"/>
                </a:lnTo>
                <a:lnTo>
                  <a:pt x="716547" y="366698"/>
                </a:lnTo>
                <a:lnTo>
                  <a:pt x="739993" y="321119"/>
                </a:lnTo>
                <a:lnTo>
                  <a:pt x="753818" y="275123"/>
                </a:lnTo>
                <a:lnTo>
                  <a:pt x="758353" y="227898"/>
                </a:lnTo>
                <a:lnTo>
                  <a:pt x="754408" y="182241"/>
                </a:lnTo>
                <a:lnTo>
                  <a:pt x="742820" y="139381"/>
                </a:lnTo>
                <a:lnTo>
                  <a:pt x="723959" y="100313"/>
                </a:lnTo>
                <a:lnTo>
                  <a:pt x="698198" y="66029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372" name="Google Shape;372;p15"/>
          <p:cNvSpPr/>
          <p:nvPr/>
        </p:nvSpPr>
        <p:spPr>
          <a:xfrm>
            <a:off x="5457631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81" y="0"/>
                </a:moveTo>
                <a:lnTo>
                  <a:pt x="0" y="0"/>
                </a:lnTo>
                <a:lnTo>
                  <a:pt x="0" y="555574"/>
                </a:lnTo>
                <a:lnTo>
                  <a:pt x="8229" y="596332"/>
                </a:lnTo>
                <a:lnTo>
                  <a:pt x="30671" y="629615"/>
                </a:lnTo>
                <a:lnTo>
                  <a:pt x="63955" y="652055"/>
                </a:lnTo>
                <a:lnTo>
                  <a:pt x="104708" y="660283"/>
                </a:lnTo>
                <a:lnTo>
                  <a:pt x="3130972" y="660283"/>
                </a:lnTo>
                <a:lnTo>
                  <a:pt x="3171726" y="652055"/>
                </a:lnTo>
                <a:lnTo>
                  <a:pt x="3205009" y="629615"/>
                </a:lnTo>
                <a:lnTo>
                  <a:pt x="3227451" y="596332"/>
                </a:lnTo>
                <a:lnTo>
                  <a:pt x="3235681" y="555574"/>
                </a:lnTo>
                <a:lnTo>
                  <a:pt x="3235681" y="0"/>
                </a:lnTo>
                <a:close/>
              </a:path>
            </a:pathLst>
          </a:custGeom>
          <a:solidFill>
            <a:srgbClr val="09678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373" name="Google Shape;373;p15"/>
          <p:cNvSpPr txBox="1"/>
          <p:nvPr/>
        </p:nvSpPr>
        <p:spPr>
          <a:xfrm>
            <a:off x="5874975" y="44225"/>
            <a:ext cx="93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COMMITTED EMPLOYEES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74" name="Google Shape;374;p15"/>
          <p:cNvSpPr/>
          <p:nvPr/>
        </p:nvSpPr>
        <p:spPr>
          <a:xfrm>
            <a:off x="716400" y="-10800"/>
            <a:ext cx="1399553" cy="366522"/>
          </a:xfrm>
          <a:custGeom>
            <a:avLst/>
            <a:gdLst/>
            <a:ahLst/>
            <a:cxnLst/>
            <a:rect l="l" t="t" r="r" b="b"/>
            <a:pathLst>
              <a:path w="3235960" h="660400" extrusionOk="0">
                <a:moveTo>
                  <a:pt x="3235671" y="0"/>
                </a:moveTo>
                <a:lnTo>
                  <a:pt x="0" y="0"/>
                </a:lnTo>
                <a:lnTo>
                  <a:pt x="0" y="555574"/>
                </a:lnTo>
                <a:lnTo>
                  <a:pt x="8228" y="596332"/>
                </a:lnTo>
                <a:lnTo>
                  <a:pt x="30667" y="629615"/>
                </a:lnTo>
                <a:lnTo>
                  <a:pt x="63950" y="652055"/>
                </a:lnTo>
                <a:lnTo>
                  <a:pt x="104708" y="660283"/>
                </a:lnTo>
                <a:lnTo>
                  <a:pt x="3130962" y="660283"/>
                </a:lnTo>
                <a:lnTo>
                  <a:pt x="3171720" y="652055"/>
                </a:lnTo>
                <a:lnTo>
                  <a:pt x="3205003" y="629615"/>
                </a:lnTo>
                <a:lnTo>
                  <a:pt x="3227442" y="596332"/>
                </a:lnTo>
                <a:lnTo>
                  <a:pt x="3235671" y="555574"/>
                </a:lnTo>
                <a:lnTo>
                  <a:pt x="3235671" y="0"/>
                </a:lnTo>
                <a:close/>
              </a:path>
            </a:pathLst>
          </a:custGeom>
          <a:solidFill>
            <a:srgbClr val="88C3B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375" name="Google Shape;375;p15"/>
          <p:cNvSpPr txBox="1"/>
          <p:nvPr/>
        </p:nvSpPr>
        <p:spPr>
          <a:xfrm>
            <a:off x="1119554" y="44225"/>
            <a:ext cx="93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HOME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pSp>
        <p:nvGrpSpPr>
          <p:cNvPr id="376" name="Google Shape;376;p15"/>
          <p:cNvGrpSpPr/>
          <p:nvPr/>
        </p:nvGrpSpPr>
        <p:grpSpPr>
          <a:xfrm>
            <a:off x="875759" y="78041"/>
            <a:ext cx="194959" cy="225752"/>
            <a:chOff x="2042250" y="818150"/>
            <a:chExt cx="3544700" cy="4097125"/>
          </a:xfrm>
        </p:grpSpPr>
        <p:sp>
          <p:nvSpPr>
            <p:cNvPr id="377" name="Google Shape;377;p15"/>
            <p:cNvSpPr/>
            <p:nvPr/>
          </p:nvSpPr>
          <p:spPr>
            <a:xfrm>
              <a:off x="2042250" y="1794075"/>
              <a:ext cx="3544700" cy="3121200"/>
            </a:xfrm>
            <a:custGeom>
              <a:avLst/>
              <a:gdLst/>
              <a:ahLst/>
              <a:cxnLst/>
              <a:rect l="l" t="t" r="r" b="b"/>
              <a:pathLst>
                <a:path w="141788" h="124848" extrusionOk="0">
                  <a:moveTo>
                    <a:pt x="134790" y="6998"/>
                  </a:moveTo>
                  <a:lnTo>
                    <a:pt x="134790" y="117850"/>
                  </a:lnTo>
                  <a:lnTo>
                    <a:pt x="6998" y="117850"/>
                  </a:lnTo>
                  <a:lnTo>
                    <a:pt x="6998" y="6998"/>
                  </a:lnTo>
                  <a:close/>
                  <a:moveTo>
                    <a:pt x="1" y="1"/>
                  </a:moveTo>
                  <a:lnTo>
                    <a:pt x="1" y="124847"/>
                  </a:lnTo>
                  <a:lnTo>
                    <a:pt x="141787" y="124847"/>
                  </a:lnTo>
                  <a:lnTo>
                    <a:pt x="141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3220750" y="3331650"/>
              <a:ext cx="1187700" cy="1583625"/>
            </a:xfrm>
            <a:custGeom>
              <a:avLst/>
              <a:gdLst/>
              <a:ahLst/>
              <a:cxnLst/>
              <a:rect l="l" t="t" r="r" b="b"/>
              <a:pathLst>
                <a:path w="47508" h="63345" extrusionOk="0">
                  <a:moveTo>
                    <a:pt x="29094" y="6998"/>
                  </a:moveTo>
                  <a:lnTo>
                    <a:pt x="34250" y="9207"/>
                  </a:lnTo>
                  <a:lnTo>
                    <a:pt x="37933" y="13258"/>
                  </a:lnTo>
                  <a:lnTo>
                    <a:pt x="40142" y="18414"/>
                  </a:lnTo>
                  <a:lnTo>
                    <a:pt x="40511" y="21360"/>
                  </a:lnTo>
                  <a:lnTo>
                    <a:pt x="40511" y="56347"/>
                  </a:lnTo>
                  <a:lnTo>
                    <a:pt x="6998" y="56347"/>
                  </a:lnTo>
                  <a:lnTo>
                    <a:pt x="6998" y="21360"/>
                  </a:lnTo>
                  <a:lnTo>
                    <a:pt x="6998" y="18414"/>
                  </a:lnTo>
                  <a:lnTo>
                    <a:pt x="9207" y="13258"/>
                  </a:lnTo>
                  <a:lnTo>
                    <a:pt x="13258" y="9207"/>
                  </a:lnTo>
                  <a:lnTo>
                    <a:pt x="18046" y="6998"/>
                  </a:lnTo>
                  <a:close/>
                  <a:moveTo>
                    <a:pt x="20992" y="0"/>
                  </a:moveTo>
                  <a:lnTo>
                    <a:pt x="16941" y="369"/>
                  </a:lnTo>
                  <a:lnTo>
                    <a:pt x="9207" y="3683"/>
                  </a:lnTo>
                  <a:lnTo>
                    <a:pt x="3315" y="9207"/>
                  </a:lnTo>
                  <a:lnTo>
                    <a:pt x="369" y="16941"/>
                  </a:lnTo>
                  <a:lnTo>
                    <a:pt x="0" y="21360"/>
                  </a:lnTo>
                  <a:lnTo>
                    <a:pt x="0" y="63344"/>
                  </a:lnTo>
                  <a:lnTo>
                    <a:pt x="47508" y="63344"/>
                  </a:lnTo>
                  <a:lnTo>
                    <a:pt x="47508" y="21360"/>
                  </a:lnTo>
                  <a:lnTo>
                    <a:pt x="47140" y="16941"/>
                  </a:lnTo>
                  <a:lnTo>
                    <a:pt x="43825" y="9207"/>
                  </a:lnTo>
                  <a:lnTo>
                    <a:pt x="37933" y="3683"/>
                  </a:lnTo>
                  <a:lnTo>
                    <a:pt x="30567" y="369"/>
                  </a:lnTo>
                  <a:lnTo>
                    <a:pt x="26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2042250" y="818150"/>
              <a:ext cx="3544700" cy="1150900"/>
            </a:xfrm>
            <a:custGeom>
              <a:avLst/>
              <a:gdLst/>
              <a:ahLst/>
              <a:cxnLst/>
              <a:rect l="l" t="t" r="r" b="b"/>
              <a:pathLst>
                <a:path w="141788" h="46036" extrusionOk="0">
                  <a:moveTo>
                    <a:pt x="124847" y="6629"/>
                  </a:moveTo>
                  <a:lnTo>
                    <a:pt x="129266" y="8839"/>
                  </a:lnTo>
                  <a:lnTo>
                    <a:pt x="132580" y="12154"/>
                  </a:lnTo>
                  <a:lnTo>
                    <a:pt x="134790" y="16573"/>
                  </a:lnTo>
                  <a:lnTo>
                    <a:pt x="134790" y="19151"/>
                  </a:lnTo>
                  <a:lnTo>
                    <a:pt x="134790" y="39038"/>
                  </a:lnTo>
                  <a:lnTo>
                    <a:pt x="6998" y="39038"/>
                  </a:lnTo>
                  <a:lnTo>
                    <a:pt x="6998" y="19151"/>
                  </a:lnTo>
                  <a:lnTo>
                    <a:pt x="6998" y="16573"/>
                  </a:lnTo>
                  <a:lnTo>
                    <a:pt x="8840" y="12154"/>
                  </a:lnTo>
                  <a:lnTo>
                    <a:pt x="12154" y="8839"/>
                  </a:lnTo>
                  <a:lnTo>
                    <a:pt x="16573" y="6629"/>
                  </a:lnTo>
                  <a:close/>
                  <a:moveTo>
                    <a:pt x="15469" y="0"/>
                  </a:moveTo>
                  <a:lnTo>
                    <a:pt x="8471" y="2947"/>
                  </a:lnTo>
                  <a:lnTo>
                    <a:pt x="3315" y="8103"/>
                  </a:lnTo>
                  <a:lnTo>
                    <a:pt x="369" y="15100"/>
                  </a:lnTo>
                  <a:lnTo>
                    <a:pt x="1" y="19151"/>
                  </a:lnTo>
                  <a:lnTo>
                    <a:pt x="1" y="46035"/>
                  </a:lnTo>
                  <a:lnTo>
                    <a:pt x="141787" y="46035"/>
                  </a:lnTo>
                  <a:lnTo>
                    <a:pt x="141787" y="19151"/>
                  </a:lnTo>
                  <a:lnTo>
                    <a:pt x="141419" y="15100"/>
                  </a:lnTo>
                  <a:lnTo>
                    <a:pt x="138473" y="8103"/>
                  </a:lnTo>
                  <a:lnTo>
                    <a:pt x="133317" y="2947"/>
                  </a:lnTo>
                  <a:lnTo>
                    <a:pt x="126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80" name="Google Shape;380;p15"/>
          <p:cNvSpPr/>
          <p:nvPr/>
        </p:nvSpPr>
        <p:spPr>
          <a:xfrm>
            <a:off x="5588997" y="201623"/>
            <a:ext cx="227015" cy="90322"/>
          </a:xfrm>
          <a:custGeom>
            <a:avLst/>
            <a:gdLst/>
            <a:ahLst/>
            <a:cxnLst/>
            <a:rect l="l" t="t" r="r" b="b"/>
            <a:pathLst>
              <a:path w="715009" h="284479" extrusionOk="0">
                <a:moveTo>
                  <a:pt x="626054" y="0"/>
                </a:moveTo>
                <a:lnTo>
                  <a:pt x="88761" y="0"/>
                </a:lnTo>
                <a:lnTo>
                  <a:pt x="54210" y="6974"/>
                </a:lnTo>
                <a:lnTo>
                  <a:pt x="25996" y="25996"/>
                </a:lnTo>
                <a:lnTo>
                  <a:pt x="6974" y="54210"/>
                </a:lnTo>
                <a:lnTo>
                  <a:pt x="0" y="88761"/>
                </a:lnTo>
                <a:lnTo>
                  <a:pt x="0" y="284441"/>
                </a:lnTo>
                <a:lnTo>
                  <a:pt x="714815" y="284441"/>
                </a:lnTo>
                <a:lnTo>
                  <a:pt x="714815" y="88761"/>
                </a:lnTo>
                <a:lnTo>
                  <a:pt x="707841" y="54210"/>
                </a:lnTo>
                <a:lnTo>
                  <a:pt x="688819" y="25996"/>
                </a:lnTo>
                <a:lnTo>
                  <a:pt x="660605" y="6974"/>
                </a:lnTo>
                <a:lnTo>
                  <a:pt x="626054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381" name="Google Shape;381;p15"/>
          <p:cNvSpPr/>
          <p:nvPr/>
        </p:nvSpPr>
        <p:spPr>
          <a:xfrm>
            <a:off x="5669200" y="115619"/>
            <a:ext cx="65927" cy="123588"/>
          </a:xfrm>
          <a:custGeom>
            <a:avLst/>
            <a:gdLst/>
            <a:ahLst/>
            <a:cxnLst/>
            <a:rect l="l" t="t" r="r" b="b"/>
            <a:pathLst>
              <a:path w="207645" h="389254" extrusionOk="0">
                <a:moveTo>
                  <a:pt x="207019" y="0"/>
                </a:moveTo>
                <a:lnTo>
                  <a:pt x="0" y="0"/>
                </a:lnTo>
                <a:lnTo>
                  <a:pt x="0" y="338230"/>
                </a:lnTo>
                <a:lnTo>
                  <a:pt x="3986" y="357978"/>
                </a:lnTo>
                <a:lnTo>
                  <a:pt x="14858" y="374103"/>
                </a:lnTo>
                <a:lnTo>
                  <a:pt x="30983" y="384975"/>
                </a:lnTo>
                <a:lnTo>
                  <a:pt x="50731" y="388961"/>
                </a:lnTo>
                <a:lnTo>
                  <a:pt x="156288" y="388961"/>
                </a:lnTo>
                <a:lnTo>
                  <a:pt x="176036" y="384975"/>
                </a:lnTo>
                <a:lnTo>
                  <a:pt x="192161" y="374103"/>
                </a:lnTo>
                <a:lnTo>
                  <a:pt x="203033" y="357978"/>
                </a:lnTo>
                <a:lnTo>
                  <a:pt x="207019" y="338230"/>
                </a:lnTo>
                <a:lnTo>
                  <a:pt x="207019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382" name="Google Shape;382;p15"/>
          <p:cNvSpPr/>
          <p:nvPr/>
        </p:nvSpPr>
        <p:spPr>
          <a:xfrm>
            <a:off x="5640465" y="64871"/>
            <a:ext cx="123588" cy="123588"/>
          </a:xfrm>
          <a:custGeom>
            <a:avLst/>
            <a:gdLst/>
            <a:ahLst/>
            <a:cxnLst/>
            <a:rect l="l" t="t" r="r" b="b"/>
            <a:pathLst>
              <a:path w="389254" h="389254" extrusionOk="0">
                <a:moveTo>
                  <a:pt x="339612" y="0"/>
                </a:moveTo>
                <a:lnTo>
                  <a:pt x="49338" y="0"/>
                </a:lnTo>
                <a:lnTo>
                  <a:pt x="30135" y="3877"/>
                </a:lnTo>
                <a:lnTo>
                  <a:pt x="14452" y="14453"/>
                </a:lnTo>
                <a:lnTo>
                  <a:pt x="3877" y="30139"/>
                </a:lnTo>
                <a:lnTo>
                  <a:pt x="0" y="49349"/>
                </a:lnTo>
                <a:lnTo>
                  <a:pt x="0" y="339612"/>
                </a:lnTo>
                <a:lnTo>
                  <a:pt x="3877" y="358822"/>
                </a:lnTo>
                <a:lnTo>
                  <a:pt x="14452" y="374508"/>
                </a:lnTo>
                <a:lnTo>
                  <a:pt x="30135" y="385083"/>
                </a:lnTo>
                <a:lnTo>
                  <a:pt x="49338" y="388961"/>
                </a:lnTo>
                <a:lnTo>
                  <a:pt x="339612" y="388961"/>
                </a:lnTo>
                <a:lnTo>
                  <a:pt x="358822" y="385083"/>
                </a:lnTo>
                <a:lnTo>
                  <a:pt x="374508" y="374508"/>
                </a:lnTo>
                <a:lnTo>
                  <a:pt x="385083" y="358822"/>
                </a:lnTo>
                <a:lnTo>
                  <a:pt x="388961" y="339612"/>
                </a:lnTo>
                <a:lnTo>
                  <a:pt x="388961" y="49349"/>
                </a:lnTo>
                <a:lnTo>
                  <a:pt x="385083" y="30139"/>
                </a:lnTo>
                <a:lnTo>
                  <a:pt x="374508" y="14453"/>
                </a:lnTo>
                <a:lnTo>
                  <a:pt x="358822" y="3877"/>
                </a:lnTo>
                <a:lnTo>
                  <a:pt x="339612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383" name="Google Shape;383;p15"/>
          <p:cNvSpPr/>
          <p:nvPr/>
        </p:nvSpPr>
        <p:spPr>
          <a:xfrm>
            <a:off x="5639301" y="54075"/>
            <a:ext cx="135080" cy="48185"/>
          </a:xfrm>
          <a:custGeom>
            <a:avLst/>
            <a:gdLst/>
            <a:ahLst/>
            <a:cxnLst/>
            <a:rect l="l" t="t" r="r" b="b"/>
            <a:pathLst>
              <a:path w="425450" h="151764" extrusionOk="0">
                <a:moveTo>
                  <a:pt x="425170" y="0"/>
                </a:moveTo>
                <a:lnTo>
                  <a:pt x="37035" y="0"/>
                </a:lnTo>
                <a:lnTo>
                  <a:pt x="22621" y="2911"/>
                </a:lnTo>
                <a:lnTo>
                  <a:pt x="10849" y="10850"/>
                </a:lnTo>
                <a:lnTo>
                  <a:pt x="2911" y="22625"/>
                </a:lnTo>
                <a:lnTo>
                  <a:pt x="0" y="37045"/>
                </a:lnTo>
                <a:lnTo>
                  <a:pt x="0" y="114111"/>
                </a:lnTo>
                <a:lnTo>
                  <a:pt x="2911" y="128525"/>
                </a:lnTo>
                <a:lnTo>
                  <a:pt x="10849" y="140298"/>
                </a:lnTo>
                <a:lnTo>
                  <a:pt x="22621" y="148236"/>
                </a:lnTo>
                <a:lnTo>
                  <a:pt x="37035" y="151147"/>
                </a:lnTo>
                <a:lnTo>
                  <a:pt x="351099" y="151147"/>
                </a:lnTo>
                <a:lnTo>
                  <a:pt x="379931" y="145326"/>
                </a:lnTo>
                <a:lnTo>
                  <a:pt x="403475" y="129452"/>
                </a:lnTo>
                <a:lnTo>
                  <a:pt x="419349" y="105908"/>
                </a:lnTo>
                <a:lnTo>
                  <a:pt x="425170" y="77076"/>
                </a:lnTo>
                <a:lnTo>
                  <a:pt x="425170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384" name="Google Shape;384;p15"/>
          <p:cNvSpPr/>
          <p:nvPr/>
        </p:nvSpPr>
        <p:spPr>
          <a:xfrm rot="8532856">
            <a:off x="5687752" y="129611"/>
            <a:ext cx="33784" cy="29285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5" name="Google Shape;385;p15">
            <a:hlinkClick r:id="rId2" action="ppaction://hlinksldjump"/>
          </p:cNvPr>
          <p:cNvSpPr/>
          <p:nvPr/>
        </p:nvSpPr>
        <p:spPr>
          <a:xfrm>
            <a:off x="711625" y="24124"/>
            <a:ext cx="14043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6" name="Google Shape;386;p15">
            <a:hlinkClick r:id="rId3" action="ppaction://hlinksldjump"/>
          </p:cNvPr>
          <p:cNvSpPr/>
          <p:nvPr/>
        </p:nvSpPr>
        <p:spPr>
          <a:xfrm>
            <a:off x="3875887" y="24124"/>
            <a:ext cx="14046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7" name="Google Shape;387;p15">
            <a:hlinkClick r:id="rId2" action="ppaction://hlinksldjump"/>
          </p:cNvPr>
          <p:cNvSpPr/>
          <p:nvPr/>
        </p:nvSpPr>
        <p:spPr>
          <a:xfrm>
            <a:off x="5454000" y="24124"/>
            <a:ext cx="14043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8" name="Google Shape;388;p15">
            <a:hlinkClick r:id="rId2" action="ppaction://hlinksldjump"/>
          </p:cNvPr>
          <p:cNvSpPr/>
          <p:nvPr/>
        </p:nvSpPr>
        <p:spPr>
          <a:xfrm>
            <a:off x="7035525" y="24124"/>
            <a:ext cx="14046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9" name="Google Shape;389;p15">
            <a:hlinkClick r:id="rId4" action="ppaction://hlinksldjump"/>
          </p:cNvPr>
          <p:cNvSpPr/>
          <p:nvPr/>
        </p:nvSpPr>
        <p:spPr>
          <a:xfrm>
            <a:off x="2294438" y="24124"/>
            <a:ext cx="14043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1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6"/>
          <p:cNvSpPr txBox="1"/>
          <p:nvPr>
            <p:ph type="subTitle" idx="1"/>
          </p:nvPr>
        </p:nvSpPr>
        <p:spPr>
          <a:xfrm>
            <a:off x="1172263" y="2183575"/>
            <a:ext cx="1461600" cy="248400"/>
          </a:xfrm>
          <a:prstGeom prst="rect">
            <a:avLst/>
          </a:prstGeom>
          <a:solidFill>
            <a:srgbClr val="F6F7E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392" name="Google Shape;392;p16"/>
          <p:cNvSpPr txBox="1"/>
          <p:nvPr>
            <p:ph type="subTitle" idx="2"/>
          </p:nvPr>
        </p:nvSpPr>
        <p:spPr>
          <a:xfrm>
            <a:off x="713263" y="2461375"/>
            <a:ext cx="23436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 sz="1400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393" name="Google Shape;393;p16"/>
          <p:cNvSpPr txBox="1"/>
          <p:nvPr>
            <p:ph type="subTitle" idx="3"/>
          </p:nvPr>
        </p:nvSpPr>
        <p:spPr>
          <a:xfrm>
            <a:off x="6542263" y="2183575"/>
            <a:ext cx="1461600" cy="248400"/>
          </a:xfrm>
          <a:prstGeom prst="rect">
            <a:avLst/>
          </a:prstGeom>
          <a:solidFill>
            <a:srgbClr val="F6F7E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394" name="Google Shape;394;p16"/>
          <p:cNvSpPr txBox="1"/>
          <p:nvPr>
            <p:ph type="subTitle" idx="4"/>
          </p:nvPr>
        </p:nvSpPr>
        <p:spPr>
          <a:xfrm>
            <a:off x="6083263" y="2461375"/>
            <a:ext cx="23436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 sz="1400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395" name="Google Shape;395;p16"/>
          <p:cNvSpPr txBox="1"/>
          <p:nvPr>
            <p:ph type="subTitle" idx="5"/>
          </p:nvPr>
        </p:nvSpPr>
        <p:spPr>
          <a:xfrm>
            <a:off x="3857263" y="2183575"/>
            <a:ext cx="1461600" cy="248400"/>
          </a:xfrm>
          <a:prstGeom prst="rect">
            <a:avLst/>
          </a:prstGeom>
          <a:solidFill>
            <a:srgbClr val="F6F7E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396" name="Google Shape;396;p16"/>
          <p:cNvSpPr txBox="1"/>
          <p:nvPr>
            <p:ph type="subTitle" idx="6"/>
          </p:nvPr>
        </p:nvSpPr>
        <p:spPr>
          <a:xfrm>
            <a:off x="3398263" y="2461375"/>
            <a:ext cx="23436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 sz="1400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397" name="Google Shape;397;p16"/>
          <p:cNvSpPr txBox="1"/>
          <p:nvPr>
            <p:ph type="subTitle" idx="7"/>
          </p:nvPr>
        </p:nvSpPr>
        <p:spPr>
          <a:xfrm>
            <a:off x="5076463" y="3894000"/>
            <a:ext cx="1461600" cy="248400"/>
          </a:xfrm>
          <a:prstGeom prst="rect">
            <a:avLst/>
          </a:prstGeom>
          <a:solidFill>
            <a:srgbClr val="F6F7E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398" name="Google Shape;398;p16"/>
          <p:cNvSpPr txBox="1"/>
          <p:nvPr>
            <p:ph type="subTitle" idx="8"/>
          </p:nvPr>
        </p:nvSpPr>
        <p:spPr>
          <a:xfrm>
            <a:off x="4617463" y="4161000"/>
            <a:ext cx="23436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 sz="1400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399" name="Google Shape;399;p16"/>
          <p:cNvSpPr txBox="1"/>
          <p:nvPr>
            <p:ph type="subTitle" idx="9"/>
          </p:nvPr>
        </p:nvSpPr>
        <p:spPr>
          <a:xfrm>
            <a:off x="2561863" y="3894000"/>
            <a:ext cx="1461600" cy="248400"/>
          </a:xfrm>
          <a:prstGeom prst="rect">
            <a:avLst/>
          </a:prstGeom>
          <a:solidFill>
            <a:srgbClr val="F6F7E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400" name="Google Shape;400;p16"/>
          <p:cNvSpPr txBox="1"/>
          <p:nvPr>
            <p:ph type="subTitle" idx="13"/>
          </p:nvPr>
        </p:nvSpPr>
        <p:spPr>
          <a:xfrm>
            <a:off x="2102863" y="4161000"/>
            <a:ext cx="23436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 sz="1400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401" name="Google Shape;401;p16"/>
          <p:cNvSpPr txBox="1"/>
          <p:nvPr>
            <p:ph type="ctrTitle"/>
          </p:nvPr>
        </p:nvSpPr>
        <p:spPr>
          <a:xfrm>
            <a:off x="988725" y="695909"/>
            <a:ext cx="7166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500"/>
              <a:buFont typeface="Lato" panose="020F0502020204030203"/>
              <a:buNone/>
              <a:defRPr sz="2500" b="1" i="0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402" name="Google Shape;402;p16"/>
          <p:cNvSpPr/>
          <p:nvPr/>
        </p:nvSpPr>
        <p:spPr>
          <a:xfrm>
            <a:off x="3877222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71" y="0"/>
                </a:moveTo>
                <a:lnTo>
                  <a:pt x="0" y="0"/>
                </a:lnTo>
                <a:lnTo>
                  <a:pt x="0" y="555574"/>
                </a:lnTo>
                <a:lnTo>
                  <a:pt x="8228" y="596332"/>
                </a:lnTo>
                <a:lnTo>
                  <a:pt x="30667" y="629615"/>
                </a:lnTo>
                <a:lnTo>
                  <a:pt x="63950" y="652055"/>
                </a:lnTo>
                <a:lnTo>
                  <a:pt x="104708" y="660283"/>
                </a:lnTo>
                <a:lnTo>
                  <a:pt x="3130962" y="660283"/>
                </a:lnTo>
                <a:lnTo>
                  <a:pt x="3171720" y="652055"/>
                </a:lnTo>
                <a:lnTo>
                  <a:pt x="3205003" y="629615"/>
                </a:lnTo>
                <a:lnTo>
                  <a:pt x="3227442" y="596332"/>
                </a:lnTo>
                <a:lnTo>
                  <a:pt x="3235671" y="555574"/>
                </a:lnTo>
                <a:lnTo>
                  <a:pt x="3235671" y="0"/>
                </a:lnTo>
                <a:close/>
              </a:path>
            </a:pathLst>
          </a:custGeom>
          <a:solidFill>
            <a:srgbClr val="01808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403" name="Google Shape;403;p16"/>
          <p:cNvSpPr txBox="1"/>
          <p:nvPr/>
        </p:nvSpPr>
        <p:spPr>
          <a:xfrm>
            <a:off x="4311780" y="44225"/>
            <a:ext cx="93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CO₂ EMISSIONS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pSp>
        <p:nvGrpSpPr>
          <p:cNvPr id="404" name="Google Shape;404;p16"/>
          <p:cNvGrpSpPr/>
          <p:nvPr/>
        </p:nvGrpSpPr>
        <p:grpSpPr>
          <a:xfrm>
            <a:off x="3996736" y="105461"/>
            <a:ext cx="274235" cy="171101"/>
            <a:chOff x="11481550" y="2611546"/>
            <a:chExt cx="798588" cy="518331"/>
          </a:xfrm>
        </p:grpSpPr>
        <p:sp>
          <p:nvSpPr>
            <p:cNvPr id="405" name="Google Shape;405;p16"/>
            <p:cNvSpPr/>
            <p:nvPr/>
          </p:nvSpPr>
          <p:spPr>
            <a:xfrm>
              <a:off x="11481550" y="2611546"/>
              <a:ext cx="798588" cy="518331"/>
            </a:xfrm>
            <a:custGeom>
              <a:avLst/>
              <a:gdLst/>
              <a:ahLst/>
              <a:cxnLst/>
              <a:rect l="l" t="t" r="r" b="b"/>
              <a:pathLst>
                <a:path w="877569" h="569595" extrusionOk="0">
                  <a:moveTo>
                    <a:pt x="709130" y="565616"/>
                  </a:moveTo>
                  <a:lnTo>
                    <a:pt x="207176" y="569165"/>
                  </a:lnTo>
                  <a:lnTo>
                    <a:pt x="160027" y="564058"/>
                  </a:lnTo>
                  <a:lnTo>
                    <a:pt x="116641" y="548868"/>
                  </a:lnTo>
                  <a:lnTo>
                    <a:pt x="78270" y="524831"/>
                  </a:lnTo>
                  <a:lnTo>
                    <a:pt x="46168" y="493181"/>
                  </a:lnTo>
                  <a:lnTo>
                    <a:pt x="21587" y="455155"/>
                  </a:lnTo>
                  <a:lnTo>
                    <a:pt x="5780" y="411986"/>
                  </a:lnTo>
                  <a:lnTo>
                    <a:pt x="0" y="364910"/>
                  </a:lnTo>
                  <a:lnTo>
                    <a:pt x="5223" y="317280"/>
                  </a:lnTo>
                  <a:lnTo>
                    <a:pt x="20733" y="273503"/>
                  </a:lnTo>
                  <a:lnTo>
                    <a:pt x="45252" y="234875"/>
                  </a:lnTo>
                  <a:lnTo>
                    <a:pt x="77503" y="202692"/>
                  </a:lnTo>
                  <a:lnTo>
                    <a:pt x="116210" y="178249"/>
                  </a:lnTo>
                  <a:lnTo>
                    <a:pt x="160094" y="162841"/>
                  </a:lnTo>
                  <a:lnTo>
                    <a:pt x="207878" y="157764"/>
                  </a:lnTo>
                  <a:lnTo>
                    <a:pt x="235514" y="112904"/>
                  </a:lnTo>
                  <a:lnTo>
                    <a:pt x="270353" y="74502"/>
                  </a:lnTo>
                  <a:lnTo>
                    <a:pt x="311317" y="43284"/>
                  </a:lnTo>
                  <a:lnTo>
                    <a:pt x="357326" y="19976"/>
                  </a:lnTo>
                  <a:lnTo>
                    <a:pt x="407301" y="5306"/>
                  </a:lnTo>
                  <a:lnTo>
                    <a:pt x="460163" y="0"/>
                  </a:lnTo>
                  <a:lnTo>
                    <a:pt x="508290" y="3790"/>
                  </a:lnTo>
                  <a:lnTo>
                    <a:pt x="554856" y="15601"/>
                  </a:lnTo>
                  <a:lnTo>
                    <a:pt x="598757" y="35053"/>
                  </a:lnTo>
                  <a:lnTo>
                    <a:pt x="638891" y="61767"/>
                  </a:lnTo>
                  <a:lnTo>
                    <a:pt x="670415" y="91091"/>
                  </a:lnTo>
                  <a:lnTo>
                    <a:pt x="697040" y="124666"/>
                  </a:lnTo>
                  <a:lnTo>
                    <a:pt x="718315" y="161774"/>
                  </a:lnTo>
                  <a:lnTo>
                    <a:pt x="733789" y="201700"/>
                  </a:lnTo>
                  <a:lnTo>
                    <a:pt x="780217" y="219199"/>
                  </a:lnTo>
                  <a:lnTo>
                    <a:pt x="819579" y="247838"/>
                  </a:lnTo>
                  <a:lnTo>
                    <a:pt x="850053" y="285566"/>
                  </a:lnTo>
                  <a:lnTo>
                    <a:pt x="869821" y="330331"/>
                  </a:lnTo>
                  <a:lnTo>
                    <a:pt x="877062" y="380082"/>
                  </a:lnTo>
                  <a:lnTo>
                    <a:pt x="874136" y="414222"/>
                  </a:lnTo>
                  <a:lnTo>
                    <a:pt x="850148" y="477337"/>
                  </a:lnTo>
                  <a:lnTo>
                    <a:pt x="805969" y="526842"/>
                  </a:lnTo>
                  <a:lnTo>
                    <a:pt x="749633" y="556739"/>
                  </a:lnTo>
                  <a:lnTo>
                    <a:pt x="718239" y="563940"/>
                  </a:lnTo>
                  <a:lnTo>
                    <a:pt x="715402" y="564998"/>
                  </a:lnTo>
                  <a:lnTo>
                    <a:pt x="712334" y="565595"/>
                  </a:lnTo>
                  <a:lnTo>
                    <a:pt x="709130" y="565616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11784358" y="2756293"/>
              <a:ext cx="231140" cy="271590"/>
            </a:xfrm>
            <a:custGeom>
              <a:avLst/>
              <a:gdLst/>
              <a:ahLst/>
              <a:cxnLst/>
              <a:rect l="l" t="t" r="r" b="b"/>
              <a:pathLst>
                <a:path w="254000" h="298450" extrusionOk="0">
                  <a:moveTo>
                    <a:pt x="151872" y="148602"/>
                  </a:moveTo>
                  <a:lnTo>
                    <a:pt x="150993" y="25067"/>
                  </a:lnTo>
                  <a:lnTo>
                    <a:pt x="125559" y="0"/>
                  </a:lnTo>
                  <a:lnTo>
                    <a:pt x="115749" y="2052"/>
                  </a:lnTo>
                  <a:lnTo>
                    <a:pt x="107765" y="7520"/>
                  </a:lnTo>
                  <a:lnTo>
                    <a:pt x="102413" y="15584"/>
                  </a:lnTo>
                  <a:lnTo>
                    <a:pt x="100502" y="25423"/>
                  </a:lnTo>
                  <a:lnTo>
                    <a:pt x="101371" y="148833"/>
                  </a:lnTo>
                  <a:lnTo>
                    <a:pt x="101402" y="153754"/>
                  </a:lnTo>
                  <a:lnTo>
                    <a:pt x="97465" y="157775"/>
                  </a:lnTo>
                  <a:lnTo>
                    <a:pt x="92544" y="157848"/>
                  </a:lnTo>
                  <a:lnTo>
                    <a:pt x="10557" y="158989"/>
                  </a:lnTo>
                  <a:lnTo>
                    <a:pt x="4435" y="160958"/>
                  </a:lnTo>
                  <a:lnTo>
                    <a:pt x="709" y="165667"/>
                  </a:lnTo>
                  <a:lnTo>
                    <a:pt x="0" y="171629"/>
                  </a:lnTo>
                  <a:lnTo>
                    <a:pt x="2924" y="177355"/>
                  </a:lnTo>
                  <a:lnTo>
                    <a:pt x="121287" y="294964"/>
                  </a:lnTo>
                  <a:lnTo>
                    <a:pt x="124826" y="298451"/>
                  </a:lnTo>
                  <a:lnTo>
                    <a:pt x="130522" y="298409"/>
                  </a:lnTo>
                  <a:lnTo>
                    <a:pt x="134009" y="294870"/>
                  </a:lnTo>
                  <a:lnTo>
                    <a:pt x="226938" y="200622"/>
                  </a:lnTo>
                  <a:lnTo>
                    <a:pt x="230556" y="197022"/>
                  </a:lnTo>
                  <a:lnTo>
                    <a:pt x="236261" y="191431"/>
                  </a:lnTo>
                  <a:lnTo>
                    <a:pt x="243251" y="184619"/>
                  </a:lnTo>
                  <a:lnTo>
                    <a:pt x="250728" y="177355"/>
                  </a:lnTo>
                  <a:lnTo>
                    <a:pt x="253856" y="171634"/>
                  </a:lnTo>
                  <a:lnTo>
                    <a:pt x="160678" y="157482"/>
                  </a:lnTo>
                  <a:lnTo>
                    <a:pt x="155820" y="157408"/>
                  </a:lnTo>
                  <a:lnTo>
                    <a:pt x="151904" y="153461"/>
                  </a:lnTo>
                  <a:lnTo>
                    <a:pt x="151872" y="148602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  <p:sp>
        <p:nvSpPr>
          <p:cNvPr id="407" name="Google Shape;407;p16"/>
          <p:cNvSpPr/>
          <p:nvPr/>
        </p:nvSpPr>
        <p:spPr>
          <a:xfrm>
            <a:off x="2296809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81" y="0"/>
                </a:moveTo>
                <a:lnTo>
                  <a:pt x="0" y="0"/>
                </a:lnTo>
                <a:lnTo>
                  <a:pt x="0" y="555574"/>
                </a:lnTo>
                <a:lnTo>
                  <a:pt x="8229" y="596332"/>
                </a:lnTo>
                <a:lnTo>
                  <a:pt x="30671" y="629615"/>
                </a:lnTo>
                <a:lnTo>
                  <a:pt x="63955" y="652055"/>
                </a:lnTo>
                <a:lnTo>
                  <a:pt x="104708" y="660283"/>
                </a:lnTo>
                <a:lnTo>
                  <a:pt x="3130972" y="660283"/>
                </a:lnTo>
                <a:lnTo>
                  <a:pt x="3171726" y="652055"/>
                </a:lnTo>
                <a:lnTo>
                  <a:pt x="3205009" y="629615"/>
                </a:lnTo>
                <a:lnTo>
                  <a:pt x="3227451" y="596332"/>
                </a:lnTo>
                <a:lnTo>
                  <a:pt x="3235681" y="555574"/>
                </a:lnTo>
                <a:lnTo>
                  <a:pt x="3235681" y="0"/>
                </a:lnTo>
                <a:close/>
              </a:path>
            </a:pathLst>
          </a:custGeom>
          <a:solidFill>
            <a:srgbClr val="00A69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408" name="Google Shape;408;p16"/>
          <p:cNvSpPr txBox="1"/>
          <p:nvPr/>
        </p:nvSpPr>
        <p:spPr>
          <a:xfrm>
            <a:off x="2695149" y="44225"/>
            <a:ext cx="933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WASTE MANAGEMENT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409" name="Google Shape;409;p16"/>
          <p:cNvSpPr/>
          <p:nvPr/>
        </p:nvSpPr>
        <p:spPr>
          <a:xfrm>
            <a:off x="2436853" y="79049"/>
            <a:ext cx="182165" cy="78296"/>
          </a:xfrm>
          <a:custGeom>
            <a:avLst/>
            <a:gdLst/>
            <a:ahLst/>
            <a:cxnLst/>
            <a:rect l="l" t="t" r="r" b="b"/>
            <a:pathLst>
              <a:path w="582929" h="260985" extrusionOk="0">
                <a:moveTo>
                  <a:pt x="365716" y="229198"/>
                </a:moveTo>
                <a:lnTo>
                  <a:pt x="355434" y="234817"/>
                </a:lnTo>
                <a:lnTo>
                  <a:pt x="336624" y="243687"/>
                </a:lnTo>
                <a:lnTo>
                  <a:pt x="322489" y="253205"/>
                </a:lnTo>
                <a:lnTo>
                  <a:pt x="326230" y="260768"/>
                </a:lnTo>
                <a:lnTo>
                  <a:pt x="352928" y="260768"/>
                </a:lnTo>
                <a:lnTo>
                  <a:pt x="411662" y="260768"/>
                </a:lnTo>
                <a:lnTo>
                  <a:pt x="470397" y="260768"/>
                </a:lnTo>
                <a:lnTo>
                  <a:pt x="497094" y="260768"/>
                </a:lnTo>
                <a:lnTo>
                  <a:pt x="582631" y="126102"/>
                </a:lnTo>
                <a:lnTo>
                  <a:pt x="578310" y="119066"/>
                </a:lnTo>
                <a:lnTo>
                  <a:pt x="561836" y="125544"/>
                </a:lnTo>
                <a:lnTo>
                  <a:pt x="543281" y="136165"/>
                </a:lnTo>
                <a:lnTo>
                  <a:pt x="532716" y="141557"/>
                </a:lnTo>
                <a:lnTo>
                  <a:pt x="513423" y="111550"/>
                </a:lnTo>
                <a:lnTo>
                  <a:pt x="489364" y="71877"/>
                </a:lnTo>
                <a:lnTo>
                  <a:pt x="462789" y="34825"/>
                </a:lnTo>
                <a:lnTo>
                  <a:pt x="435944" y="12681"/>
                </a:lnTo>
                <a:lnTo>
                  <a:pt x="399921" y="3243"/>
                </a:lnTo>
                <a:lnTo>
                  <a:pt x="338358" y="0"/>
                </a:lnTo>
                <a:lnTo>
                  <a:pt x="267717" y="301"/>
                </a:lnTo>
                <a:lnTo>
                  <a:pt x="204458" y="1495"/>
                </a:lnTo>
                <a:lnTo>
                  <a:pt x="165042" y="933"/>
                </a:lnTo>
                <a:lnTo>
                  <a:pt x="95068" y="30842"/>
                </a:lnTo>
                <a:lnTo>
                  <a:pt x="66724" y="65672"/>
                </a:lnTo>
                <a:lnTo>
                  <a:pt x="41890" y="105247"/>
                </a:lnTo>
                <a:lnTo>
                  <a:pt x="19878" y="143188"/>
                </a:lnTo>
                <a:lnTo>
                  <a:pt x="0" y="173116"/>
                </a:lnTo>
                <a:lnTo>
                  <a:pt x="167031" y="260778"/>
                </a:lnTo>
                <a:lnTo>
                  <a:pt x="276399" y="88616"/>
                </a:lnTo>
                <a:lnTo>
                  <a:pt x="365716" y="229198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410" name="Google Shape;410;p16"/>
          <p:cNvSpPr/>
          <p:nvPr/>
        </p:nvSpPr>
        <p:spPr>
          <a:xfrm>
            <a:off x="2523183" y="157338"/>
            <a:ext cx="133350" cy="145161"/>
          </a:xfrm>
          <a:custGeom>
            <a:avLst/>
            <a:gdLst/>
            <a:ahLst/>
            <a:cxnLst/>
            <a:rect l="l" t="t" r="r" b="b"/>
            <a:pathLst>
              <a:path w="426720" h="483870" extrusionOk="0">
                <a:moveTo>
                  <a:pt x="413202" y="216569"/>
                </a:moveTo>
                <a:lnTo>
                  <a:pt x="426236" y="182635"/>
                </a:lnTo>
                <a:lnTo>
                  <a:pt x="419651" y="144340"/>
                </a:lnTo>
                <a:lnTo>
                  <a:pt x="400192" y="104307"/>
                </a:lnTo>
                <a:lnTo>
                  <a:pt x="374603" y="65157"/>
                </a:lnTo>
                <a:lnTo>
                  <a:pt x="349631" y="29513"/>
                </a:lnTo>
                <a:lnTo>
                  <a:pt x="332021" y="0"/>
                </a:lnTo>
                <a:lnTo>
                  <a:pt x="165000" y="87662"/>
                </a:lnTo>
                <a:lnTo>
                  <a:pt x="274316" y="259845"/>
                </a:lnTo>
                <a:lnTo>
                  <a:pt x="95724" y="259855"/>
                </a:lnTo>
                <a:lnTo>
                  <a:pt x="95513" y="248505"/>
                </a:lnTo>
                <a:lnTo>
                  <a:pt x="96411" y="228576"/>
                </a:lnTo>
                <a:lnTo>
                  <a:pt x="94619" y="212209"/>
                </a:lnTo>
                <a:lnTo>
                  <a:pt x="43162" y="279530"/>
                </a:lnTo>
                <a:lnTo>
                  <a:pt x="13487" y="326272"/>
                </a:lnTo>
                <a:lnTo>
                  <a:pt x="0" y="347518"/>
                </a:lnTo>
                <a:lnTo>
                  <a:pt x="86321" y="483514"/>
                </a:lnTo>
                <a:lnTo>
                  <a:pt x="94602" y="482860"/>
                </a:lnTo>
                <a:lnTo>
                  <a:pt x="96418" y="466464"/>
                </a:lnTo>
                <a:lnTo>
                  <a:pt x="95536" y="446508"/>
                </a:lnTo>
                <a:lnTo>
                  <a:pt x="95724" y="435169"/>
                </a:lnTo>
                <a:lnTo>
                  <a:pt x="218684" y="435169"/>
                </a:lnTo>
                <a:lnTo>
                  <a:pt x="254106" y="429494"/>
                </a:lnTo>
                <a:lnTo>
                  <a:pt x="287164" y="405734"/>
                </a:lnTo>
                <a:lnTo>
                  <a:pt x="317749" y="369635"/>
                </a:lnTo>
                <a:lnTo>
                  <a:pt x="345754" y="326933"/>
                </a:lnTo>
                <a:lnTo>
                  <a:pt x="371069" y="283364"/>
                </a:lnTo>
                <a:lnTo>
                  <a:pt x="393588" y="244664"/>
                </a:lnTo>
                <a:lnTo>
                  <a:pt x="413202" y="216569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411" name="Google Shape;411;p16"/>
          <p:cNvSpPr/>
          <p:nvPr/>
        </p:nvSpPr>
        <p:spPr>
          <a:xfrm>
            <a:off x="2389957" y="157327"/>
            <a:ext cx="115888" cy="131254"/>
          </a:xfrm>
          <a:custGeom>
            <a:avLst/>
            <a:gdLst/>
            <a:ahLst/>
            <a:cxnLst/>
            <a:rect l="l" t="t" r="r" b="b"/>
            <a:pathLst>
              <a:path w="370840" h="437514" extrusionOk="0">
                <a:moveTo>
                  <a:pt x="152110" y="259876"/>
                </a:moveTo>
                <a:lnTo>
                  <a:pt x="241406" y="119242"/>
                </a:lnTo>
                <a:lnTo>
                  <a:pt x="284619" y="141932"/>
                </a:lnTo>
                <a:lnTo>
                  <a:pt x="284743" y="124740"/>
                </a:lnTo>
                <a:lnTo>
                  <a:pt x="255136" y="75622"/>
                </a:lnTo>
                <a:lnTo>
                  <a:pt x="220561" y="24181"/>
                </a:lnTo>
                <a:lnTo>
                  <a:pt x="205784" y="20"/>
                </a:lnTo>
                <a:lnTo>
                  <a:pt x="34930" y="0"/>
                </a:lnTo>
                <a:lnTo>
                  <a:pt x="31182" y="7543"/>
                </a:lnTo>
                <a:lnTo>
                  <a:pt x="45312" y="17083"/>
                </a:lnTo>
                <a:lnTo>
                  <a:pt x="64115" y="25971"/>
                </a:lnTo>
                <a:lnTo>
                  <a:pt x="74385" y="31559"/>
                </a:lnTo>
                <a:lnTo>
                  <a:pt x="55949" y="61323"/>
                </a:lnTo>
                <a:lnTo>
                  <a:pt x="30167" y="99782"/>
                </a:lnTo>
                <a:lnTo>
                  <a:pt x="7898" y="139293"/>
                </a:lnTo>
                <a:lnTo>
                  <a:pt x="9000" y="205359"/>
                </a:lnTo>
                <a:lnTo>
                  <a:pt x="36893" y="255742"/>
                </a:lnTo>
                <a:lnTo>
                  <a:pt x="72762" y="311548"/>
                </a:lnTo>
                <a:lnTo>
                  <a:pt x="105693" y="360960"/>
                </a:lnTo>
                <a:lnTo>
                  <a:pt x="124771" y="392166"/>
                </a:lnTo>
                <a:lnTo>
                  <a:pt x="150685" y="419106"/>
                </a:lnTo>
                <a:lnTo>
                  <a:pt x="190526" y="432688"/>
                </a:lnTo>
                <a:lnTo>
                  <a:pt x="238377" y="436999"/>
                </a:lnTo>
                <a:lnTo>
                  <a:pt x="288320" y="436129"/>
                </a:lnTo>
                <a:lnTo>
                  <a:pt x="334439" y="434167"/>
                </a:lnTo>
                <a:lnTo>
                  <a:pt x="370815" y="435201"/>
                </a:lnTo>
                <a:lnTo>
                  <a:pt x="370815" y="259876"/>
                </a:lnTo>
                <a:lnTo>
                  <a:pt x="152110" y="259876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412" name="Google Shape;412;p16"/>
          <p:cNvSpPr/>
          <p:nvPr/>
        </p:nvSpPr>
        <p:spPr>
          <a:xfrm>
            <a:off x="7038038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71" y="0"/>
                </a:moveTo>
                <a:lnTo>
                  <a:pt x="0" y="0"/>
                </a:lnTo>
                <a:lnTo>
                  <a:pt x="0" y="555574"/>
                </a:lnTo>
                <a:lnTo>
                  <a:pt x="8228" y="596332"/>
                </a:lnTo>
                <a:lnTo>
                  <a:pt x="30667" y="629615"/>
                </a:lnTo>
                <a:lnTo>
                  <a:pt x="63950" y="652055"/>
                </a:lnTo>
                <a:lnTo>
                  <a:pt x="104708" y="660283"/>
                </a:lnTo>
                <a:lnTo>
                  <a:pt x="3130962" y="660283"/>
                </a:lnTo>
                <a:lnTo>
                  <a:pt x="3171720" y="652055"/>
                </a:lnTo>
                <a:lnTo>
                  <a:pt x="3205003" y="629615"/>
                </a:lnTo>
                <a:lnTo>
                  <a:pt x="3227442" y="596332"/>
                </a:lnTo>
                <a:lnTo>
                  <a:pt x="3235671" y="555574"/>
                </a:lnTo>
                <a:lnTo>
                  <a:pt x="3235671" y="0"/>
                </a:lnTo>
                <a:close/>
              </a:path>
            </a:pathLst>
          </a:custGeom>
          <a:solidFill>
            <a:srgbClr val="5FB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413" name="Google Shape;413;p16"/>
          <p:cNvSpPr txBox="1"/>
          <p:nvPr/>
        </p:nvSpPr>
        <p:spPr>
          <a:xfrm>
            <a:off x="7411075" y="44225"/>
            <a:ext cx="9324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SOCIAL ACTION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414" name="Google Shape;414;p16"/>
          <p:cNvSpPr/>
          <p:nvPr/>
        </p:nvSpPr>
        <p:spPr>
          <a:xfrm>
            <a:off x="7141465" y="89790"/>
            <a:ext cx="239030" cy="202501"/>
          </a:xfrm>
          <a:custGeom>
            <a:avLst/>
            <a:gdLst/>
            <a:ahLst/>
            <a:cxnLst/>
            <a:rect l="l" t="t" r="r" b="b"/>
            <a:pathLst>
              <a:path w="758825" h="675004" extrusionOk="0">
                <a:moveTo>
                  <a:pt x="698198" y="66029"/>
                </a:moveTo>
                <a:lnTo>
                  <a:pt x="666171" y="37751"/>
                </a:lnTo>
                <a:lnTo>
                  <a:pt x="629594" y="17049"/>
                </a:lnTo>
                <a:lnTo>
                  <a:pt x="589399" y="4330"/>
                </a:lnTo>
                <a:lnTo>
                  <a:pt x="546517" y="0"/>
                </a:lnTo>
                <a:lnTo>
                  <a:pt x="514391" y="2589"/>
                </a:lnTo>
                <a:lnTo>
                  <a:pt x="454707" y="23191"/>
                </a:lnTo>
                <a:lnTo>
                  <a:pt x="414318" y="52037"/>
                </a:lnTo>
                <a:lnTo>
                  <a:pt x="379182" y="91431"/>
                </a:lnTo>
                <a:lnTo>
                  <a:pt x="368160" y="77213"/>
                </a:lnTo>
                <a:lnTo>
                  <a:pt x="331005" y="41129"/>
                </a:lnTo>
                <a:lnTo>
                  <a:pt x="274612" y="10332"/>
                </a:lnTo>
                <a:lnTo>
                  <a:pt x="211857" y="0"/>
                </a:lnTo>
                <a:lnTo>
                  <a:pt x="168963" y="4330"/>
                </a:lnTo>
                <a:lnTo>
                  <a:pt x="128761" y="17049"/>
                </a:lnTo>
                <a:lnTo>
                  <a:pt x="92182" y="37751"/>
                </a:lnTo>
                <a:lnTo>
                  <a:pt x="60155" y="66029"/>
                </a:lnTo>
                <a:lnTo>
                  <a:pt x="34393" y="100314"/>
                </a:lnTo>
                <a:lnTo>
                  <a:pt x="15533" y="139383"/>
                </a:lnTo>
                <a:lnTo>
                  <a:pt x="3945" y="182245"/>
                </a:lnTo>
                <a:lnTo>
                  <a:pt x="0" y="227909"/>
                </a:lnTo>
                <a:lnTo>
                  <a:pt x="4538" y="275127"/>
                </a:lnTo>
                <a:lnTo>
                  <a:pt x="18371" y="321121"/>
                </a:lnTo>
                <a:lnTo>
                  <a:pt x="41823" y="366698"/>
                </a:lnTo>
                <a:lnTo>
                  <a:pt x="75222" y="412668"/>
                </a:lnTo>
                <a:lnTo>
                  <a:pt x="105095" y="446067"/>
                </a:lnTo>
                <a:lnTo>
                  <a:pt x="139322" y="480053"/>
                </a:lnTo>
                <a:lnTo>
                  <a:pt x="177439" y="515013"/>
                </a:lnTo>
                <a:lnTo>
                  <a:pt x="218985" y="551332"/>
                </a:lnTo>
                <a:lnTo>
                  <a:pt x="263499" y="589395"/>
                </a:lnTo>
                <a:lnTo>
                  <a:pt x="283685" y="606604"/>
                </a:lnTo>
                <a:lnTo>
                  <a:pt x="304954" y="624804"/>
                </a:lnTo>
                <a:lnTo>
                  <a:pt x="327086" y="643869"/>
                </a:lnTo>
                <a:lnTo>
                  <a:pt x="349863" y="663676"/>
                </a:lnTo>
                <a:lnTo>
                  <a:pt x="356350" y="668392"/>
                </a:lnTo>
                <a:lnTo>
                  <a:pt x="363517" y="671846"/>
                </a:lnTo>
                <a:lnTo>
                  <a:pt x="371187" y="673968"/>
                </a:lnTo>
                <a:lnTo>
                  <a:pt x="379182" y="674691"/>
                </a:lnTo>
                <a:lnTo>
                  <a:pt x="387171" y="673968"/>
                </a:lnTo>
                <a:lnTo>
                  <a:pt x="394840" y="671847"/>
                </a:lnTo>
                <a:lnTo>
                  <a:pt x="402003" y="668396"/>
                </a:lnTo>
                <a:lnTo>
                  <a:pt x="408479" y="663686"/>
                </a:lnTo>
                <a:lnTo>
                  <a:pt x="431265" y="643872"/>
                </a:lnTo>
                <a:lnTo>
                  <a:pt x="453408" y="624799"/>
                </a:lnTo>
                <a:lnTo>
                  <a:pt x="474686" y="606591"/>
                </a:lnTo>
                <a:lnTo>
                  <a:pt x="494874" y="589374"/>
                </a:lnTo>
                <a:lnTo>
                  <a:pt x="539384" y="551317"/>
                </a:lnTo>
                <a:lnTo>
                  <a:pt x="580930" y="515004"/>
                </a:lnTo>
                <a:lnTo>
                  <a:pt x="619049" y="480049"/>
                </a:lnTo>
                <a:lnTo>
                  <a:pt x="653277" y="446066"/>
                </a:lnTo>
                <a:lnTo>
                  <a:pt x="683151" y="412668"/>
                </a:lnTo>
                <a:lnTo>
                  <a:pt x="716547" y="366698"/>
                </a:lnTo>
                <a:lnTo>
                  <a:pt x="739993" y="321119"/>
                </a:lnTo>
                <a:lnTo>
                  <a:pt x="753818" y="275123"/>
                </a:lnTo>
                <a:lnTo>
                  <a:pt x="758353" y="227898"/>
                </a:lnTo>
                <a:lnTo>
                  <a:pt x="754408" y="182241"/>
                </a:lnTo>
                <a:lnTo>
                  <a:pt x="742820" y="139381"/>
                </a:lnTo>
                <a:lnTo>
                  <a:pt x="723959" y="100313"/>
                </a:lnTo>
                <a:lnTo>
                  <a:pt x="698198" y="66029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415" name="Google Shape;415;p16"/>
          <p:cNvSpPr/>
          <p:nvPr/>
        </p:nvSpPr>
        <p:spPr>
          <a:xfrm>
            <a:off x="5457631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81" y="0"/>
                </a:moveTo>
                <a:lnTo>
                  <a:pt x="0" y="0"/>
                </a:lnTo>
                <a:lnTo>
                  <a:pt x="0" y="555574"/>
                </a:lnTo>
                <a:lnTo>
                  <a:pt x="8229" y="596332"/>
                </a:lnTo>
                <a:lnTo>
                  <a:pt x="30671" y="629615"/>
                </a:lnTo>
                <a:lnTo>
                  <a:pt x="63955" y="652055"/>
                </a:lnTo>
                <a:lnTo>
                  <a:pt x="104708" y="660283"/>
                </a:lnTo>
                <a:lnTo>
                  <a:pt x="3130972" y="660283"/>
                </a:lnTo>
                <a:lnTo>
                  <a:pt x="3171726" y="652055"/>
                </a:lnTo>
                <a:lnTo>
                  <a:pt x="3205009" y="629615"/>
                </a:lnTo>
                <a:lnTo>
                  <a:pt x="3227451" y="596332"/>
                </a:lnTo>
                <a:lnTo>
                  <a:pt x="3235681" y="555574"/>
                </a:lnTo>
                <a:lnTo>
                  <a:pt x="3235681" y="0"/>
                </a:lnTo>
                <a:close/>
              </a:path>
            </a:pathLst>
          </a:custGeom>
          <a:solidFill>
            <a:srgbClr val="09678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416" name="Google Shape;416;p16"/>
          <p:cNvSpPr txBox="1"/>
          <p:nvPr/>
        </p:nvSpPr>
        <p:spPr>
          <a:xfrm>
            <a:off x="5874975" y="44225"/>
            <a:ext cx="93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COMMITTED EMPLOYEES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417" name="Google Shape;417;p16"/>
          <p:cNvSpPr/>
          <p:nvPr/>
        </p:nvSpPr>
        <p:spPr>
          <a:xfrm>
            <a:off x="716400" y="-10800"/>
            <a:ext cx="1399553" cy="366522"/>
          </a:xfrm>
          <a:custGeom>
            <a:avLst/>
            <a:gdLst/>
            <a:ahLst/>
            <a:cxnLst/>
            <a:rect l="l" t="t" r="r" b="b"/>
            <a:pathLst>
              <a:path w="3235960" h="660400" extrusionOk="0">
                <a:moveTo>
                  <a:pt x="3235671" y="0"/>
                </a:moveTo>
                <a:lnTo>
                  <a:pt x="0" y="0"/>
                </a:lnTo>
                <a:lnTo>
                  <a:pt x="0" y="555574"/>
                </a:lnTo>
                <a:lnTo>
                  <a:pt x="8228" y="596332"/>
                </a:lnTo>
                <a:lnTo>
                  <a:pt x="30667" y="629615"/>
                </a:lnTo>
                <a:lnTo>
                  <a:pt x="63950" y="652055"/>
                </a:lnTo>
                <a:lnTo>
                  <a:pt x="104708" y="660283"/>
                </a:lnTo>
                <a:lnTo>
                  <a:pt x="3130962" y="660283"/>
                </a:lnTo>
                <a:lnTo>
                  <a:pt x="3171720" y="652055"/>
                </a:lnTo>
                <a:lnTo>
                  <a:pt x="3205003" y="629615"/>
                </a:lnTo>
                <a:lnTo>
                  <a:pt x="3227442" y="596332"/>
                </a:lnTo>
                <a:lnTo>
                  <a:pt x="3235671" y="555574"/>
                </a:lnTo>
                <a:lnTo>
                  <a:pt x="3235671" y="0"/>
                </a:lnTo>
                <a:close/>
              </a:path>
            </a:pathLst>
          </a:custGeom>
          <a:solidFill>
            <a:srgbClr val="88C3B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418" name="Google Shape;418;p16"/>
          <p:cNvSpPr txBox="1"/>
          <p:nvPr/>
        </p:nvSpPr>
        <p:spPr>
          <a:xfrm>
            <a:off x="1119554" y="44225"/>
            <a:ext cx="93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HOME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pSp>
        <p:nvGrpSpPr>
          <p:cNvPr id="419" name="Google Shape;419;p16"/>
          <p:cNvGrpSpPr/>
          <p:nvPr/>
        </p:nvGrpSpPr>
        <p:grpSpPr>
          <a:xfrm>
            <a:off x="875759" y="78041"/>
            <a:ext cx="194959" cy="225752"/>
            <a:chOff x="2042250" y="818150"/>
            <a:chExt cx="3544700" cy="4097125"/>
          </a:xfrm>
        </p:grpSpPr>
        <p:sp>
          <p:nvSpPr>
            <p:cNvPr id="420" name="Google Shape;420;p16"/>
            <p:cNvSpPr/>
            <p:nvPr/>
          </p:nvSpPr>
          <p:spPr>
            <a:xfrm>
              <a:off x="2042250" y="1794075"/>
              <a:ext cx="3544700" cy="3121200"/>
            </a:xfrm>
            <a:custGeom>
              <a:avLst/>
              <a:gdLst/>
              <a:ahLst/>
              <a:cxnLst/>
              <a:rect l="l" t="t" r="r" b="b"/>
              <a:pathLst>
                <a:path w="141788" h="124848" extrusionOk="0">
                  <a:moveTo>
                    <a:pt x="134790" y="6998"/>
                  </a:moveTo>
                  <a:lnTo>
                    <a:pt x="134790" y="117850"/>
                  </a:lnTo>
                  <a:lnTo>
                    <a:pt x="6998" y="117850"/>
                  </a:lnTo>
                  <a:lnTo>
                    <a:pt x="6998" y="6998"/>
                  </a:lnTo>
                  <a:close/>
                  <a:moveTo>
                    <a:pt x="1" y="1"/>
                  </a:moveTo>
                  <a:lnTo>
                    <a:pt x="1" y="124847"/>
                  </a:lnTo>
                  <a:lnTo>
                    <a:pt x="141787" y="124847"/>
                  </a:lnTo>
                  <a:lnTo>
                    <a:pt x="141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16"/>
            <p:cNvSpPr/>
            <p:nvPr/>
          </p:nvSpPr>
          <p:spPr>
            <a:xfrm>
              <a:off x="3220750" y="3331650"/>
              <a:ext cx="1187700" cy="1583625"/>
            </a:xfrm>
            <a:custGeom>
              <a:avLst/>
              <a:gdLst/>
              <a:ahLst/>
              <a:cxnLst/>
              <a:rect l="l" t="t" r="r" b="b"/>
              <a:pathLst>
                <a:path w="47508" h="63345" extrusionOk="0">
                  <a:moveTo>
                    <a:pt x="29094" y="6998"/>
                  </a:moveTo>
                  <a:lnTo>
                    <a:pt x="34250" y="9207"/>
                  </a:lnTo>
                  <a:lnTo>
                    <a:pt x="37933" y="13258"/>
                  </a:lnTo>
                  <a:lnTo>
                    <a:pt x="40142" y="18414"/>
                  </a:lnTo>
                  <a:lnTo>
                    <a:pt x="40511" y="21360"/>
                  </a:lnTo>
                  <a:lnTo>
                    <a:pt x="40511" y="56347"/>
                  </a:lnTo>
                  <a:lnTo>
                    <a:pt x="6998" y="56347"/>
                  </a:lnTo>
                  <a:lnTo>
                    <a:pt x="6998" y="21360"/>
                  </a:lnTo>
                  <a:lnTo>
                    <a:pt x="6998" y="18414"/>
                  </a:lnTo>
                  <a:lnTo>
                    <a:pt x="9207" y="13258"/>
                  </a:lnTo>
                  <a:lnTo>
                    <a:pt x="13258" y="9207"/>
                  </a:lnTo>
                  <a:lnTo>
                    <a:pt x="18046" y="6998"/>
                  </a:lnTo>
                  <a:close/>
                  <a:moveTo>
                    <a:pt x="20992" y="0"/>
                  </a:moveTo>
                  <a:lnTo>
                    <a:pt x="16941" y="369"/>
                  </a:lnTo>
                  <a:lnTo>
                    <a:pt x="9207" y="3683"/>
                  </a:lnTo>
                  <a:lnTo>
                    <a:pt x="3315" y="9207"/>
                  </a:lnTo>
                  <a:lnTo>
                    <a:pt x="369" y="16941"/>
                  </a:lnTo>
                  <a:lnTo>
                    <a:pt x="0" y="21360"/>
                  </a:lnTo>
                  <a:lnTo>
                    <a:pt x="0" y="63344"/>
                  </a:lnTo>
                  <a:lnTo>
                    <a:pt x="47508" y="63344"/>
                  </a:lnTo>
                  <a:lnTo>
                    <a:pt x="47508" y="21360"/>
                  </a:lnTo>
                  <a:lnTo>
                    <a:pt x="47140" y="16941"/>
                  </a:lnTo>
                  <a:lnTo>
                    <a:pt x="43825" y="9207"/>
                  </a:lnTo>
                  <a:lnTo>
                    <a:pt x="37933" y="3683"/>
                  </a:lnTo>
                  <a:lnTo>
                    <a:pt x="30567" y="369"/>
                  </a:lnTo>
                  <a:lnTo>
                    <a:pt x="26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2042250" y="818150"/>
              <a:ext cx="3544700" cy="1150900"/>
            </a:xfrm>
            <a:custGeom>
              <a:avLst/>
              <a:gdLst/>
              <a:ahLst/>
              <a:cxnLst/>
              <a:rect l="l" t="t" r="r" b="b"/>
              <a:pathLst>
                <a:path w="141788" h="46036" extrusionOk="0">
                  <a:moveTo>
                    <a:pt x="124847" y="6629"/>
                  </a:moveTo>
                  <a:lnTo>
                    <a:pt x="129266" y="8839"/>
                  </a:lnTo>
                  <a:lnTo>
                    <a:pt x="132580" y="12154"/>
                  </a:lnTo>
                  <a:lnTo>
                    <a:pt x="134790" y="16573"/>
                  </a:lnTo>
                  <a:lnTo>
                    <a:pt x="134790" y="19151"/>
                  </a:lnTo>
                  <a:lnTo>
                    <a:pt x="134790" y="39038"/>
                  </a:lnTo>
                  <a:lnTo>
                    <a:pt x="6998" y="39038"/>
                  </a:lnTo>
                  <a:lnTo>
                    <a:pt x="6998" y="19151"/>
                  </a:lnTo>
                  <a:lnTo>
                    <a:pt x="6998" y="16573"/>
                  </a:lnTo>
                  <a:lnTo>
                    <a:pt x="8840" y="12154"/>
                  </a:lnTo>
                  <a:lnTo>
                    <a:pt x="12154" y="8839"/>
                  </a:lnTo>
                  <a:lnTo>
                    <a:pt x="16573" y="6629"/>
                  </a:lnTo>
                  <a:close/>
                  <a:moveTo>
                    <a:pt x="15469" y="0"/>
                  </a:moveTo>
                  <a:lnTo>
                    <a:pt x="8471" y="2947"/>
                  </a:lnTo>
                  <a:lnTo>
                    <a:pt x="3315" y="8103"/>
                  </a:lnTo>
                  <a:lnTo>
                    <a:pt x="369" y="15100"/>
                  </a:lnTo>
                  <a:lnTo>
                    <a:pt x="1" y="19151"/>
                  </a:lnTo>
                  <a:lnTo>
                    <a:pt x="1" y="46035"/>
                  </a:lnTo>
                  <a:lnTo>
                    <a:pt x="141787" y="46035"/>
                  </a:lnTo>
                  <a:lnTo>
                    <a:pt x="141787" y="19151"/>
                  </a:lnTo>
                  <a:lnTo>
                    <a:pt x="141419" y="15100"/>
                  </a:lnTo>
                  <a:lnTo>
                    <a:pt x="138473" y="8103"/>
                  </a:lnTo>
                  <a:lnTo>
                    <a:pt x="133317" y="2947"/>
                  </a:lnTo>
                  <a:lnTo>
                    <a:pt x="126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23" name="Google Shape;423;p16"/>
          <p:cNvSpPr/>
          <p:nvPr/>
        </p:nvSpPr>
        <p:spPr>
          <a:xfrm>
            <a:off x="5588997" y="201623"/>
            <a:ext cx="227015" cy="90322"/>
          </a:xfrm>
          <a:custGeom>
            <a:avLst/>
            <a:gdLst/>
            <a:ahLst/>
            <a:cxnLst/>
            <a:rect l="l" t="t" r="r" b="b"/>
            <a:pathLst>
              <a:path w="715009" h="284479" extrusionOk="0">
                <a:moveTo>
                  <a:pt x="626054" y="0"/>
                </a:moveTo>
                <a:lnTo>
                  <a:pt x="88761" y="0"/>
                </a:lnTo>
                <a:lnTo>
                  <a:pt x="54210" y="6974"/>
                </a:lnTo>
                <a:lnTo>
                  <a:pt x="25996" y="25996"/>
                </a:lnTo>
                <a:lnTo>
                  <a:pt x="6974" y="54210"/>
                </a:lnTo>
                <a:lnTo>
                  <a:pt x="0" y="88761"/>
                </a:lnTo>
                <a:lnTo>
                  <a:pt x="0" y="284441"/>
                </a:lnTo>
                <a:lnTo>
                  <a:pt x="714815" y="284441"/>
                </a:lnTo>
                <a:lnTo>
                  <a:pt x="714815" y="88761"/>
                </a:lnTo>
                <a:lnTo>
                  <a:pt x="707841" y="54210"/>
                </a:lnTo>
                <a:lnTo>
                  <a:pt x="688819" y="25996"/>
                </a:lnTo>
                <a:lnTo>
                  <a:pt x="660605" y="6974"/>
                </a:lnTo>
                <a:lnTo>
                  <a:pt x="626054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424" name="Google Shape;424;p16"/>
          <p:cNvSpPr/>
          <p:nvPr/>
        </p:nvSpPr>
        <p:spPr>
          <a:xfrm>
            <a:off x="5669200" y="115619"/>
            <a:ext cx="65927" cy="123588"/>
          </a:xfrm>
          <a:custGeom>
            <a:avLst/>
            <a:gdLst/>
            <a:ahLst/>
            <a:cxnLst/>
            <a:rect l="l" t="t" r="r" b="b"/>
            <a:pathLst>
              <a:path w="207645" h="389254" extrusionOk="0">
                <a:moveTo>
                  <a:pt x="207019" y="0"/>
                </a:moveTo>
                <a:lnTo>
                  <a:pt x="0" y="0"/>
                </a:lnTo>
                <a:lnTo>
                  <a:pt x="0" y="338230"/>
                </a:lnTo>
                <a:lnTo>
                  <a:pt x="3986" y="357978"/>
                </a:lnTo>
                <a:lnTo>
                  <a:pt x="14858" y="374103"/>
                </a:lnTo>
                <a:lnTo>
                  <a:pt x="30983" y="384975"/>
                </a:lnTo>
                <a:lnTo>
                  <a:pt x="50731" y="388961"/>
                </a:lnTo>
                <a:lnTo>
                  <a:pt x="156288" y="388961"/>
                </a:lnTo>
                <a:lnTo>
                  <a:pt x="176036" y="384975"/>
                </a:lnTo>
                <a:lnTo>
                  <a:pt x="192161" y="374103"/>
                </a:lnTo>
                <a:lnTo>
                  <a:pt x="203033" y="357978"/>
                </a:lnTo>
                <a:lnTo>
                  <a:pt x="207019" y="338230"/>
                </a:lnTo>
                <a:lnTo>
                  <a:pt x="207019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425" name="Google Shape;425;p16"/>
          <p:cNvSpPr/>
          <p:nvPr/>
        </p:nvSpPr>
        <p:spPr>
          <a:xfrm>
            <a:off x="5640465" y="64871"/>
            <a:ext cx="123588" cy="123588"/>
          </a:xfrm>
          <a:custGeom>
            <a:avLst/>
            <a:gdLst/>
            <a:ahLst/>
            <a:cxnLst/>
            <a:rect l="l" t="t" r="r" b="b"/>
            <a:pathLst>
              <a:path w="389254" h="389254" extrusionOk="0">
                <a:moveTo>
                  <a:pt x="339612" y="0"/>
                </a:moveTo>
                <a:lnTo>
                  <a:pt x="49338" y="0"/>
                </a:lnTo>
                <a:lnTo>
                  <a:pt x="30135" y="3877"/>
                </a:lnTo>
                <a:lnTo>
                  <a:pt x="14452" y="14453"/>
                </a:lnTo>
                <a:lnTo>
                  <a:pt x="3877" y="30139"/>
                </a:lnTo>
                <a:lnTo>
                  <a:pt x="0" y="49349"/>
                </a:lnTo>
                <a:lnTo>
                  <a:pt x="0" y="339612"/>
                </a:lnTo>
                <a:lnTo>
                  <a:pt x="3877" y="358822"/>
                </a:lnTo>
                <a:lnTo>
                  <a:pt x="14452" y="374508"/>
                </a:lnTo>
                <a:lnTo>
                  <a:pt x="30135" y="385083"/>
                </a:lnTo>
                <a:lnTo>
                  <a:pt x="49338" y="388961"/>
                </a:lnTo>
                <a:lnTo>
                  <a:pt x="339612" y="388961"/>
                </a:lnTo>
                <a:lnTo>
                  <a:pt x="358822" y="385083"/>
                </a:lnTo>
                <a:lnTo>
                  <a:pt x="374508" y="374508"/>
                </a:lnTo>
                <a:lnTo>
                  <a:pt x="385083" y="358822"/>
                </a:lnTo>
                <a:lnTo>
                  <a:pt x="388961" y="339612"/>
                </a:lnTo>
                <a:lnTo>
                  <a:pt x="388961" y="49349"/>
                </a:lnTo>
                <a:lnTo>
                  <a:pt x="385083" y="30139"/>
                </a:lnTo>
                <a:lnTo>
                  <a:pt x="374508" y="14453"/>
                </a:lnTo>
                <a:lnTo>
                  <a:pt x="358822" y="3877"/>
                </a:lnTo>
                <a:lnTo>
                  <a:pt x="339612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426" name="Google Shape;426;p16"/>
          <p:cNvSpPr/>
          <p:nvPr/>
        </p:nvSpPr>
        <p:spPr>
          <a:xfrm>
            <a:off x="5639301" y="54075"/>
            <a:ext cx="135080" cy="48185"/>
          </a:xfrm>
          <a:custGeom>
            <a:avLst/>
            <a:gdLst/>
            <a:ahLst/>
            <a:cxnLst/>
            <a:rect l="l" t="t" r="r" b="b"/>
            <a:pathLst>
              <a:path w="425450" h="151764" extrusionOk="0">
                <a:moveTo>
                  <a:pt x="425170" y="0"/>
                </a:moveTo>
                <a:lnTo>
                  <a:pt x="37035" y="0"/>
                </a:lnTo>
                <a:lnTo>
                  <a:pt x="22621" y="2911"/>
                </a:lnTo>
                <a:lnTo>
                  <a:pt x="10849" y="10850"/>
                </a:lnTo>
                <a:lnTo>
                  <a:pt x="2911" y="22625"/>
                </a:lnTo>
                <a:lnTo>
                  <a:pt x="0" y="37045"/>
                </a:lnTo>
                <a:lnTo>
                  <a:pt x="0" y="114111"/>
                </a:lnTo>
                <a:lnTo>
                  <a:pt x="2911" y="128525"/>
                </a:lnTo>
                <a:lnTo>
                  <a:pt x="10849" y="140298"/>
                </a:lnTo>
                <a:lnTo>
                  <a:pt x="22621" y="148236"/>
                </a:lnTo>
                <a:lnTo>
                  <a:pt x="37035" y="151147"/>
                </a:lnTo>
                <a:lnTo>
                  <a:pt x="351099" y="151147"/>
                </a:lnTo>
                <a:lnTo>
                  <a:pt x="379931" y="145326"/>
                </a:lnTo>
                <a:lnTo>
                  <a:pt x="403475" y="129452"/>
                </a:lnTo>
                <a:lnTo>
                  <a:pt x="419349" y="105908"/>
                </a:lnTo>
                <a:lnTo>
                  <a:pt x="425170" y="77076"/>
                </a:lnTo>
                <a:lnTo>
                  <a:pt x="425170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427" name="Google Shape;427;p16"/>
          <p:cNvSpPr/>
          <p:nvPr/>
        </p:nvSpPr>
        <p:spPr>
          <a:xfrm rot="8532856">
            <a:off x="5687752" y="129611"/>
            <a:ext cx="33784" cy="29285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8" name="Google Shape;428;p16">
            <a:hlinkClick r:id="rId2" action="ppaction://hlinksldjump"/>
          </p:cNvPr>
          <p:cNvSpPr/>
          <p:nvPr/>
        </p:nvSpPr>
        <p:spPr>
          <a:xfrm>
            <a:off x="711625" y="24124"/>
            <a:ext cx="14043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9" name="Google Shape;429;p16">
            <a:hlinkClick r:id="rId3" action="ppaction://hlinksldjump"/>
          </p:cNvPr>
          <p:cNvSpPr/>
          <p:nvPr/>
        </p:nvSpPr>
        <p:spPr>
          <a:xfrm>
            <a:off x="3875887" y="24124"/>
            <a:ext cx="14046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0" name="Google Shape;430;p16">
            <a:hlinkClick r:id="rId2" action="ppaction://hlinksldjump"/>
          </p:cNvPr>
          <p:cNvSpPr/>
          <p:nvPr/>
        </p:nvSpPr>
        <p:spPr>
          <a:xfrm>
            <a:off x="5454000" y="24124"/>
            <a:ext cx="14043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1" name="Google Shape;431;p16">
            <a:hlinkClick r:id="rId2" action="ppaction://hlinksldjump"/>
          </p:cNvPr>
          <p:cNvSpPr/>
          <p:nvPr/>
        </p:nvSpPr>
        <p:spPr>
          <a:xfrm>
            <a:off x="7035525" y="24124"/>
            <a:ext cx="14046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2" name="Google Shape;432;p16">
            <a:hlinkClick r:id="rId4" action="ppaction://hlinksldjump"/>
          </p:cNvPr>
          <p:cNvSpPr/>
          <p:nvPr/>
        </p:nvSpPr>
        <p:spPr>
          <a:xfrm>
            <a:off x="2294438" y="24124"/>
            <a:ext cx="14043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7"/>
          <p:cNvSpPr txBox="1"/>
          <p:nvPr>
            <p:ph type="subTitle" idx="1"/>
          </p:nvPr>
        </p:nvSpPr>
        <p:spPr>
          <a:xfrm>
            <a:off x="1012500" y="2318963"/>
            <a:ext cx="28854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435" name="Google Shape;435;p17"/>
          <p:cNvSpPr txBox="1"/>
          <p:nvPr>
            <p:ph type="subTitle" idx="2"/>
          </p:nvPr>
        </p:nvSpPr>
        <p:spPr>
          <a:xfrm>
            <a:off x="5207800" y="2318963"/>
            <a:ext cx="28854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436" name="Google Shape;436;p17"/>
          <p:cNvSpPr txBox="1"/>
          <p:nvPr>
            <p:ph type="subTitle" idx="3"/>
          </p:nvPr>
        </p:nvSpPr>
        <p:spPr>
          <a:xfrm>
            <a:off x="1012500" y="2576988"/>
            <a:ext cx="28854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 sz="1400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437" name="Google Shape;437;p17"/>
          <p:cNvSpPr txBox="1"/>
          <p:nvPr>
            <p:ph type="subTitle" idx="4"/>
          </p:nvPr>
        </p:nvSpPr>
        <p:spPr>
          <a:xfrm>
            <a:off x="5207800" y="2576988"/>
            <a:ext cx="28854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 sz="1400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438" name="Google Shape;438;p17"/>
          <p:cNvSpPr txBox="1"/>
          <p:nvPr>
            <p:ph type="subTitle" idx="5"/>
          </p:nvPr>
        </p:nvSpPr>
        <p:spPr>
          <a:xfrm>
            <a:off x="1012500" y="3787200"/>
            <a:ext cx="28854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439" name="Google Shape;439;p17"/>
          <p:cNvSpPr txBox="1"/>
          <p:nvPr>
            <p:ph type="subTitle" idx="6"/>
          </p:nvPr>
        </p:nvSpPr>
        <p:spPr>
          <a:xfrm>
            <a:off x="5207800" y="3787200"/>
            <a:ext cx="28854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440" name="Google Shape;440;p17"/>
          <p:cNvSpPr txBox="1"/>
          <p:nvPr>
            <p:ph type="subTitle" idx="7"/>
          </p:nvPr>
        </p:nvSpPr>
        <p:spPr>
          <a:xfrm>
            <a:off x="1012500" y="4045225"/>
            <a:ext cx="28854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 sz="1400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441" name="Google Shape;441;p17"/>
          <p:cNvSpPr txBox="1"/>
          <p:nvPr>
            <p:ph type="subTitle" idx="8"/>
          </p:nvPr>
        </p:nvSpPr>
        <p:spPr>
          <a:xfrm>
            <a:off x="5207800" y="4045225"/>
            <a:ext cx="28854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 sz="1400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442" name="Google Shape;442;p17"/>
          <p:cNvSpPr txBox="1"/>
          <p:nvPr>
            <p:ph type="ctrTitle"/>
          </p:nvPr>
        </p:nvSpPr>
        <p:spPr>
          <a:xfrm>
            <a:off x="988725" y="705809"/>
            <a:ext cx="71667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500"/>
              <a:buFont typeface="Lato" panose="020F0502020204030203"/>
              <a:buNone/>
              <a:defRPr sz="2500" b="1" i="0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443" name="Google Shape;443;p17"/>
          <p:cNvSpPr/>
          <p:nvPr/>
        </p:nvSpPr>
        <p:spPr>
          <a:xfrm>
            <a:off x="3877222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71" y="0"/>
                </a:moveTo>
                <a:lnTo>
                  <a:pt x="0" y="0"/>
                </a:lnTo>
                <a:lnTo>
                  <a:pt x="0" y="555574"/>
                </a:lnTo>
                <a:lnTo>
                  <a:pt x="8228" y="596332"/>
                </a:lnTo>
                <a:lnTo>
                  <a:pt x="30667" y="629615"/>
                </a:lnTo>
                <a:lnTo>
                  <a:pt x="63950" y="652055"/>
                </a:lnTo>
                <a:lnTo>
                  <a:pt x="104708" y="660283"/>
                </a:lnTo>
                <a:lnTo>
                  <a:pt x="3130962" y="660283"/>
                </a:lnTo>
                <a:lnTo>
                  <a:pt x="3171720" y="652055"/>
                </a:lnTo>
                <a:lnTo>
                  <a:pt x="3205003" y="629615"/>
                </a:lnTo>
                <a:lnTo>
                  <a:pt x="3227442" y="596332"/>
                </a:lnTo>
                <a:lnTo>
                  <a:pt x="3235671" y="555574"/>
                </a:lnTo>
                <a:lnTo>
                  <a:pt x="3235671" y="0"/>
                </a:lnTo>
                <a:close/>
              </a:path>
            </a:pathLst>
          </a:custGeom>
          <a:solidFill>
            <a:srgbClr val="01808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444" name="Google Shape;444;p17"/>
          <p:cNvSpPr txBox="1"/>
          <p:nvPr/>
        </p:nvSpPr>
        <p:spPr>
          <a:xfrm>
            <a:off x="4311780" y="44225"/>
            <a:ext cx="93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CO₂ EMISSIONS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pSp>
        <p:nvGrpSpPr>
          <p:cNvPr id="445" name="Google Shape;445;p17"/>
          <p:cNvGrpSpPr/>
          <p:nvPr/>
        </p:nvGrpSpPr>
        <p:grpSpPr>
          <a:xfrm>
            <a:off x="3996736" y="105461"/>
            <a:ext cx="274235" cy="171101"/>
            <a:chOff x="11481550" y="2611546"/>
            <a:chExt cx="798588" cy="518331"/>
          </a:xfrm>
        </p:grpSpPr>
        <p:sp>
          <p:nvSpPr>
            <p:cNvPr id="446" name="Google Shape;446;p17"/>
            <p:cNvSpPr/>
            <p:nvPr/>
          </p:nvSpPr>
          <p:spPr>
            <a:xfrm>
              <a:off x="11481550" y="2611546"/>
              <a:ext cx="798588" cy="518331"/>
            </a:xfrm>
            <a:custGeom>
              <a:avLst/>
              <a:gdLst/>
              <a:ahLst/>
              <a:cxnLst/>
              <a:rect l="l" t="t" r="r" b="b"/>
              <a:pathLst>
                <a:path w="877569" h="569595" extrusionOk="0">
                  <a:moveTo>
                    <a:pt x="709130" y="565616"/>
                  </a:moveTo>
                  <a:lnTo>
                    <a:pt x="207176" y="569165"/>
                  </a:lnTo>
                  <a:lnTo>
                    <a:pt x="160027" y="564058"/>
                  </a:lnTo>
                  <a:lnTo>
                    <a:pt x="116641" y="548868"/>
                  </a:lnTo>
                  <a:lnTo>
                    <a:pt x="78270" y="524831"/>
                  </a:lnTo>
                  <a:lnTo>
                    <a:pt x="46168" y="493181"/>
                  </a:lnTo>
                  <a:lnTo>
                    <a:pt x="21587" y="455155"/>
                  </a:lnTo>
                  <a:lnTo>
                    <a:pt x="5780" y="411986"/>
                  </a:lnTo>
                  <a:lnTo>
                    <a:pt x="0" y="364910"/>
                  </a:lnTo>
                  <a:lnTo>
                    <a:pt x="5223" y="317280"/>
                  </a:lnTo>
                  <a:lnTo>
                    <a:pt x="20733" y="273503"/>
                  </a:lnTo>
                  <a:lnTo>
                    <a:pt x="45252" y="234875"/>
                  </a:lnTo>
                  <a:lnTo>
                    <a:pt x="77503" y="202692"/>
                  </a:lnTo>
                  <a:lnTo>
                    <a:pt x="116210" y="178249"/>
                  </a:lnTo>
                  <a:lnTo>
                    <a:pt x="160094" y="162841"/>
                  </a:lnTo>
                  <a:lnTo>
                    <a:pt x="207878" y="157764"/>
                  </a:lnTo>
                  <a:lnTo>
                    <a:pt x="235514" y="112904"/>
                  </a:lnTo>
                  <a:lnTo>
                    <a:pt x="270353" y="74502"/>
                  </a:lnTo>
                  <a:lnTo>
                    <a:pt x="311317" y="43284"/>
                  </a:lnTo>
                  <a:lnTo>
                    <a:pt x="357326" y="19976"/>
                  </a:lnTo>
                  <a:lnTo>
                    <a:pt x="407301" y="5306"/>
                  </a:lnTo>
                  <a:lnTo>
                    <a:pt x="460163" y="0"/>
                  </a:lnTo>
                  <a:lnTo>
                    <a:pt x="508290" y="3790"/>
                  </a:lnTo>
                  <a:lnTo>
                    <a:pt x="554856" y="15601"/>
                  </a:lnTo>
                  <a:lnTo>
                    <a:pt x="598757" y="35053"/>
                  </a:lnTo>
                  <a:lnTo>
                    <a:pt x="638891" y="61767"/>
                  </a:lnTo>
                  <a:lnTo>
                    <a:pt x="670415" y="91091"/>
                  </a:lnTo>
                  <a:lnTo>
                    <a:pt x="697040" y="124666"/>
                  </a:lnTo>
                  <a:lnTo>
                    <a:pt x="718315" y="161774"/>
                  </a:lnTo>
                  <a:lnTo>
                    <a:pt x="733789" y="201700"/>
                  </a:lnTo>
                  <a:lnTo>
                    <a:pt x="780217" y="219199"/>
                  </a:lnTo>
                  <a:lnTo>
                    <a:pt x="819579" y="247838"/>
                  </a:lnTo>
                  <a:lnTo>
                    <a:pt x="850053" y="285566"/>
                  </a:lnTo>
                  <a:lnTo>
                    <a:pt x="869821" y="330331"/>
                  </a:lnTo>
                  <a:lnTo>
                    <a:pt x="877062" y="380082"/>
                  </a:lnTo>
                  <a:lnTo>
                    <a:pt x="874136" y="414222"/>
                  </a:lnTo>
                  <a:lnTo>
                    <a:pt x="850148" y="477337"/>
                  </a:lnTo>
                  <a:lnTo>
                    <a:pt x="805969" y="526842"/>
                  </a:lnTo>
                  <a:lnTo>
                    <a:pt x="749633" y="556739"/>
                  </a:lnTo>
                  <a:lnTo>
                    <a:pt x="718239" y="563940"/>
                  </a:lnTo>
                  <a:lnTo>
                    <a:pt x="715402" y="564998"/>
                  </a:lnTo>
                  <a:lnTo>
                    <a:pt x="712334" y="565595"/>
                  </a:lnTo>
                  <a:lnTo>
                    <a:pt x="709130" y="565616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11784358" y="2756293"/>
              <a:ext cx="231140" cy="271590"/>
            </a:xfrm>
            <a:custGeom>
              <a:avLst/>
              <a:gdLst/>
              <a:ahLst/>
              <a:cxnLst/>
              <a:rect l="l" t="t" r="r" b="b"/>
              <a:pathLst>
                <a:path w="254000" h="298450" extrusionOk="0">
                  <a:moveTo>
                    <a:pt x="151872" y="148602"/>
                  </a:moveTo>
                  <a:lnTo>
                    <a:pt x="150993" y="25067"/>
                  </a:lnTo>
                  <a:lnTo>
                    <a:pt x="125559" y="0"/>
                  </a:lnTo>
                  <a:lnTo>
                    <a:pt x="115749" y="2052"/>
                  </a:lnTo>
                  <a:lnTo>
                    <a:pt x="107765" y="7520"/>
                  </a:lnTo>
                  <a:lnTo>
                    <a:pt x="102413" y="15584"/>
                  </a:lnTo>
                  <a:lnTo>
                    <a:pt x="100502" y="25423"/>
                  </a:lnTo>
                  <a:lnTo>
                    <a:pt x="101371" y="148833"/>
                  </a:lnTo>
                  <a:lnTo>
                    <a:pt x="101402" y="153754"/>
                  </a:lnTo>
                  <a:lnTo>
                    <a:pt x="97465" y="157775"/>
                  </a:lnTo>
                  <a:lnTo>
                    <a:pt x="92544" y="157848"/>
                  </a:lnTo>
                  <a:lnTo>
                    <a:pt x="10557" y="158989"/>
                  </a:lnTo>
                  <a:lnTo>
                    <a:pt x="4435" y="160958"/>
                  </a:lnTo>
                  <a:lnTo>
                    <a:pt x="709" y="165667"/>
                  </a:lnTo>
                  <a:lnTo>
                    <a:pt x="0" y="171629"/>
                  </a:lnTo>
                  <a:lnTo>
                    <a:pt x="2924" y="177355"/>
                  </a:lnTo>
                  <a:lnTo>
                    <a:pt x="121287" y="294964"/>
                  </a:lnTo>
                  <a:lnTo>
                    <a:pt x="124826" y="298451"/>
                  </a:lnTo>
                  <a:lnTo>
                    <a:pt x="130522" y="298409"/>
                  </a:lnTo>
                  <a:lnTo>
                    <a:pt x="134009" y="294870"/>
                  </a:lnTo>
                  <a:lnTo>
                    <a:pt x="226938" y="200622"/>
                  </a:lnTo>
                  <a:lnTo>
                    <a:pt x="230556" y="197022"/>
                  </a:lnTo>
                  <a:lnTo>
                    <a:pt x="236261" y="191431"/>
                  </a:lnTo>
                  <a:lnTo>
                    <a:pt x="243251" y="184619"/>
                  </a:lnTo>
                  <a:lnTo>
                    <a:pt x="250728" y="177355"/>
                  </a:lnTo>
                  <a:lnTo>
                    <a:pt x="253856" y="171634"/>
                  </a:lnTo>
                  <a:lnTo>
                    <a:pt x="160678" y="157482"/>
                  </a:lnTo>
                  <a:lnTo>
                    <a:pt x="155820" y="157408"/>
                  </a:lnTo>
                  <a:lnTo>
                    <a:pt x="151904" y="153461"/>
                  </a:lnTo>
                  <a:lnTo>
                    <a:pt x="151872" y="148602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  <p:sp>
        <p:nvSpPr>
          <p:cNvPr id="448" name="Google Shape;448;p17"/>
          <p:cNvSpPr/>
          <p:nvPr/>
        </p:nvSpPr>
        <p:spPr>
          <a:xfrm>
            <a:off x="2296809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81" y="0"/>
                </a:moveTo>
                <a:lnTo>
                  <a:pt x="0" y="0"/>
                </a:lnTo>
                <a:lnTo>
                  <a:pt x="0" y="555574"/>
                </a:lnTo>
                <a:lnTo>
                  <a:pt x="8229" y="596332"/>
                </a:lnTo>
                <a:lnTo>
                  <a:pt x="30671" y="629615"/>
                </a:lnTo>
                <a:lnTo>
                  <a:pt x="63955" y="652055"/>
                </a:lnTo>
                <a:lnTo>
                  <a:pt x="104708" y="660283"/>
                </a:lnTo>
                <a:lnTo>
                  <a:pt x="3130972" y="660283"/>
                </a:lnTo>
                <a:lnTo>
                  <a:pt x="3171726" y="652055"/>
                </a:lnTo>
                <a:lnTo>
                  <a:pt x="3205009" y="629615"/>
                </a:lnTo>
                <a:lnTo>
                  <a:pt x="3227451" y="596332"/>
                </a:lnTo>
                <a:lnTo>
                  <a:pt x="3235681" y="555574"/>
                </a:lnTo>
                <a:lnTo>
                  <a:pt x="3235681" y="0"/>
                </a:lnTo>
                <a:close/>
              </a:path>
            </a:pathLst>
          </a:custGeom>
          <a:solidFill>
            <a:srgbClr val="00A69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449" name="Google Shape;449;p17"/>
          <p:cNvSpPr txBox="1"/>
          <p:nvPr/>
        </p:nvSpPr>
        <p:spPr>
          <a:xfrm>
            <a:off x="2695149" y="44225"/>
            <a:ext cx="933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WASTE MANAGEMENT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450" name="Google Shape;450;p17"/>
          <p:cNvSpPr/>
          <p:nvPr/>
        </p:nvSpPr>
        <p:spPr>
          <a:xfrm>
            <a:off x="2436853" y="79049"/>
            <a:ext cx="182165" cy="78296"/>
          </a:xfrm>
          <a:custGeom>
            <a:avLst/>
            <a:gdLst/>
            <a:ahLst/>
            <a:cxnLst/>
            <a:rect l="l" t="t" r="r" b="b"/>
            <a:pathLst>
              <a:path w="582929" h="260985" extrusionOk="0">
                <a:moveTo>
                  <a:pt x="365716" y="229198"/>
                </a:moveTo>
                <a:lnTo>
                  <a:pt x="355434" y="234817"/>
                </a:lnTo>
                <a:lnTo>
                  <a:pt x="336624" y="243687"/>
                </a:lnTo>
                <a:lnTo>
                  <a:pt x="322489" y="253205"/>
                </a:lnTo>
                <a:lnTo>
                  <a:pt x="326230" y="260768"/>
                </a:lnTo>
                <a:lnTo>
                  <a:pt x="352928" y="260768"/>
                </a:lnTo>
                <a:lnTo>
                  <a:pt x="411662" y="260768"/>
                </a:lnTo>
                <a:lnTo>
                  <a:pt x="470397" y="260768"/>
                </a:lnTo>
                <a:lnTo>
                  <a:pt x="497094" y="260768"/>
                </a:lnTo>
                <a:lnTo>
                  <a:pt x="582631" y="126102"/>
                </a:lnTo>
                <a:lnTo>
                  <a:pt x="578310" y="119066"/>
                </a:lnTo>
                <a:lnTo>
                  <a:pt x="561836" y="125544"/>
                </a:lnTo>
                <a:lnTo>
                  <a:pt x="543281" y="136165"/>
                </a:lnTo>
                <a:lnTo>
                  <a:pt x="532716" y="141557"/>
                </a:lnTo>
                <a:lnTo>
                  <a:pt x="513423" y="111550"/>
                </a:lnTo>
                <a:lnTo>
                  <a:pt x="489364" y="71877"/>
                </a:lnTo>
                <a:lnTo>
                  <a:pt x="462789" y="34825"/>
                </a:lnTo>
                <a:lnTo>
                  <a:pt x="435944" y="12681"/>
                </a:lnTo>
                <a:lnTo>
                  <a:pt x="399921" y="3243"/>
                </a:lnTo>
                <a:lnTo>
                  <a:pt x="338358" y="0"/>
                </a:lnTo>
                <a:lnTo>
                  <a:pt x="267717" y="301"/>
                </a:lnTo>
                <a:lnTo>
                  <a:pt x="204458" y="1495"/>
                </a:lnTo>
                <a:lnTo>
                  <a:pt x="165042" y="933"/>
                </a:lnTo>
                <a:lnTo>
                  <a:pt x="95068" y="30842"/>
                </a:lnTo>
                <a:lnTo>
                  <a:pt x="66724" y="65672"/>
                </a:lnTo>
                <a:lnTo>
                  <a:pt x="41890" y="105247"/>
                </a:lnTo>
                <a:lnTo>
                  <a:pt x="19878" y="143188"/>
                </a:lnTo>
                <a:lnTo>
                  <a:pt x="0" y="173116"/>
                </a:lnTo>
                <a:lnTo>
                  <a:pt x="167031" y="260778"/>
                </a:lnTo>
                <a:lnTo>
                  <a:pt x="276399" y="88616"/>
                </a:lnTo>
                <a:lnTo>
                  <a:pt x="365716" y="229198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451" name="Google Shape;451;p17"/>
          <p:cNvSpPr/>
          <p:nvPr/>
        </p:nvSpPr>
        <p:spPr>
          <a:xfrm>
            <a:off x="2523183" y="157338"/>
            <a:ext cx="133350" cy="145161"/>
          </a:xfrm>
          <a:custGeom>
            <a:avLst/>
            <a:gdLst/>
            <a:ahLst/>
            <a:cxnLst/>
            <a:rect l="l" t="t" r="r" b="b"/>
            <a:pathLst>
              <a:path w="426720" h="483870" extrusionOk="0">
                <a:moveTo>
                  <a:pt x="413202" y="216569"/>
                </a:moveTo>
                <a:lnTo>
                  <a:pt x="426236" y="182635"/>
                </a:lnTo>
                <a:lnTo>
                  <a:pt x="419651" y="144340"/>
                </a:lnTo>
                <a:lnTo>
                  <a:pt x="400192" y="104307"/>
                </a:lnTo>
                <a:lnTo>
                  <a:pt x="374603" y="65157"/>
                </a:lnTo>
                <a:lnTo>
                  <a:pt x="349631" y="29513"/>
                </a:lnTo>
                <a:lnTo>
                  <a:pt x="332021" y="0"/>
                </a:lnTo>
                <a:lnTo>
                  <a:pt x="165000" y="87662"/>
                </a:lnTo>
                <a:lnTo>
                  <a:pt x="274316" y="259845"/>
                </a:lnTo>
                <a:lnTo>
                  <a:pt x="95724" y="259855"/>
                </a:lnTo>
                <a:lnTo>
                  <a:pt x="95513" y="248505"/>
                </a:lnTo>
                <a:lnTo>
                  <a:pt x="96411" y="228576"/>
                </a:lnTo>
                <a:lnTo>
                  <a:pt x="94619" y="212209"/>
                </a:lnTo>
                <a:lnTo>
                  <a:pt x="43162" y="279530"/>
                </a:lnTo>
                <a:lnTo>
                  <a:pt x="13487" y="326272"/>
                </a:lnTo>
                <a:lnTo>
                  <a:pt x="0" y="347518"/>
                </a:lnTo>
                <a:lnTo>
                  <a:pt x="86321" y="483514"/>
                </a:lnTo>
                <a:lnTo>
                  <a:pt x="94602" y="482860"/>
                </a:lnTo>
                <a:lnTo>
                  <a:pt x="96418" y="466464"/>
                </a:lnTo>
                <a:lnTo>
                  <a:pt x="95536" y="446508"/>
                </a:lnTo>
                <a:lnTo>
                  <a:pt x="95724" y="435169"/>
                </a:lnTo>
                <a:lnTo>
                  <a:pt x="218684" y="435169"/>
                </a:lnTo>
                <a:lnTo>
                  <a:pt x="254106" y="429494"/>
                </a:lnTo>
                <a:lnTo>
                  <a:pt x="287164" y="405734"/>
                </a:lnTo>
                <a:lnTo>
                  <a:pt x="317749" y="369635"/>
                </a:lnTo>
                <a:lnTo>
                  <a:pt x="345754" y="326933"/>
                </a:lnTo>
                <a:lnTo>
                  <a:pt x="371069" y="283364"/>
                </a:lnTo>
                <a:lnTo>
                  <a:pt x="393588" y="244664"/>
                </a:lnTo>
                <a:lnTo>
                  <a:pt x="413202" y="216569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452" name="Google Shape;452;p17"/>
          <p:cNvSpPr/>
          <p:nvPr/>
        </p:nvSpPr>
        <p:spPr>
          <a:xfrm>
            <a:off x="2389957" y="157327"/>
            <a:ext cx="115888" cy="131254"/>
          </a:xfrm>
          <a:custGeom>
            <a:avLst/>
            <a:gdLst/>
            <a:ahLst/>
            <a:cxnLst/>
            <a:rect l="l" t="t" r="r" b="b"/>
            <a:pathLst>
              <a:path w="370840" h="437514" extrusionOk="0">
                <a:moveTo>
                  <a:pt x="152110" y="259876"/>
                </a:moveTo>
                <a:lnTo>
                  <a:pt x="241406" y="119242"/>
                </a:lnTo>
                <a:lnTo>
                  <a:pt x="284619" y="141932"/>
                </a:lnTo>
                <a:lnTo>
                  <a:pt x="284743" y="124740"/>
                </a:lnTo>
                <a:lnTo>
                  <a:pt x="255136" y="75622"/>
                </a:lnTo>
                <a:lnTo>
                  <a:pt x="220561" y="24181"/>
                </a:lnTo>
                <a:lnTo>
                  <a:pt x="205784" y="20"/>
                </a:lnTo>
                <a:lnTo>
                  <a:pt x="34930" y="0"/>
                </a:lnTo>
                <a:lnTo>
                  <a:pt x="31182" y="7543"/>
                </a:lnTo>
                <a:lnTo>
                  <a:pt x="45312" y="17083"/>
                </a:lnTo>
                <a:lnTo>
                  <a:pt x="64115" y="25971"/>
                </a:lnTo>
                <a:lnTo>
                  <a:pt x="74385" y="31559"/>
                </a:lnTo>
                <a:lnTo>
                  <a:pt x="55949" y="61323"/>
                </a:lnTo>
                <a:lnTo>
                  <a:pt x="30167" y="99782"/>
                </a:lnTo>
                <a:lnTo>
                  <a:pt x="7898" y="139293"/>
                </a:lnTo>
                <a:lnTo>
                  <a:pt x="9000" y="205359"/>
                </a:lnTo>
                <a:lnTo>
                  <a:pt x="36893" y="255742"/>
                </a:lnTo>
                <a:lnTo>
                  <a:pt x="72762" y="311548"/>
                </a:lnTo>
                <a:lnTo>
                  <a:pt x="105693" y="360960"/>
                </a:lnTo>
                <a:lnTo>
                  <a:pt x="124771" y="392166"/>
                </a:lnTo>
                <a:lnTo>
                  <a:pt x="150685" y="419106"/>
                </a:lnTo>
                <a:lnTo>
                  <a:pt x="190526" y="432688"/>
                </a:lnTo>
                <a:lnTo>
                  <a:pt x="238377" y="436999"/>
                </a:lnTo>
                <a:lnTo>
                  <a:pt x="288320" y="436129"/>
                </a:lnTo>
                <a:lnTo>
                  <a:pt x="334439" y="434167"/>
                </a:lnTo>
                <a:lnTo>
                  <a:pt x="370815" y="435201"/>
                </a:lnTo>
                <a:lnTo>
                  <a:pt x="370815" y="259876"/>
                </a:lnTo>
                <a:lnTo>
                  <a:pt x="152110" y="259876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453" name="Google Shape;453;p17"/>
          <p:cNvSpPr/>
          <p:nvPr/>
        </p:nvSpPr>
        <p:spPr>
          <a:xfrm>
            <a:off x="7038038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71" y="0"/>
                </a:moveTo>
                <a:lnTo>
                  <a:pt x="0" y="0"/>
                </a:lnTo>
                <a:lnTo>
                  <a:pt x="0" y="555574"/>
                </a:lnTo>
                <a:lnTo>
                  <a:pt x="8228" y="596332"/>
                </a:lnTo>
                <a:lnTo>
                  <a:pt x="30667" y="629615"/>
                </a:lnTo>
                <a:lnTo>
                  <a:pt x="63950" y="652055"/>
                </a:lnTo>
                <a:lnTo>
                  <a:pt x="104708" y="660283"/>
                </a:lnTo>
                <a:lnTo>
                  <a:pt x="3130962" y="660283"/>
                </a:lnTo>
                <a:lnTo>
                  <a:pt x="3171720" y="652055"/>
                </a:lnTo>
                <a:lnTo>
                  <a:pt x="3205003" y="629615"/>
                </a:lnTo>
                <a:lnTo>
                  <a:pt x="3227442" y="596332"/>
                </a:lnTo>
                <a:lnTo>
                  <a:pt x="3235671" y="555574"/>
                </a:lnTo>
                <a:lnTo>
                  <a:pt x="3235671" y="0"/>
                </a:lnTo>
                <a:close/>
              </a:path>
            </a:pathLst>
          </a:custGeom>
          <a:solidFill>
            <a:srgbClr val="5FB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454" name="Google Shape;454;p17"/>
          <p:cNvSpPr txBox="1"/>
          <p:nvPr/>
        </p:nvSpPr>
        <p:spPr>
          <a:xfrm>
            <a:off x="7411075" y="44225"/>
            <a:ext cx="9324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SOCIAL ACTION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455" name="Google Shape;455;p17"/>
          <p:cNvSpPr/>
          <p:nvPr/>
        </p:nvSpPr>
        <p:spPr>
          <a:xfrm>
            <a:off x="7141465" y="89790"/>
            <a:ext cx="239030" cy="202501"/>
          </a:xfrm>
          <a:custGeom>
            <a:avLst/>
            <a:gdLst/>
            <a:ahLst/>
            <a:cxnLst/>
            <a:rect l="l" t="t" r="r" b="b"/>
            <a:pathLst>
              <a:path w="758825" h="675004" extrusionOk="0">
                <a:moveTo>
                  <a:pt x="698198" y="66029"/>
                </a:moveTo>
                <a:lnTo>
                  <a:pt x="666171" y="37751"/>
                </a:lnTo>
                <a:lnTo>
                  <a:pt x="629594" y="17049"/>
                </a:lnTo>
                <a:lnTo>
                  <a:pt x="589399" y="4330"/>
                </a:lnTo>
                <a:lnTo>
                  <a:pt x="546517" y="0"/>
                </a:lnTo>
                <a:lnTo>
                  <a:pt x="514391" y="2589"/>
                </a:lnTo>
                <a:lnTo>
                  <a:pt x="454707" y="23191"/>
                </a:lnTo>
                <a:lnTo>
                  <a:pt x="414318" y="52037"/>
                </a:lnTo>
                <a:lnTo>
                  <a:pt x="379182" y="91431"/>
                </a:lnTo>
                <a:lnTo>
                  <a:pt x="368160" y="77213"/>
                </a:lnTo>
                <a:lnTo>
                  <a:pt x="331005" y="41129"/>
                </a:lnTo>
                <a:lnTo>
                  <a:pt x="274612" y="10332"/>
                </a:lnTo>
                <a:lnTo>
                  <a:pt x="211857" y="0"/>
                </a:lnTo>
                <a:lnTo>
                  <a:pt x="168963" y="4330"/>
                </a:lnTo>
                <a:lnTo>
                  <a:pt x="128761" y="17049"/>
                </a:lnTo>
                <a:lnTo>
                  <a:pt x="92182" y="37751"/>
                </a:lnTo>
                <a:lnTo>
                  <a:pt x="60155" y="66029"/>
                </a:lnTo>
                <a:lnTo>
                  <a:pt x="34393" y="100314"/>
                </a:lnTo>
                <a:lnTo>
                  <a:pt x="15533" y="139383"/>
                </a:lnTo>
                <a:lnTo>
                  <a:pt x="3945" y="182245"/>
                </a:lnTo>
                <a:lnTo>
                  <a:pt x="0" y="227909"/>
                </a:lnTo>
                <a:lnTo>
                  <a:pt x="4538" y="275127"/>
                </a:lnTo>
                <a:lnTo>
                  <a:pt x="18371" y="321121"/>
                </a:lnTo>
                <a:lnTo>
                  <a:pt x="41823" y="366698"/>
                </a:lnTo>
                <a:lnTo>
                  <a:pt x="75222" y="412668"/>
                </a:lnTo>
                <a:lnTo>
                  <a:pt x="105095" y="446067"/>
                </a:lnTo>
                <a:lnTo>
                  <a:pt x="139322" y="480053"/>
                </a:lnTo>
                <a:lnTo>
                  <a:pt x="177439" y="515013"/>
                </a:lnTo>
                <a:lnTo>
                  <a:pt x="218985" y="551332"/>
                </a:lnTo>
                <a:lnTo>
                  <a:pt x="263499" y="589395"/>
                </a:lnTo>
                <a:lnTo>
                  <a:pt x="283685" y="606604"/>
                </a:lnTo>
                <a:lnTo>
                  <a:pt x="304954" y="624804"/>
                </a:lnTo>
                <a:lnTo>
                  <a:pt x="327086" y="643869"/>
                </a:lnTo>
                <a:lnTo>
                  <a:pt x="349863" y="663676"/>
                </a:lnTo>
                <a:lnTo>
                  <a:pt x="356350" y="668392"/>
                </a:lnTo>
                <a:lnTo>
                  <a:pt x="363517" y="671846"/>
                </a:lnTo>
                <a:lnTo>
                  <a:pt x="371187" y="673968"/>
                </a:lnTo>
                <a:lnTo>
                  <a:pt x="379182" y="674691"/>
                </a:lnTo>
                <a:lnTo>
                  <a:pt x="387171" y="673968"/>
                </a:lnTo>
                <a:lnTo>
                  <a:pt x="394840" y="671847"/>
                </a:lnTo>
                <a:lnTo>
                  <a:pt x="402003" y="668396"/>
                </a:lnTo>
                <a:lnTo>
                  <a:pt x="408479" y="663686"/>
                </a:lnTo>
                <a:lnTo>
                  <a:pt x="431265" y="643872"/>
                </a:lnTo>
                <a:lnTo>
                  <a:pt x="453408" y="624799"/>
                </a:lnTo>
                <a:lnTo>
                  <a:pt x="474686" y="606591"/>
                </a:lnTo>
                <a:lnTo>
                  <a:pt x="494874" y="589374"/>
                </a:lnTo>
                <a:lnTo>
                  <a:pt x="539384" y="551317"/>
                </a:lnTo>
                <a:lnTo>
                  <a:pt x="580930" y="515004"/>
                </a:lnTo>
                <a:lnTo>
                  <a:pt x="619049" y="480049"/>
                </a:lnTo>
                <a:lnTo>
                  <a:pt x="653277" y="446066"/>
                </a:lnTo>
                <a:lnTo>
                  <a:pt x="683151" y="412668"/>
                </a:lnTo>
                <a:lnTo>
                  <a:pt x="716547" y="366698"/>
                </a:lnTo>
                <a:lnTo>
                  <a:pt x="739993" y="321119"/>
                </a:lnTo>
                <a:lnTo>
                  <a:pt x="753818" y="275123"/>
                </a:lnTo>
                <a:lnTo>
                  <a:pt x="758353" y="227898"/>
                </a:lnTo>
                <a:lnTo>
                  <a:pt x="754408" y="182241"/>
                </a:lnTo>
                <a:lnTo>
                  <a:pt x="742820" y="139381"/>
                </a:lnTo>
                <a:lnTo>
                  <a:pt x="723959" y="100313"/>
                </a:lnTo>
                <a:lnTo>
                  <a:pt x="698198" y="66029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456" name="Google Shape;456;p17"/>
          <p:cNvSpPr/>
          <p:nvPr/>
        </p:nvSpPr>
        <p:spPr>
          <a:xfrm>
            <a:off x="5457631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81" y="0"/>
                </a:moveTo>
                <a:lnTo>
                  <a:pt x="0" y="0"/>
                </a:lnTo>
                <a:lnTo>
                  <a:pt x="0" y="555574"/>
                </a:lnTo>
                <a:lnTo>
                  <a:pt x="8229" y="596332"/>
                </a:lnTo>
                <a:lnTo>
                  <a:pt x="30671" y="629615"/>
                </a:lnTo>
                <a:lnTo>
                  <a:pt x="63955" y="652055"/>
                </a:lnTo>
                <a:lnTo>
                  <a:pt x="104708" y="660283"/>
                </a:lnTo>
                <a:lnTo>
                  <a:pt x="3130972" y="660283"/>
                </a:lnTo>
                <a:lnTo>
                  <a:pt x="3171726" y="652055"/>
                </a:lnTo>
                <a:lnTo>
                  <a:pt x="3205009" y="629615"/>
                </a:lnTo>
                <a:lnTo>
                  <a:pt x="3227451" y="596332"/>
                </a:lnTo>
                <a:lnTo>
                  <a:pt x="3235681" y="555574"/>
                </a:lnTo>
                <a:lnTo>
                  <a:pt x="3235681" y="0"/>
                </a:lnTo>
                <a:close/>
              </a:path>
            </a:pathLst>
          </a:custGeom>
          <a:solidFill>
            <a:srgbClr val="09678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457" name="Google Shape;457;p17"/>
          <p:cNvSpPr txBox="1"/>
          <p:nvPr/>
        </p:nvSpPr>
        <p:spPr>
          <a:xfrm>
            <a:off x="5874975" y="44225"/>
            <a:ext cx="93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COMMITTED EMPLOYEES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458" name="Google Shape;458;p17"/>
          <p:cNvSpPr/>
          <p:nvPr/>
        </p:nvSpPr>
        <p:spPr>
          <a:xfrm>
            <a:off x="716400" y="-10800"/>
            <a:ext cx="1399553" cy="366522"/>
          </a:xfrm>
          <a:custGeom>
            <a:avLst/>
            <a:gdLst/>
            <a:ahLst/>
            <a:cxnLst/>
            <a:rect l="l" t="t" r="r" b="b"/>
            <a:pathLst>
              <a:path w="3235960" h="660400" extrusionOk="0">
                <a:moveTo>
                  <a:pt x="3235671" y="0"/>
                </a:moveTo>
                <a:lnTo>
                  <a:pt x="0" y="0"/>
                </a:lnTo>
                <a:lnTo>
                  <a:pt x="0" y="555574"/>
                </a:lnTo>
                <a:lnTo>
                  <a:pt x="8228" y="596332"/>
                </a:lnTo>
                <a:lnTo>
                  <a:pt x="30667" y="629615"/>
                </a:lnTo>
                <a:lnTo>
                  <a:pt x="63950" y="652055"/>
                </a:lnTo>
                <a:lnTo>
                  <a:pt x="104708" y="660283"/>
                </a:lnTo>
                <a:lnTo>
                  <a:pt x="3130962" y="660283"/>
                </a:lnTo>
                <a:lnTo>
                  <a:pt x="3171720" y="652055"/>
                </a:lnTo>
                <a:lnTo>
                  <a:pt x="3205003" y="629615"/>
                </a:lnTo>
                <a:lnTo>
                  <a:pt x="3227442" y="596332"/>
                </a:lnTo>
                <a:lnTo>
                  <a:pt x="3235671" y="555574"/>
                </a:lnTo>
                <a:lnTo>
                  <a:pt x="3235671" y="0"/>
                </a:lnTo>
                <a:close/>
              </a:path>
            </a:pathLst>
          </a:custGeom>
          <a:solidFill>
            <a:srgbClr val="88C3B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459" name="Google Shape;459;p17"/>
          <p:cNvSpPr txBox="1"/>
          <p:nvPr/>
        </p:nvSpPr>
        <p:spPr>
          <a:xfrm>
            <a:off x="1119554" y="44225"/>
            <a:ext cx="93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HOME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pSp>
        <p:nvGrpSpPr>
          <p:cNvPr id="460" name="Google Shape;460;p17"/>
          <p:cNvGrpSpPr/>
          <p:nvPr/>
        </p:nvGrpSpPr>
        <p:grpSpPr>
          <a:xfrm>
            <a:off x="875759" y="78041"/>
            <a:ext cx="194959" cy="225752"/>
            <a:chOff x="2042250" y="818150"/>
            <a:chExt cx="3544700" cy="4097125"/>
          </a:xfrm>
        </p:grpSpPr>
        <p:sp>
          <p:nvSpPr>
            <p:cNvPr id="461" name="Google Shape;461;p17"/>
            <p:cNvSpPr/>
            <p:nvPr/>
          </p:nvSpPr>
          <p:spPr>
            <a:xfrm>
              <a:off x="2042250" y="1794075"/>
              <a:ext cx="3544700" cy="3121200"/>
            </a:xfrm>
            <a:custGeom>
              <a:avLst/>
              <a:gdLst/>
              <a:ahLst/>
              <a:cxnLst/>
              <a:rect l="l" t="t" r="r" b="b"/>
              <a:pathLst>
                <a:path w="141788" h="124848" extrusionOk="0">
                  <a:moveTo>
                    <a:pt x="134790" y="6998"/>
                  </a:moveTo>
                  <a:lnTo>
                    <a:pt x="134790" y="117850"/>
                  </a:lnTo>
                  <a:lnTo>
                    <a:pt x="6998" y="117850"/>
                  </a:lnTo>
                  <a:lnTo>
                    <a:pt x="6998" y="6998"/>
                  </a:lnTo>
                  <a:close/>
                  <a:moveTo>
                    <a:pt x="1" y="1"/>
                  </a:moveTo>
                  <a:lnTo>
                    <a:pt x="1" y="124847"/>
                  </a:lnTo>
                  <a:lnTo>
                    <a:pt x="141787" y="124847"/>
                  </a:lnTo>
                  <a:lnTo>
                    <a:pt x="141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3220750" y="3331650"/>
              <a:ext cx="1187700" cy="1583625"/>
            </a:xfrm>
            <a:custGeom>
              <a:avLst/>
              <a:gdLst/>
              <a:ahLst/>
              <a:cxnLst/>
              <a:rect l="l" t="t" r="r" b="b"/>
              <a:pathLst>
                <a:path w="47508" h="63345" extrusionOk="0">
                  <a:moveTo>
                    <a:pt x="29094" y="6998"/>
                  </a:moveTo>
                  <a:lnTo>
                    <a:pt x="34250" y="9207"/>
                  </a:lnTo>
                  <a:lnTo>
                    <a:pt x="37933" y="13258"/>
                  </a:lnTo>
                  <a:lnTo>
                    <a:pt x="40142" y="18414"/>
                  </a:lnTo>
                  <a:lnTo>
                    <a:pt x="40511" y="21360"/>
                  </a:lnTo>
                  <a:lnTo>
                    <a:pt x="40511" y="56347"/>
                  </a:lnTo>
                  <a:lnTo>
                    <a:pt x="6998" y="56347"/>
                  </a:lnTo>
                  <a:lnTo>
                    <a:pt x="6998" y="21360"/>
                  </a:lnTo>
                  <a:lnTo>
                    <a:pt x="6998" y="18414"/>
                  </a:lnTo>
                  <a:lnTo>
                    <a:pt x="9207" y="13258"/>
                  </a:lnTo>
                  <a:lnTo>
                    <a:pt x="13258" y="9207"/>
                  </a:lnTo>
                  <a:lnTo>
                    <a:pt x="18046" y="6998"/>
                  </a:lnTo>
                  <a:close/>
                  <a:moveTo>
                    <a:pt x="20992" y="0"/>
                  </a:moveTo>
                  <a:lnTo>
                    <a:pt x="16941" y="369"/>
                  </a:lnTo>
                  <a:lnTo>
                    <a:pt x="9207" y="3683"/>
                  </a:lnTo>
                  <a:lnTo>
                    <a:pt x="3315" y="9207"/>
                  </a:lnTo>
                  <a:lnTo>
                    <a:pt x="369" y="16941"/>
                  </a:lnTo>
                  <a:lnTo>
                    <a:pt x="0" y="21360"/>
                  </a:lnTo>
                  <a:lnTo>
                    <a:pt x="0" y="63344"/>
                  </a:lnTo>
                  <a:lnTo>
                    <a:pt x="47508" y="63344"/>
                  </a:lnTo>
                  <a:lnTo>
                    <a:pt x="47508" y="21360"/>
                  </a:lnTo>
                  <a:lnTo>
                    <a:pt x="47140" y="16941"/>
                  </a:lnTo>
                  <a:lnTo>
                    <a:pt x="43825" y="9207"/>
                  </a:lnTo>
                  <a:lnTo>
                    <a:pt x="37933" y="3683"/>
                  </a:lnTo>
                  <a:lnTo>
                    <a:pt x="30567" y="369"/>
                  </a:lnTo>
                  <a:lnTo>
                    <a:pt x="26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2042250" y="818150"/>
              <a:ext cx="3544700" cy="1150900"/>
            </a:xfrm>
            <a:custGeom>
              <a:avLst/>
              <a:gdLst/>
              <a:ahLst/>
              <a:cxnLst/>
              <a:rect l="l" t="t" r="r" b="b"/>
              <a:pathLst>
                <a:path w="141788" h="46036" extrusionOk="0">
                  <a:moveTo>
                    <a:pt x="124847" y="6629"/>
                  </a:moveTo>
                  <a:lnTo>
                    <a:pt x="129266" y="8839"/>
                  </a:lnTo>
                  <a:lnTo>
                    <a:pt x="132580" y="12154"/>
                  </a:lnTo>
                  <a:lnTo>
                    <a:pt x="134790" y="16573"/>
                  </a:lnTo>
                  <a:lnTo>
                    <a:pt x="134790" y="19151"/>
                  </a:lnTo>
                  <a:lnTo>
                    <a:pt x="134790" y="39038"/>
                  </a:lnTo>
                  <a:lnTo>
                    <a:pt x="6998" y="39038"/>
                  </a:lnTo>
                  <a:lnTo>
                    <a:pt x="6998" y="19151"/>
                  </a:lnTo>
                  <a:lnTo>
                    <a:pt x="6998" y="16573"/>
                  </a:lnTo>
                  <a:lnTo>
                    <a:pt x="8840" y="12154"/>
                  </a:lnTo>
                  <a:lnTo>
                    <a:pt x="12154" y="8839"/>
                  </a:lnTo>
                  <a:lnTo>
                    <a:pt x="16573" y="6629"/>
                  </a:lnTo>
                  <a:close/>
                  <a:moveTo>
                    <a:pt x="15469" y="0"/>
                  </a:moveTo>
                  <a:lnTo>
                    <a:pt x="8471" y="2947"/>
                  </a:lnTo>
                  <a:lnTo>
                    <a:pt x="3315" y="8103"/>
                  </a:lnTo>
                  <a:lnTo>
                    <a:pt x="369" y="15100"/>
                  </a:lnTo>
                  <a:lnTo>
                    <a:pt x="1" y="19151"/>
                  </a:lnTo>
                  <a:lnTo>
                    <a:pt x="1" y="46035"/>
                  </a:lnTo>
                  <a:lnTo>
                    <a:pt x="141787" y="46035"/>
                  </a:lnTo>
                  <a:lnTo>
                    <a:pt x="141787" y="19151"/>
                  </a:lnTo>
                  <a:lnTo>
                    <a:pt x="141419" y="15100"/>
                  </a:lnTo>
                  <a:lnTo>
                    <a:pt x="138473" y="8103"/>
                  </a:lnTo>
                  <a:lnTo>
                    <a:pt x="133317" y="2947"/>
                  </a:lnTo>
                  <a:lnTo>
                    <a:pt x="126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4" name="Google Shape;464;p17"/>
          <p:cNvSpPr/>
          <p:nvPr/>
        </p:nvSpPr>
        <p:spPr>
          <a:xfrm>
            <a:off x="5588997" y="201623"/>
            <a:ext cx="227015" cy="90322"/>
          </a:xfrm>
          <a:custGeom>
            <a:avLst/>
            <a:gdLst/>
            <a:ahLst/>
            <a:cxnLst/>
            <a:rect l="l" t="t" r="r" b="b"/>
            <a:pathLst>
              <a:path w="715009" h="284479" extrusionOk="0">
                <a:moveTo>
                  <a:pt x="626054" y="0"/>
                </a:moveTo>
                <a:lnTo>
                  <a:pt x="88761" y="0"/>
                </a:lnTo>
                <a:lnTo>
                  <a:pt x="54210" y="6974"/>
                </a:lnTo>
                <a:lnTo>
                  <a:pt x="25996" y="25996"/>
                </a:lnTo>
                <a:lnTo>
                  <a:pt x="6974" y="54210"/>
                </a:lnTo>
                <a:lnTo>
                  <a:pt x="0" y="88761"/>
                </a:lnTo>
                <a:lnTo>
                  <a:pt x="0" y="284441"/>
                </a:lnTo>
                <a:lnTo>
                  <a:pt x="714815" y="284441"/>
                </a:lnTo>
                <a:lnTo>
                  <a:pt x="714815" y="88761"/>
                </a:lnTo>
                <a:lnTo>
                  <a:pt x="707841" y="54210"/>
                </a:lnTo>
                <a:lnTo>
                  <a:pt x="688819" y="25996"/>
                </a:lnTo>
                <a:lnTo>
                  <a:pt x="660605" y="6974"/>
                </a:lnTo>
                <a:lnTo>
                  <a:pt x="626054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465" name="Google Shape;465;p17"/>
          <p:cNvSpPr/>
          <p:nvPr/>
        </p:nvSpPr>
        <p:spPr>
          <a:xfrm>
            <a:off x="5669200" y="115619"/>
            <a:ext cx="65927" cy="123588"/>
          </a:xfrm>
          <a:custGeom>
            <a:avLst/>
            <a:gdLst/>
            <a:ahLst/>
            <a:cxnLst/>
            <a:rect l="l" t="t" r="r" b="b"/>
            <a:pathLst>
              <a:path w="207645" h="389254" extrusionOk="0">
                <a:moveTo>
                  <a:pt x="207019" y="0"/>
                </a:moveTo>
                <a:lnTo>
                  <a:pt x="0" y="0"/>
                </a:lnTo>
                <a:lnTo>
                  <a:pt x="0" y="338230"/>
                </a:lnTo>
                <a:lnTo>
                  <a:pt x="3986" y="357978"/>
                </a:lnTo>
                <a:lnTo>
                  <a:pt x="14858" y="374103"/>
                </a:lnTo>
                <a:lnTo>
                  <a:pt x="30983" y="384975"/>
                </a:lnTo>
                <a:lnTo>
                  <a:pt x="50731" y="388961"/>
                </a:lnTo>
                <a:lnTo>
                  <a:pt x="156288" y="388961"/>
                </a:lnTo>
                <a:lnTo>
                  <a:pt x="176036" y="384975"/>
                </a:lnTo>
                <a:lnTo>
                  <a:pt x="192161" y="374103"/>
                </a:lnTo>
                <a:lnTo>
                  <a:pt x="203033" y="357978"/>
                </a:lnTo>
                <a:lnTo>
                  <a:pt x="207019" y="338230"/>
                </a:lnTo>
                <a:lnTo>
                  <a:pt x="207019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466" name="Google Shape;466;p17"/>
          <p:cNvSpPr/>
          <p:nvPr/>
        </p:nvSpPr>
        <p:spPr>
          <a:xfrm>
            <a:off x="5640465" y="64871"/>
            <a:ext cx="123588" cy="123588"/>
          </a:xfrm>
          <a:custGeom>
            <a:avLst/>
            <a:gdLst/>
            <a:ahLst/>
            <a:cxnLst/>
            <a:rect l="l" t="t" r="r" b="b"/>
            <a:pathLst>
              <a:path w="389254" h="389254" extrusionOk="0">
                <a:moveTo>
                  <a:pt x="339612" y="0"/>
                </a:moveTo>
                <a:lnTo>
                  <a:pt x="49338" y="0"/>
                </a:lnTo>
                <a:lnTo>
                  <a:pt x="30135" y="3877"/>
                </a:lnTo>
                <a:lnTo>
                  <a:pt x="14452" y="14453"/>
                </a:lnTo>
                <a:lnTo>
                  <a:pt x="3877" y="30139"/>
                </a:lnTo>
                <a:lnTo>
                  <a:pt x="0" y="49349"/>
                </a:lnTo>
                <a:lnTo>
                  <a:pt x="0" y="339612"/>
                </a:lnTo>
                <a:lnTo>
                  <a:pt x="3877" y="358822"/>
                </a:lnTo>
                <a:lnTo>
                  <a:pt x="14452" y="374508"/>
                </a:lnTo>
                <a:lnTo>
                  <a:pt x="30135" y="385083"/>
                </a:lnTo>
                <a:lnTo>
                  <a:pt x="49338" y="388961"/>
                </a:lnTo>
                <a:lnTo>
                  <a:pt x="339612" y="388961"/>
                </a:lnTo>
                <a:lnTo>
                  <a:pt x="358822" y="385083"/>
                </a:lnTo>
                <a:lnTo>
                  <a:pt x="374508" y="374508"/>
                </a:lnTo>
                <a:lnTo>
                  <a:pt x="385083" y="358822"/>
                </a:lnTo>
                <a:lnTo>
                  <a:pt x="388961" y="339612"/>
                </a:lnTo>
                <a:lnTo>
                  <a:pt x="388961" y="49349"/>
                </a:lnTo>
                <a:lnTo>
                  <a:pt x="385083" y="30139"/>
                </a:lnTo>
                <a:lnTo>
                  <a:pt x="374508" y="14453"/>
                </a:lnTo>
                <a:lnTo>
                  <a:pt x="358822" y="3877"/>
                </a:lnTo>
                <a:lnTo>
                  <a:pt x="339612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467" name="Google Shape;467;p17"/>
          <p:cNvSpPr/>
          <p:nvPr/>
        </p:nvSpPr>
        <p:spPr>
          <a:xfrm>
            <a:off x="5639301" y="54075"/>
            <a:ext cx="135080" cy="48185"/>
          </a:xfrm>
          <a:custGeom>
            <a:avLst/>
            <a:gdLst/>
            <a:ahLst/>
            <a:cxnLst/>
            <a:rect l="l" t="t" r="r" b="b"/>
            <a:pathLst>
              <a:path w="425450" h="151764" extrusionOk="0">
                <a:moveTo>
                  <a:pt x="425170" y="0"/>
                </a:moveTo>
                <a:lnTo>
                  <a:pt x="37035" y="0"/>
                </a:lnTo>
                <a:lnTo>
                  <a:pt x="22621" y="2911"/>
                </a:lnTo>
                <a:lnTo>
                  <a:pt x="10849" y="10850"/>
                </a:lnTo>
                <a:lnTo>
                  <a:pt x="2911" y="22625"/>
                </a:lnTo>
                <a:lnTo>
                  <a:pt x="0" y="37045"/>
                </a:lnTo>
                <a:lnTo>
                  <a:pt x="0" y="114111"/>
                </a:lnTo>
                <a:lnTo>
                  <a:pt x="2911" y="128525"/>
                </a:lnTo>
                <a:lnTo>
                  <a:pt x="10849" y="140298"/>
                </a:lnTo>
                <a:lnTo>
                  <a:pt x="22621" y="148236"/>
                </a:lnTo>
                <a:lnTo>
                  <a:pt x="37035" y="151147"/>
                </a:lnTo>
                <a:lnTo>
                  <a:pt x="351099" y="151147"/>
                </a:lnTo>
                <a:lnTo>
                  <a:pt x="379931" y="145326"/>
                </a:lnTo>
                <a:lnTo>
                  <a:pt x="403475" y="129452"/>
                </a:lnTo>
                <a:lnTo>
                  <a:pt x="419349" y="105908"/>
                </a:lnTo>
                <a:lnTo>
                  <a:pt x="425170" y="77076"/>
                </a:lnTo>
                <a:lnTo>
                  <a:pt x="425170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468" name="Google Shape;468;p17"/>
          <p:cNvSpPr/>
          <p:nvPr/>
        </p:nvSpPr>
        <p:spPr>
          <a:xfrm rot="8532856">
            <a:off x="5687752" y="129611"/>
            <a:ext cx="33784" cy="29285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9" name="Google Shape;469;p17">
            <a:hlinkClick r:id="rId2" action="ppaction://hlinksldjump"/>
          </p:cNvPr>
          <p:cNvSpPr/>
          <p:nvPr/>
        </p:nvSpPr>
        <p:spPr>
          <a:xfrm>
            <a:off x="711625" y="24124"/>
            <a:ext cx="14043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0" name="Google Shape;470;p17">
            <a:hlinkClick r:id="rId3" action="ppaction://hlinksldjump"/>
          </p:cNvPr>
          <p:cNvSpPr/>
          <p:nvPr/>
        </p:nvSpPr>
        <p:spPr>
          <a:xfrm>
            <a:off x="3875887" y="24124"/>
            <a:ext cx="14046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1" name="Google Shape;471;p17">
            <a:hlinkClick r:id="rId2" action="ppaction://hlinksldjump"/>
          </p:cNvPr>
          <p:cNvSpPr/>
          <p:nvPr/>
        </p:nvSpPr>
        <p:spPr>
          <a:xfrm>
            <a:off x="5454000" y="24124"/>
            <a:ext cx="14043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2" name="Google Shape;472;p17">
            <a:hlinkClick r:id="rId2" action="ppaction://hlinksldjump"/>
          </p:cNvPr>
          <p:cNvSpPr/>
          <p:nvPr/>
        </p:nvSpPr>
        <p:spPr>
          <a:xfrm>
            <a:off x="7035525" y="24124"/>
            <a:ext cx="14046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3" name="Google Shape;473;p17">
            <a:hlinkClick r:id="rId4" action="ppaction://hlinksldjump"/>
          </p:cNvPr>
          <p:cNvSpPr/>
          <p:nvPr/>
        </p:nvSpPr>
        <p:spPr>
          <a:xfrm>
            <a:off x="2294438" y="24124"/>
            <a:ext cx="14043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8"/>
          <p:cNvSpPr/>
          <p:nvPr/>
        </p:nvSpPr>
        <p:spPr>
          <a:xfrm>
            <a:off x="1102348" y="3665786"/>
            <a:ext cx="2957231" cy="1478631"/>
          </a:xfrm>
          <a:custGeom>
            <a:avLst/>
            <a:gdLst/>
            <a:ahLst/>
            <a:cxnLst/>
            <a:rect l="l" t="t" r="r" b="b"/>
            <a:pathLst>
              <a:path w="92183" h="46092" extrusionOk="0">
                <a:moveTo>
                  <a:pt x="44901" y="0"/>
                </a:moveTo>
                <a:lnTo>
                  <a:pt x="42543" y="119"/>
                </a:lnTo>
                <a:lnTo>
                  <a:pt x="40222" y="357"/>
                </a:lnTo>
                <a:lnTo>
                  <a:pt x="37935" y="715"/>
                </a:lnTo>
                <a:lnTo>
                  <a:pt x="35685" y="1167"/>
                </a:lnTo>
                <a:lnTo>
                  <a:pt x="33482" y="1739"/>
                </a:lnTo>
                <a:lnTo>
                  <a:pt x="31315" y="2417"/>
                </a:lnTo>
                <a:lnTo>
                  <a:pt x="29208" y="3191"/>
                </a:lnTo>
                <a:lnTo>
                  <a:pt x="27136" y="4072"/>
                </a:lnTo>
                <a:lnTo>
                  <a:pt x="25124" y="5037"/>
                </a:lnTo>
                <a:lnTo>
                  <a:pt x="23159" y="6108"/>
                </a:lnTo>
                <a:lnTo>
                  <a:pt x="21266" y="7263"/>
                </a:lnTo>
                <a:lnTo>
                  <a:pt x="19420" y="8513"/>
                </a:lnTo>
                <a:lnTo>
                  <a:pt x="17646" y="9835"/>
                </a:lnTo>
                <a:lnTo>
                  <a:pt x="15932" y="11252"/>
                </a:lnTo>
                <a:lnTo>
                  <a:pt x="14301" y="12740"/>
                </a:lnTo>
                <a:lnTo>
                  <a:pt x="12729" y="14300"/>
                </a:lnTo>
                <a:lnTo>
                  <a:pt x="11241" y="15943"/>
                </a:lnTo>
                <a:lnTo>
                  <a:pt x="9836" y="17646"/>
                </a:lnTo>
                <a:lnTo>
                  <a:pt x="8502" y="19420"/>
                </a:lnTo>
                <a:lnTo>
                  <a:pt x="7264" y="21266"/>
                </a:lnTo>
                <a:lnTo>
                  <a:pt x="6109" y="23171"/>
                </a:lnTo>
                <a:lnTo>
                  <a:pt x="5037" y="25123"/>
                </a:lnTo>
                <a:lnTo>
                  <a:pt x="4073" y="27136"/>
                </a:lnTo>
                <a:lnTo>
                  <a:pt x="3192" y="29207"/>
                </a:lnTo>
                <a:lnTo>
                  <a:pt x="2418" y="31327"/>
                </a:lnTo>
                <a:lnTo>
                  <a:pt x="1739" y="33494"/>
                </a:lnTo>
                <a:lnTo>
                  <a:pt x="1167" y="35697"/>
                </a:lnTo>
                <a:lnTo>
                  <a:pt x="715" y="37947"/>
                </a:lnTo>
                <a:lnTo>
                  <a:pt x="358" y="40233"/>
                </a:lnTo>
                <a:lnTo>
                  <a:pt x="120" y="42555"/>
                </a:lnTo>
                <a:lnTo>
                  <a:pt x="1" y="44900"/>
                </a:lnTo>
                <a:lnTo>
                  <a:pt x="1" y="46091"/>
                </a:lnTo>
                <a:lnTo>
                  <a:pt x="25802" y="46091"/>
                </a:lnTo>
                <a:lnTo>
                  <a:pt x="25826" y="45055"/>
                </a:lnTo>
                <a:lnTo>
                  <a:pt x="26029" y="43007"/>
                </a:lnTo>
                <a:lnTo>
                  <a:pt x="26434" y="41031"/>
                </a:lnTo>
                <a:lnTo>
                  <a:pt x="27029" y="39126"/>
                </a:lnTo>
                <a:lnTo>
                  <a:pt x="27803" y="37304"/>
                </a:lnTo>
                <a:lnTo>
                  <a:pt x="28743" y="35577"/>
                </a:lnTo>
                <a:lnTo>
                  <a:pt x="29839" y="33958"/>
                </a:lnTo>
                <a:lnTo>
                  <a:pt x="31077" y="32458"/>
                </a:lnTo>
                <a:lnTo>
                  <a:pt x="32458" y="31077"/>
                </a:lnTo>
                <a:lnTo>
                  <a:pt x="33959" y="29838"/>
                </a:lnTo>
                <a:lnTo>
                  <a:pt x="35578" y="28743"/>
                </a:lnTo>
                <a:lnTo>
                  <a:pt x="37304" y="27814"/>
                </a:lnTo>
                <a:lnTo>
                  <a:pt x="39126" y="27040"/>
                </a:lnTo>
                <a:lnTo>
                  <a:pt x="41019" y="26445"/>
                </a:lnTo>
                <a:lnTo>
                  <a:pt x="43008" y="26040"/>
                </a:lnTo>
                <a:lnTo>
                  <a:pt x="45044" y="25826"/>
                </a:lnTo>
                <a:lnTo>
                  <a:pt x="46092" y="25814"/>
                </a:lnTo>
                <a:lnTo>
                  <a:pt x="47139" y="25826"/>
                </a:lnTo>
                <a:lnTo>
                  <a:pt x="49175" y="26040"/>
                </a:lnTo>
                <a:lnTo>
                  <a:pt x="51152" y="26445"/>
                </a:lnTo>
                <a:lnTo>
                  <a:pt x="53057" y="27040"/>
                </a:lnTo>
                <a:lnTo>
                  <a:pt x="54879" y="27814"/>
                </a:lnTo>
                <a:lnTo>
                  <a:pt x="56605" y="28743"/>
                </a:lnTo>
                <a:lnTo>
                  <a:pt x="58225" y="29838"/>
                </a:lnTo>
                <a:lnTo>
                  <a:pt x="59725" y="31077"/>
                </a:lnTo>
                <a:lnTo>
                  <a:pt x="61106" y="32458"/>
                </a:lnTo>
                <a:lnTo>
                  <a:pt x="62344" y="33958"/>
                </a:lnTo>
                <a:lnTo>
                  <a:pt x="63440" y="35577"/>
                </a:lnTo>
                <a:lnTo>
                  <a:pt x="64380" y="37304"/>
                </a:lnTo>
                <a:lnTo>
                  <a:pt x="65142" y="39126"/>
                </a:lnTo>
                <a:lnTo>
                  <a:pt x="65738" y="41031"/>
                </a:lnTo>
                <a:lnTo>
                  <a:pt x="66143" y="43007"/>
                </a:lnTo>
                <a:lnTo>
                  <a:pt x="66357" y="45055"/>
                </a:lnTo>
                <a:lnTo>
                  <a:pt x="66369" y="46091"/>
                </a:lnTo>
                <a:lnTo>
                  <a:pt x="92183" y="46091"/>
                </a:lnTo>
                <a:lnTo>
                  <a:pt x="92171" y="44900"/>
                </a:lnTo>
                <a:lnTo>
                  <a:pt x="92052" y="42555"/>
                </a:lnTo>
                <a:lnTo>
                  <a:pt x="91813" y="40233"/>
                </a:lnTo>
                <a:lnTo>
                  <a:pt x="91468" y="37947"/>
                </a:lnTo>
                <a:lnTo>
                  <a:pt x="91004" y="35697"/>
                </a:lnTo>
                <a:lnTo>
                  <a:pt x="90444" y="33494"/>
                </a:lnTo>
                <a:lnTo>
                  <a:pt x="89766" y="31327"/>
                </a:lnTo>
                <a:lnTo>
                  <a:pt x="88992" y="29207"/>
                </a:lnTo>
                <a:lnTo>
                  <a:pt x="88110" y="27136"/>
                </a:lnTo>
                <a:lnTo>
                  <a:pt x="87134" y="25123"/>
                </a:lnTo>
                <a:lnTo>
                  <a:pt x="86074" y="23171"/>
                </a:lnTo>
                <a:lnTo>
                  <a:pt x="84919" y="21266"/>
                </a:lnTo>
                <a:lnTo>
                  <a:pt x="83669" y="19420"/>
                </a:lnTo>
                <a:lnTo>
                  <a:pt x="82348" y="17646"/>
                </a:lnTo>
                <a:lnTo>
                  <a:pt x="80931" y="15943"/>
                </a:lnTo>
                <a:lnTo>
                  <a:pt x="79442" y="14300"/>
                </a:lnTo>
                <a:lnTo>
                  <a:pt x="77883" y="12740"/>
                </a:lnTo>
                <a:lnTo>
                  <a:pt x="76239" y="11252"/>
                </a:lnTo>
                <a:lnTo>
                  <a:pt x="74537" y="9835"/>
                </a:lnTo>
                <a:lnTo>
                  <a:pt x="72763" y="8513"/>
                </a:lnTo>
                <a:lnTo>
                  <a:pt x="70917" y="7263"/>
                </a:lnTo>
                <a:lnTo>
                  <a:pt x="69024" y="6108"/>
                </a:lnTo>
                <a:lnTo>
                  <a:pt x="67059" y="5037"/>
                </a:lnTo>
                <a:lnTo>
                  <a:pt x="65047" y="4072"/>
                </a:lnTo>
                <a:lnTo>
                  <a:pt x="62975" y="3191"/>
                </a:lnTo>
                <a:lnTo>
                  <a:pt x="60856" y="2417"/>
                </a:lnTo>
                <a:lnTo>
                  <a:pt x="58701" y="1739"/>
                </a:lnTo>
                <a:lnTo>
                  <a:pt x="56486" y="1167"/>
                </a:lnTo>
                <a:lnTo>
                  <a:pt x="54236" y="715"/>
                </a:lnTo>
                <a:lnTo>
                  <a:pt x="51950" y="357"/>
                </a:lnTo>
                <a:lnTo>
                  <a:pt x="49628" y="119"/>
                </a:lnTo>
                <a:lnTo>
                  <a:pt x="47282" y="0"/>
                </a:lnTo>
                <a:close/>
              </a:path>
            </a:pathLst>
          </a:custGeom>
          <a:solidFill>
            <a:srgbClr val="F6F7E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6" name="Google Shape;476;p18"/>
          <p:cNvSpPr/>
          <p:nvPr/>
        </p:nvSpPr>
        <p:spPr>
          <a:xfrm>
            <a:off x="-2195142" y="3082515"/>
            <a:ext cx="4124141" cy="2061910"/>
          </a:xfrm>
          <a:custGeom>
            <a:avLst/>
            <a:gdLst/>
            <a:ahLst/>
            <a:cxnLst/>
            <a:rect l="l" t="t" r="r" b="b"/>
            <a:pathLst>
              <a:path w="128558" h="64274" extrusionOk="0">
                <a:moveTo>
                  <a:pt x="64273" y="1"/>
                </a:moveTo>
                <a:lnTo>
                  <a:pt x="62618" y="12"/>
                </a:lnTo>
                <a:lnTo>
                  <a:pt x="59332" y="179"/>
                </a:lnTo>
                <a:lnTo>
                  <a:pt x="56093" y="513"/>
                </a:lnTo>
                <a:lnTo>
                  <a:pt x="52914" y="1001"/>
                </a:lnTo>
                <a:lnTo>
                  <a:pt x="49771" y="1644"/>
                </a:lnTo>
                <a:lnTo>
                  <a:pt x="46699" y="2430"/>
                </a:lnTo>
                <a:lnTo>
                  <a:pt x="43675" y="3370"/>
                </a:lnTo>
                <a:lnTo>
                  <a:pt x="40722" y="4454"/>
                </a:lnTo>
                <a:lnTo>
                  <a:pt x="37840" y="5680"/>
                </a:lnTo>
                <a:lnTo>
                  <a:pt x="35030" y="7037"/>
                </a:lnTo>
                <a:lnTo>
                  <a:pt x="32304" y="8514"/>
                </a:lnTo>
                <a:lnTo>
                  <a:pt x="29648" y="10133"/>
                </a:lnTo>
                <a:lnTo>
                  <a:pt x="27088" y="11872"/>
                </a:lnTo>
                <a:lnTo>
                  <a:pt x="24612" y="13717"/>
                </a:lnTo>
                <a:lnTo>
                  <a:pt x="22231" y="15682"/>
                </a:lnTo>
                <a:lnTo>
                  <a:pt x="19944" y="17765"/>
                </a:lnTo>
                <a:lnTo>
                  <a:pt x="17765" y="19944"/>
                </a:lnTo>
                <a:lnTo>
                  <a:pt x="15682" y="22230"/>
                </a:lnTo>
                <a:lnTo>
                  <a:pt x="13717" y="24612"/>
                </a:lnTo>
                <a:lnTo>
                  <a:pt x="11872" y="27088"/>
                </a:lnTo>
                <a:lnTo>
                  <a:pt x="10133" y="29648"/>
                </a:lnTo>
                <a:lnTo>
                  <a:pt x="8514" y="32304"/>
                </a:lnTo>
                <a:lnTo>
                  <a:pt x="7038" y="35030"/>
                </a:lnTo>
                <a:lnTo>
                  <a:pt x="5680" y="37840"/>
                </a:lnTo>
                <a:lnTo>
                  <a:pt x="4454" y="40722"/>
                </a:lnTo>
                <a:lnTo>
                  <a:pt x="3370" y="43674"/>
                </a:lnTo>
                <a:lnTo>
                  <a:pt x="2430" y="46699"/>
                </a:lnTo>
                <a:lnTo>
                  <a:pt x="1644" y="49771"/>
                </a:lnTo>
                <a:lnTo>
                  <a:pt x="1001" y="52914"/>
                </a:lnTo>
                <a:lnTo>
                  <a:pt x="513" y="56093"/>
                </a:lnTo>
                <a:lnTo>
                  <a:pt x="179" y="59332"/>
                </a:lnTo>
                <a:lnTo>
                  <a:pt x="13" y="62618"/>
                </a:lnTo>
                <a:lnTo>
                  <a:pt x="1" y="64273"/>
                </a:lnTo>
                <a:lnTo>
                  <a:pt x="36007" y="64273"/>
                </a:lnTo>
                <a:lnTo>
                  <a:pt x="36007" y="63547"/>
                </a:lnTo>
                <a:lnTo>
                  <a:pt x="36078" y="62106"/>
                </a:lnTo>
                <a:lnTo>
                  <a:pt x="36233" y="60677"/>
                </a:lnTo>
                <a:lnTo>
                  <a:pt x="36447" y="59272"/>
                </a:lnTo>
                <a:lnTo>
                  <a:pt x="36721" y="57903"/>
                </a:lnTo>
                <a:lnTo>
                  <a:pt x="37078" y="56546"/>
                </a:lnTo>
                <a:lnTo>
                  <a:pt x="37483" y="55212"/>
                </a:lnTo>
                <a:lnTo>
                  <a:pt x="37959" y="53914"/>
                </a:lnTo>
                <a:lnTo>
                  <a:pt x="38507" y="52652"/>
                </a:lnTo>
                <a:lnTo>
                  <a:pt x="39102" y="51414"/>
                </a:lnTo>
                <a:lnTo>
                  <a:pt x="39757" y="50211"/>
                </a:lnTo>
                <a:lnTo>
                  <a:pt x="40460" y="49044"/>
                </a:lnTo>
                <a:lnTo>
                  <a:pt x="41222" y="47913"/>
                </a:lnTo>
                <a:lnTo>
                  <a:pt x="42043" y="46830"/>
                </a:lnTo>
                <a:lnTo>
                  <a:pt x="42901" y="45782"/>
                </a:lnTo>
                <a:lnTo>
                  <a:pt x="43817" y="44770"/>
                </a:lnTo>
                <a:lnTo>
                  <a:pt x="44782" y="43817"/>
                </a:lnTo>
                <a:lnTo>
                  <a:pt x="45782" y="42900"/>
                </a:lnTo>
                <a:lnTo>
                  <a:pt x="46830" y="42031"/>
                </a:lnTo>
                <a:lnTo>
                  <a:pt x="47925" y="41222"/>
                </a:lnTo>
                <a:lnTo>
                  <a:pt x="49056" y="40460"/>
                </a:lnTo>
                <a:lnTo>
                  <a:pt x="50211" y="39745"/>
                </a:lnTo>
                <a:lnTo>
                  <a:pt x="51414" y="39090"/>
                </a:lnTo>
                <a:lnTo>
                  <a:pt x="52652" y="38495"/>
                </a:lnTo>
                <a:lnTo>
                  <a:pt x="53926" y="37959"/>
                </a:lnTo>
                <a:lnTo>
                  <a:pt x="55224" y="37483"/>
                </a:lnTo>
                <a:lnTo>
                  <a:pt x="56546" y="37066"/>
                </a:lnTo>
                <a:lnTo>
                  <a:pt x="57903" y="36721"/>
                </a:lnTo>
                <a:lnTo>
                  <a:pt x="59284" y="36435"/>
                </a:lnTo>
                <a:lnTo>
                  <a:pt x="60689" y="36221"/>
                </a:lnTo>
                <a:lnTo>
                  <a:pt x="62106" y="36078"/>
                </a:lnTo>
                <a:lnTo>
                  <a:pt x="63547" y="36006"/>
                </a:lnTo>
                <a:lnTo>
                  <a:pt x="64285" y="35995"/>
                </a:lnTo>
                <a:lnTo>
                  <a:pt x="65011" y="36006"/>
                </a:lnTo>
                <a:lnTo>
                  <a:pt x="66452" y="36078"/>
                </a:lnTo>
                <a:lnTo>
                  <a:pt x="67881" y="36221"/>
                </a:lnTo>
                <a:lnTo>
                  <a:pt x="69274" y="36435"/>
                </a:lnTo>
                <a:lnTo>
                  <a:pt x="70655" y="36721"/>
                </a:lnTo>
                <a:lnTo>
                  <a:pt x="72013" y="37066"/>
                </a:lnTo>
                <a:lnTo>
                  <a:pt x="73334" y="37483"/>
                </a:lnTo>
                <a:lnTo>
                  <a:pt x="74644" y="37959"/>
                </a:lnTo>
                <a:lnTo>
                  <a:pt x="75906" y="38495"/>
                </a:lnTo>
                <a:lnTo>
                  <a:pt x="77144" y="39090"/>
                </a:lnTo>
                <a:lnTo>
                  <a:pt x="78347" y="39745"/>
                </a:lnTo>
                <a:lnTo>
                  <a:pt x="79514" y="40460"/>
                </a:lnTo>
                <a:lnTo>
                  <a:pt x="80645" y="41222"/>
                </a:lnTo>
                <a:lnTo>
                  <a:pt x="81729" y="42031"/>
                </a:lnTo>
                <a:lnTo>
                  <a:pt x="82776" y="42900"/>
                </a:lnTo>
                <a:lnTo>
                  <a:pt x="83776" y="43817"/>
                </a:lnTo>
                <a:lnTo>
                  <a:pt x="84741" y="44770"/>
                </a:lnTo>
                <a:lnTo>
                  <a:pt x="85658" y="45782"/>
                </a:lnTo>
                <a:lnTo>
                  <a:pt x="86515" y="46830"/>
                </a:lnTo>
                <a:lnTo>
                  <a:pt x="87337" y="47913"/>
                </a:lnTo>
                <a:lnTo>
                  <a:pt x="88099" y="49044"/>
                </a:lnTo>
                <a:lnTo>
                  <a:pt x="88813" y="50211"/>
                </a:lnTo>
                <a:lnTo>
                  <a:pt x="89468" y="51414"/>
                </a:lnTo>
                <a:lnTo>
                  <a:pt x="90063" y="52652"/>
                </a:lnTo>
                <a:lnTo>
                  <a:pt x="90599" y="53914"/>
                </a:lnTo>
                <a:lnTo>
                  <a:pt x="91075" y="55212"/>
                </a:lnTo>
                <a:lnTo>
                  <a:pt x="91492" y="56546"/>
                </a:lnTo>
                <a:lnTo>
                  <a:pt x="91837" y="57891"/>
                </a:lnTo>
                <a:lnTo>
                  <a:pt x="92123" y="59272"/>
                </a:lnTo>
                <a:lnTo>
                  <a:pt x="92337" y="60677"/>
                </a:lnTo>
                <a:lnTo>
                  <a:pt x="92480" y="62106"/>
                </a:lnTo>
                <a:lnTo>
                  <a:pt x="92552" y="63547"/>
                </a:lnTo>
                <a:lnTo>
                  <a:pt x="92564" y="64273"/>
                </a:lnTo>
                <a:lnTo>
                  <a:pt x="128558" y="64273"/>
                </a:lnTo>
                <a:lnTo>
                  <a:pt x="128546" y="62618"/>
                </a:lnTo>
                <a:lnTo>
                  <a:pt x="128379" y="59332"/>
                </a:lnTo>
                <a:lnTo>
                  <a:pt x="128046" y="56093"/>
                </a:lnTo>
                <a:lnTo>
                  <a:pt x="127558" y="52914"/>
                </a:lnTo>
                <a:lnTo>
                  <a:pt x="126915" y="49771"/>
                </a:lnTo>
                <a:lnTo>
                  <a:pt x="126117" y="46699"/>
                </a:lnTo>
                <a:lnTo>
                  <a:pt x="125176" y="43674"/>
                </a:lnTo>
                <a:lnTo>
                  <a:pt x="124093" y="40722"/>
                </a:lnTo>
                <a:lnTo>
                  <a:pt x="122878" y="37840"/>
                </a:lnTo>
                <a:lnTo>
                  <a:pt x="121521" y="35030"/>
                </a:lnTo>
                <a:lnTo>
                  <a:pt x="120033" y="32304"/>
                </a:lnTo>
                <a:lnTo>
                  <a:pt x="118425" y="29648"/>
                </a:lnTo>
                <a:lnTo>
                  <a:pt x="116687" y="27088"/>
                </a:lnTo>
                <a:lnTo>
                  <a:pt x="114829" y="24612"/>
                </a:lnTo>
                <a:lnTo>
                  <a:pt x="112865" y="22230"/>
                </a:lnTo>
                <a:lnTo>
                  <a:pt x="110793" y="19944"/>
                </a:lnTo>
                <a:lnTo>
                  <a:pt x="108602" y="17765"/>
                </a:lnTo>
                <a:lnTo>
                  <a:pt x="106328" y="15682"/>
                </a:lnTo>
                <a:lnTo>
                  <a:pt x="103947" y="13717"/>
                </a:lnTo>
                <a:lnTo>
                  <a:pt x="101470" y="11872"/>
                </a:lnTo>
                <a:lnTo>
                  <a:pt x="98898" y="10133"/>
                </a:lnTo>
                <a:lnTo>
                  <a:pt x="96255" y="8514"/>
                </a:lnTo>
                <a:lnTo>
                  <a:pt x="93516" y="7037"/>
                </a:lnTo>
                <a:lnTo>
                  <a:pt x="90706" y="5680"/>
                </a:lnTo>
                <a:lnTo>
                  <a:pt x="87825" y="4454"/>
                </a:lnTo>
                <a:lnTo>
                  <a:pt x="84872" y="3370"/>
                </a:lnTo>
                <a:lnTo>
                  <a:pt x="81859" y="2430"/>
                </a:lnTo>
                <a:lnTo>
                  <a:pt x="78776" y="1644"/>
                </a:lnTo>
                <a:lnTo>
                  <a:pt x="75644" y="1001"/>
                </a:lnTo>
                <a:lnTo>
                  <a:pt x="72453" y="513"/>
                </a:lnTo>
                <a:lnTo>
                  <a:pt x="69215" y="179"/>
                </a:lnTo>
                <a:lnTo>
                  <a:pt x="65940" y="12"/>
                </a:lnTo>
                <a:lnTo>
                  <a:pt x="64273" y="1"/>
                </a:lnTo>
                <a:close/>
              </a:path>
            </a:pathLst>
          </a:custGeom>
          <a:solidFill>
            <a:srgbClr val="F6F7E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7" name="Google Shape;477;p18"/>
          <p:cNvSpPr txBox="1"/>
          <p:nvPr>
            <p:ph type="ctrTitle"/>
          </p:nvPr>
        </p:nvSpPr>
        <p:spPr>
          <a:xfrm>
            <a:off x="754925" y="1222200"/>
            <a:ext cx="4124100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6100"/>
              <a:buFont typeface="Lato" panose="020F0502020204030203"/>
              <a:buNone/>
              <a:defRPr sz="6100" b="1" i="0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3200"/>
              <a:buFont typeface="Lato" panose="020F0502020204030203"/>
              <a:buNone/>
              <a:defRPr sz="32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3200"/>
              <a:buFont typeface="Lato" panose="020F0502020204030203"/>
              <a:buNone/>
              <a:defRPr sz="32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3200"/>
              <a:buFont typeface="Lato" panose="020F0502020204030203"/>
              <a:buNone/>
              <a:defRPr sz="32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3200"/>
              <a:buFont typeface="Lato" panose="020F0502020204030203"/>
              <a:buNone/>
              <a:defRPr sz="32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3200"/>
              <a:buFont typeface="Lato" panose="020F0502020204030203"/>
              <a:buNone/>
              <a:defRPr sz="32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3200"/>
              <a:buFont typeface="Lato" panose="020F0502020204030203"/>
              <a:buNone/>
              <a:defRPr sz="32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3200"/>
              <a:buFont typeface="Lato" panose="020F0502020204030203"/>
              <a:buNone/>
              <a:defRPr sz="32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3200"/>
              <a:buFont typeface="Lato" panose="020F0502020204030203"/>
              <a:buNone/>
              <a:defRPr sz="32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478" name="Google Shape;478;p18"/>
          <p:cNvSpPr/>
          <p:nvPr/>
        </p:nvSpPr>
        <p:spPr>
          <a:xfrm>
            <a:off x="1529392" y="3528261"/>
            <a:ext cx="123027" cy="123027"/>
          </a:xfrm>
          <a:custGeom>
            <a:avLst/>
            <a:gdLst/>
            <a:ahLst/>
            <a:cxnLst/>
            <a:rect l="l" t="t" r="r" b="b"/>
            <a:pathLst>
              <a:path w="3835" h="3835" fill="none" extrusionOk="0">
                <a:moveTo>
                  <a:pt x="322" y="870"/>
                </a:moveTo>
                <a:lnTo>
                  <a:pt x="500" y="608"/>
                </a:lnTo>
                <a:lnTo>
                  <a:pt x="953" y="251"/>
                </a:lnTo>
                <a:lnTo>
                  <a:pt x="1465" y="48"/>
                </a:lnTo>
                <a:lnTo>
                  <a:pt x="2013" y="1"/>
                </a:lnTo>
                <a:lnTo>
                  <a:pt x="2536" y="108"/>
                </a:lnTo>
                <a:lnTo>
                  <a:pt x="3025" y="346"/>
                </a:lnTo>
                <a:lnTo>
                  <a:pt x="3429" y="727"/>
                </a:lnTo>
                <a:lnTo>
                  <a:pt x="3703" y="1239"/>
                </a:lnTo>
                <a:lnTo>
                  <a:pt x="3787" y="1537"/>
                </a:lnTo>
                <a:lnTo>
                  <a:pt x="3834" y="1846"/>
                </a:lnTo>
                <a:lnTo>
                  <a:pt x="3775" y="2430"/>
                </a:lnTo>
                <a:lnTo>
                  <a:pt x="3549" y="2930"/>
                </a:lnTo>
                <a:lnTo>
                  <a:pt x="3203" y="3346"/>
                </a:lnTo>
                <a:lnTo>
                  <a:pt x="2751" y="3644"/>
                </a:lnTo>
                <a:lnTo>
                  <a:pt x="2239" y="3811"/>
                </a:lnTo>
                <a:lnTo>
                  <a:pt x="1679" y="3835"/>
                </a:lnTo>
                <a:lnTo>
                  <a:pt x="1131" y="3680"/>
                </a:lnTo>
                <a:lnTo>
                  <a:pt x="858" y="3513"/>
                </a:lnTo>
                <a:lnTo>
                  <a:pt x="691" y="3406"/>
                </a:lnTo>
                <a:lnTo>
                  <a:pt x="429" y="3132"/>
                </a:lnTo>
                <a:lnTo>
                  <a:pt x="215" y="2823"/>
                </a:lnTo>
                <a:lnTo>
                  <a:pt x="84" y="2477"/>
                </a:lnTo>
                <a:lnTo>
                  <a:pt x="0" y="2120"/>
                </a:lnTo>
                <a:lnTo>
                  <a:pt x="0" y="1751"/>
                </a:lnTo>
                <a:lnTo>
                  <a:pt x="72" y="1382"/>
                </a:lnTo>
                <a:lnTo>
                  <a:pt x="215" y="1037"/>
                </a:lnTo>
                <a:lnTo>
                  <a:pt x="322" y="870"/>
                </a:lnTo>
                <a:close/>
              </a:path>
            </a:pathLst>
          </a:custGeom>
          <a:noFill/>
          <a:ln w="9525" cap="flat" cmpd="sng">
            <a:solidFill>
              <a:srgbClr val="3D6886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479" name="Google Shape;479;p18"/>
          <p:cNvSpPr/>
          <p:nvPr/>
        </p:nvSpPr>
        <p:spPr>
          <a:xfrm>
            <a:off x="1601956" y="3698251"/>
            <a:ext cx="79494" cy="79077"/>
          </a:xfrm>
          <a:custGeom>
            <a:avLst/>
            <a:gdLst/>
            <a:ahLst/>
            <a:cxnLst/>
            <a:rect l="l" t="t" r="r" b="b"/>
            <a:pathLst>
              <a:path w="2478" h="2465" extrusionOk="0">
                <a:moveTo>
                  <a:pt x="1298" y="0"/>
                </a:moveTo>
                <a:lnTo>
                  <a:pt x="953" y="24"/>
                </a:lnTo>
                <a:lnTo>
                  <a:pt x="620" y="155"/>
                </a:lnTo>
                <a:lnTo>
                  <a:pt x="334" y="393"/>
                </a:lnTo>
                <a:lnTo>
                  <a:pt x="215" y="548"/>
                </a:lnTo>
                <a:lnTo>
                  <a:pt x="84" y="774"/>
                </a:lnTo>
                <a:lnTo>
                  <a:pt x="1" y="1238"/>
                </a:lnTo>
                <a:lnTo>
                  <a:pt x="96" y="1703"/>
                </a:lnTo>
                <a:lnTo>
                  <a:pt x="358" y="2108"/>
                </a:lnTo>
                <a:lnTo>
                  <a:pt x="560" y="2262"/>
                </a:lnTo>
                <a:lnTo>
                  <a:pt x="727" y="2358"/>
                </a:lnTo>
                <a:lnTo>
                  <a:pt x="1096" y="2465"/>
                </a:lnTo>
                <a:lnTo>
                  <a:pt x="1441" y="2453"/>
                </a:lnTo>
                <a:lnTo>
                  <a:pt x="1775" y="2346"/>
                </a:lnTo>
                <a:lnTo>
                  <a:pt x="2060" y="2143"/>
                </a:lnTo>
                <a:lnTo>
                  <a:pt x="2287" y="1881"/>
                </a:lnTo>
                <a:lnTo>
                  <a:pt x="2430" y="1560"/>
                </a:lnTo>
                <a:lnTo>
                  <a:pt x="2477" y="1179"/>
                </a:lnTo>
                <a:lnTo>
                  <a:pt x="2441" y="988"/>
                </a:lnTo>
                <a:lnTo>
                  <a:pt x="2394" y="786"/>
                </a:lnTo>
                <a:lnTo>
                  <a:pt x="2215" y="465"/>
                </a:lnTo>
                <a:lnTo>
                  <a:pt x="1953" y="215"/>
                </a:lnTo>
                <a:lnTo>
                  <a:pt x="1644" y="60"/>
                </a:lnTo>
                <a:lnTo>
                  <a:pt x="1298" y="0"/>
                </a:lnTo>
                <a:close/>
              </a:path>
            </a:pathLst>
          </a:custGeom>
          <a:solidFill>
            <a:srgbClr val="0A6787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0" name="Google Shape;480;p18"/>
          <p:cNvSpPr/>
          <p:nvPr/>
        </p:nvSpPr>
        <p:spPr>
          <a:xfrm>
            <a:off x="1726873" y="3635599"/>
            <a:ext cx="79462" cy="79109"/>
          </a:xfrm>
          <a:custGeom>
            <a:avLst/>
            <a:gdLst/>
            <a:ahLst/>
            <a:cxnLst/>
            <a:rect l="l" t="t" r="r" b="b"/>
            <a:pathLst>
              <a:path w="2477" h="2466" fill="none" extrusionOk="0">
                <a:moveTo>
                  <a:pt x="214" y="548"/>
                </a:moveTo>
                <a:lnTo>
                  <a:pt x="333" y="393"/>
                </a:lnTo>
                <a:lnTo>
                  <a:pt x="631" y="155"/>
                </a:lnTo>
                <a:lnTo>
                  <a:pt x="965" y="24"/>
                </a:lnTo>
                <a:lnTo>
                  <a:pt x="1310" y="0"/>
                </a:lnTo>
                <a:lnTo>
                  <a:pt x="1655" y="60"/>
                </a:lnTo>
                <a:lnTo>
                  <a:pt x="1965" y="227"/>
                </a:lnTo>
                <a:lnTo>
                  <a:pt x="2215" y="465"/>
                </a:lnTo>
                <a:lnTo>
                  <a:pt x="2405" y="798"/>
                </a:lnTo>
                <a:lnTo>
                  <a:pt x="2453" y="989"/>
                </a:lnTo>
                <a:lnTo>
                  <a:pt x="2477" y="1191"/>
                </a:lnTo>
                <a:lnTo>
                  <a:pt x="2441" y="1560"/>
                </a:lnTo>
                <a:lnTo>
                  <a:pt x="2298" y="1882"/>
                </a:lnTo>
                <a:lnTo>
                  <a:pt x="2072" y="2156"/>
                </a:lnTo>
                <a:lnTo>
                  <a:pt x="1774" y="2346"/>
                </a:lnTo>
                <a:lnTo>
                  <a:pt x="1441" y="2453"/>
                </a:lnTo>
                <a:lnTo>
                  <a:pt x="1096" y="2465"/>
                </a:lnTo>
                <a:lnTo>
                  <a:pt x="738" y="2358"/>
                </a:lnTo>
                <a:lnTo>
                  <a:pt x="560" y="2251"/>
                </a:lnTo>
                <a:lnTo>
                  <a:pt x="357" y="2096"/>
                </a:lnTo>
                <a:lnTo>
                  <a:pt x="95" y="1703"/>
                </a:lnTo>
                <a:lnTo>
                  <a:pt x="0" y="1239"/>
                </a:lnTo>
                <a:lnTo>
                  <a:pt x="95" y="763"/>
                </a:lnTo>
                <a:lnTo>
                  <a:pt x="214" y="548"/>
                </a:lnTo>
                <a:close/>
              </a:path>
            </a:pathLst>
          </a:custGeom>
          <a:noFill/>
          <a:ln w="9525" cap="flat" cmpd="sng">
            <a:solidFill>
              <a:srgbClr val="3D6886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481" name="Google Shape;481;p18"/>
          <p:cNvSpPr/>
          <p:nvPr/>
        </p:nvSpPr>
        <p:spPr>
          <a:xfrm rot="5400000">
            <a:off x="6998734" y="1417472"/>
            <a:ext cx="2957231" cy="1479016"/>
          </a:xfrm>
          <a:custGeom>
            <a:avLst/>
            <a:gdLst/>
            <a:ahLst/>
            <a:cxnLst/>
            <a:rect l="l" t="t" r="r" b="b"/>
            <a:pathLst>
              <a:path w="92183" h="46104" extrusionOk="0">
                <a:moveTo>
                  <a:pt x="1" y="1"/>
                </a:moveTo>
                <a:lnTo>
                  <a:pt x="1" y="1192"/>
                </a:lnTo>
                <a:lnTo>
                  <a:pt x="132" y="3549"/>
                </a:lnTo>
                <a:lnTo>
                  <a:pt x="358" y="5871"/>
                </a:lnTo>
                <a:lnTo>
                  <a:pt x="715" y="8157"/>
                </a:lnTo>
                <a:lnTo>
                  <a:pt x="1180" y="10407"/>
                </a:lnTo>
                <a:lnTo>
                  <a:pt x="1739" y="12610"/>
                </a:lnTo>
                <a:lnTo>
                  <a:pt x="2418" y="14777"/>
                </a:lnTo>
                <a:lnTo>
                  <a:pt x="3192" y="16896"/>
                </a:lnTo>
                <a:lnTo>
                  <a:pt x="4073" y="18956"/>
                </a:lnTo>
                <a:lnTo>
                  <a:pt x="5037" y="20969"/>
                </a:lnTo>
                <a:lnTo>
                  <a:pt x="6109" y="22933"/>
                </a:lnTo>
                <a:lnTo>
                  <a:pt x="7264" y="24838"/>
                </a:lnTo>
                <a:lnTo>
                  <a:pt x="8502" y="26672"/>
                </a:lnTo>
                <a:lnTo>
                  <a:pt x="9836" y="28446"/>
                </a:lnTo>
                <a:lnTo>
                  <a:pt x="11241" y="30161"/>
                </a:lnTo>
                <a:lnTo>
                  <a:pt x="12729" y="31792"/>
                </a:lnTo>
                <a:lnTo>
                  <a:pt x="14301" y="33364"/>
                </a:lnTo>
                <a:lnTo>
                  <a:pt x="15932" y="34852"/>
                </a:lnTo>
                <a:lnTo>
                  <a:pt x="17647" y="36257"/>
                </a:lnTo>
                <a:lnTo>
                  <a:pt x="19421" y="37590"/>
                </a:lnTo>
                <a:lnTo>
                  <a:pt x="21254" y="38829"/>
                </a:lnTo>
                <a:lnTo>
                  <a:pt x="23159" y="39984"/>
                </a:lnTo>
                <a:lnTo>
                  <a:pt x="25124" y="41055"/>
                </a:lnTo>
                <a:lnTo>
                  <a:pt x="27136" y="42020"/>
                </a:lnTo>
                <a:lnTo>
                  <a:pt x="29196" y="42901"/>
                </a:lnTo>
                <a:lnTo>
                  <a:pt x="31316" y="43675"/>
                </a:lnTo>
                <a:lnTo>
                  <a:pt x="33483" y="44353"/>
                </a:lnTo>
                <a:lnTo>
                  <a:pt x="35685" y="44925"/>
                </a:lnTo>
                <a:lnTo>
                  <a:pt x="37936" y="45377"/>
                </a:lnTo>
                <a:lnTo>
                  <a:pt x="40222" y="45735"/>
                </a:lnTo>
                <a:lnTo>
                  <a:pt x="42544" y="45973"/>
                </a:lnTo>
                <a:lnTo>
                  <a:pt x="44901" y="46092"/>
                </a:lnTo>
                <a:lnTo>
                  <a:pt x="46092" y="46104"/>
                </a:lnTo>
                <a:lnTo>
                  <a:pt x="47271" y="46092"/>
                </a:lnTo>
                <a:lnTo>
                  <a:pt x="49628" y="45973"/>
                </a:lnTo>
                <a:lnTo>
                  <a:pt x="51950" y="45735"/>
                </a:lnTo>
                <a:lnTo>
                  <a:pt x="54236" y="45377"/>
                </a:lnTo>
                <a:lnTo>
                  <a:pt x="56486" y="44925"/>
                </a:lnTo>
                <a:lnTo>
                  <a:pt x="58689" y="44353"/>
                </a:lnTo>
                <a:lnTo>
                  <a:pt x="60856" y="43675"/>
                </a:lnTo>
                <a:lnTo>
                  <a:pt x="62976" y="42901"/>
                </a:lnTo>
                <a:lnTo>
                  <a:pt x="65047" y="42020"/>
                </a:lnTo>
                <a:lnTo>
                  <a:pt x="67060" y="41055"/>
                </a:lnTo>
                <a:lnTo>
                  <a:pt x="69012" y="39984"/>
                </a:lnTo>
                <a:lnTo>
                  <a:pt x="70917" y="38829"/>
                </a:lnTo>
                <a:lnTo>
                  <a:pt x="72751" y="37590"/>
                </a:lnTo>
                <a:lnTo>
                  <a:pt x="74537" y="36257"/>
                </a:lnTo>
                <a:lnTo>
                  <a:pt x="76240" y="34852"/>
                </a:lnTo>
                <a:lnTo>
                  <a:pt x="77883" y="33364"/>
                </a:lnTo>
                <a:lnTo>
                  <a:pt x="79443" y="31792"/>
                </a:lnTo>
                <a:lnTo>
                  <a:pt x="80931" y="30161"/>
                </a:lnTo>
                <a:lnTo>
                  <a:pt x="82348" y="28446"/>
                </a:lnTo>
                <a:lnTo>
                  <a:pt x="83670" y="26672"/>
                </a:lnTo>
                <a:lnTo>
                  <a:pt x="84920" y="24838"/>
                </a:lnTo>
                <a:lnTo>
                  <a:pt x="86075" y="22933"/>
                </a:lnTo>
                <a:lnTo>
                  <a:pt x="87134" y="20969"/>
                </a:lnTo>
                <a:lnTo>
                  <a:pt x="88111" y="18956"/>
                </a:lnTo>
                <a:lnTo>
                  <a:pt x="88980" y="16896"/>
                </a:lnTo>
                <a:lnTo>
                  <a:pt x="89766" y="14777"/>
                </a:lnTo>
                <a:lnTo>
                  <a:pt x="90433" y="12610"/>
                </a:lnTo>
                <a:lnTo>
                  <a:pt x="91004" y="10407"/>
                </a:lnTo>
                <a:lnTo>
                  <a:pt x="91469" y="8157"/>
                </a:lnTo>
                <a:lnTo>
                  <a:pt x="91814" y="5871"/>
                </a:lnTo>
                <a:lnTo>
                  <a:pt x="92052" y="3549"/>
                </a:lnTo>
                <a:lnTo>
                  <a:pt x="92171" y="1192"/>
                </a:lnTo>
                <a:lnTo>
                  <a:pt x="92183" y="1"/>
                </a:lnTo>
                <a:lnTo>
                  <a:pt x="66369" y="1"/>
                </a:lnTo>
                <a:lnTo>
                  <a:pt x="66357" y="1049"/>
                </a:lnTo>
                <a:lnTo>
                  <a:pt x="66143" y="3097"/>
                </a:lnTo>
                <a:lnTo>
                  <a:pt x="65738" y="5073"/>
                </a:lnTo>
                <a:lnTo>
                  <a:pt x="65143" y="6978"/>
                </a:lnTo>
                <a:lnTo>
                  <a:pt x="64381" y="8788"/>
                </a:lnTo>
                <a:lnTo>
                  <a:pt x="63440" y="10514"/>
                </a:lnTo>
                <a:lnTo>
                  <a:pt x="62345" y="12134"/>
                </a:lnTo>
                <a:lnTo>
                  <a:pt x="61106" y="13634"/>
                </a:lnTo>
                <a:lnTo>
                  <a:pt x="59725" y="15015"/>
                </a:lnTo>
                <a:lnTo>
                  <a:pt x="58225" y="16254"/>
                </a:lnTo>
                <a:lnTo>
                  <a:pt x="56606" y="17349"/>
                </a:lnTo>
                <a:lnTo>
                  <a:pt x="54879" y="18290"/>
                </a:lnTo>
                <a:lnTo>
                  <a:pt x="53057" y="19064"/>
                </a:lnTo>
                <a:lnTo>
                  <a:pt x="51152" y="19659"/>
                </a:lnTo>
                <a:lnTo>
                  <a:pt x="49176" y="20064"/>
                </a:lnTo>
                <a:lnTo>
                  <a:pt x="47140" y="20266"/>
                </a:lnTo>
                <a:lnTo>
                  <a:pt x="46092" y="20290"/>
                </a:lnTo>
                <a:lnTo>
                  <a:pt x="45044" y="20266"/>
                </a:lnTo>
                <a:lnTo>
                  <a:pt x="43008" y="20064"/>
                </a:lnTo>
                <a:lnTo>
                  <a:pt x="41032" y="19659"/>
                </a:lnTo>
                <a:lnTo>
                  <a:pt x="39126" y="19064"/>
                </a:lnTo>
                <a:lnTo>
                  <a:pt x="37305" y="18290"/>
                </a:lnTo>
                <a:lnTo>
                  <a:pt x="35578" y="17349"/>
                </a:lnTo>
                <a:lnTo>
                  <a:pt x="33959" y="16254"/>
                </a:lnTo>
                <a:lnTo>
                  <a:pt x="32459" y="15015"/>
                </a:lnTo>
                <a:lnTo>
                  <a:pt x="31077" y="13634"/>
                </a:lnTo>
                <a:lnTo>
                  <a:pt x="29839" y="12134"/>
                </a:lnTo>
                <a:lnTo>
                  <a:pt x="28744" y="10514"/>
                </a:lnTo>
                <a:lnTo>
                  <a:pt x="27803" y="8788"/>
                </a:lnTo>
                <a:lnTo>
                  <a:pt x="27041" y="6978"/>
                </a:lnTo>
                <a:lnTo>
                  <a:pt x="26446" y="5073"/>
                </a:lnTo>
                <a:lnTo>
                  <a:pt x="26041" y="3097"/>
                </a:lnTo>
                <a:lnTo>
                  <a:pt x="25827" y="1049"/>
                </a:lnTo>
                <a:lnTo>
                  <a:pt x="25815" y="1"/>
                </a:lnTo>
                <a:close/>
              </a:path>
            </a:pathLst>
          </a:custGeom>
          <a:solidFill>
            <a:srgbClr val="F6F7E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2" name="Google Shape;482;p18"/>
          <p:cNvSpPr/>
          <p:nvPr/>
        </p:nvSpPr>
        <p:spPr>
          <a:xfrm>
            <a:off x="3877222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71" y="0"/>
                </a:moveTo>
                <a:lnTo>
                  <a:pt x="0" y="0"/>
                </a:lnTo>
                <a:lnTo>
                  <a:pt x="0" y="555574"/>
                </a:lnTo>
                <a:lnTo>
                  <a:pt x="8228" y="596332"/>
                </a:lnTo>
                <a:lnTo>
                  <a:pt x="30667" y="629615"/>
                </a:lnTo>
                <a:lnTo>
                  <a:pt x="63950" y="652055"/>
                </a:lnTo>
                <a:lnTo>
                  <a:pt x="104708" y="660283"/>
                </a:lnTo>
                <a:lnTo>
                  <a:pt x="3130962" y="660283"/>
                </a:lnTo>
                <a:lnTo>
                  <a:pt x="3171720" y="652055"/>
                </a:lnTo>
                <a:lnTo>
                  <a:pt x="3205003" y="629615"/>
                </a:lnTo>
                <a:lnTo>
                  <a:pt x="3227442" y="596332"/>
                </a:lnTo>
                <a:lnTo>
                  <a:pt x="3235671" y="555574"/>
                </a:lnTo>
                <a:lnTo>
                  <a:pt x="3235671" y="0"/>
                </a:lnTo>
                <a:close/>
              </a:path>
            </a:pathLst>
          </a:custGeom>
          <a:solidFill>
            <a:srgbClr val="01808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483" name="Google Shape;483;p18"/>
          <p:cNvSpPr txBox="1"/>
          <p:nvPr/>
        </p:nvSpPr>
        <p:spPr>
          <a:xfrm>
            <a:off x="4311780" y="44225"/>
            <a:ext cx="93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CO₂ EMISSIONS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pSp>
        <p:nvGrpSpPr>
          <p:cNvPr id="484" name="Google Shape;484;p18"/>
          <p:cNvGrpSpPr/>
          <p:nvPr/>
        </p:nvGrpSpPr>
        <p:grpSpPr>
          <a:xfrm>
            <a:off x="3996736" y="105461"/>
            <a:ext cx="274235" cy="171101"/>
            <a:chOff x="11481550" y="2611546"/>
            <a:chExt cx="798588" cy="518331"/>
          </a:xfrm>
        </p:grpSpPr>
        <p:sp>
          <p:nvSpPr>
            <p:cNvPr id="485" name="Google Shape;485;p18"/>
            <p:cNvSpPr/>
            <p:nvPr/>
          </p:nvSpPr>
          <p:spPr>
            <a:xfrm>
              <a:off x="11481550" y="2611546"/>
              <a:ext cx="798588" cy="518331"/>
            </a:xfrm>
            <a:custGeom>
              <a:avLst/>
              <a:gdLst/>
              <a:ahLst/>
              <a:cxnLst/>
              <a:rect l="l" t="t" r="r" b="b"/>
              <a:pathLst>
                <a:path w="877569" h="569595" extrusionOk="0">
                  <a:moveTo>
                    <a:pt x="709130" y="565616"/>
                  </a:moveTo>
                  <a:lnTo>
                    <a:pt x="207176" y="569165"/>
                  </a:lnTo>
                  <a:lnTo>
                    <a:pt x="160027" y="564058"/>
                  </a:lnTo>
                  <a:lnTo>
                    <a:pt x="116641" y="548868"/>
                  </a:lnTo>
                  <a:lnTo>
                    <a:pt x="78270" y="524831"/>
                  </a:lnTo>
                  <a:lnTo>
                    <a:pt x="46168" y="493181"/>
                  </a:lnTo>
                  <a:lnTo>
                    <a:pt x="21587" y="455155"/>
                  </a:lnTo>
                  <a:lnTo>
                    <a:pt x="5780" y="411986"/>
                  </a:lnTo>
                  <a:lnTo>
                    <a:pt x="0" y="364910"/>
                  </a:lnTo>
                  <a:lnTo>
                    <a:pt x="5223" y="317280"/>
                  </a:lnTo>
                  <a:lnTo>
                    <a:pt x="20733" y="273503"/>
                  </a:lnTo>
                  <a:lnTo>
                    <a:pt x="45252" y="234875"/>
                  </a:lnTo>
                  <a:lnTo>
                    <a:pt x="77503" y="202692"/>
                  </a:lnTo>
                  <a:lnTo>
                    <a:pt x="116210" y="178249"/>
                  </a:lnTo>
                  <a:lnTo>
                    <a:pt x="160094" y="162841"/>
                  </a:lnTo>
                  <a:lnTo>
                    <a:pt x="207878" y="157764"/>
                  </a:lnTo>
                  <a:lnTo>
                    <a:pt x="235514" y="112904"/>
                  </a:lnTo>
                  <a:lnTo>
                    <a:pt x="270353" y="74502"/>
                  </a:lnTo>
                  <a:lnTo>
                    <a:pt x="311317" y="43284"/>
                  </a:lnTo>
                  <a:lnTo>
                    <a:pt x="357326" y="19976"/>
                  </a:lnTo>
                  <a:lnTo>
                    <a:pt x="407301" y="5306"/>
                  </a:lnTo>
                  <a:lnTo>
                    <a:pt x="460163" y="0"/>
                  </a:lnTo>
                  <a:lnTo>
                    <a:pt x="508290" y="3790"/>
                  </a:lnTo>
                  <a:lnTo>
                    <a:pt x="554856" y="15601"/>
                  </a:lnTo>
                  <a:lnTo>
                    <a:pt x="598757" y="35053"/>
                  </a:lnTo>
                  <a:lnTo>
                    <a:pt x="638891" y="61767"/>
                  </a:lnTo>
                  <a:lnTo>
                    <a:pt x="670415" y="91091"/>
                  </a:lnTo>
                  <a:lnTo>
                    <a:pt x="697040" y="124666"/>
                  </a:lnTo>
                  <a:lnTo>
                    <a:pt x="718315" y="161774"/>
                  </a:lnTo>
                  <a:lnTo>
                    <a:pt x="733789" y="201700"/>
                  </a:lnTo>
                  <a:lnTo>
                    <a:pt x="780217" y="219199"/>
                  </a:lnTo>
                  <a:lnTo>
                    <a:pt x="819579" y="247838"/>
                  </a:lnTo>
                  <a:lnTo>
                    <a:pt x="850053" y="285566"/>
                  </a:lnTo>
                  <a:lnTo>
                    <a:pt x="869821" y="330331"/>
                  </a:lnTo>
                  <a:lnTo>
                    <a:pt x="877062" y="380082"/>
                  </a:lnTo>
                  <a:lnTo>
                    <a:pt x="874136" y="414222"/>
                  </a:lnTo>
                  <a:lnTo>
                    <a:pt x="850148" y="477337"/>
                  </a:lnTo>
                  <a:lnTo>
                    <a:pt x="805969" y="526842"/>
                  </a:lnTo>
                  <a:lnTo>
                    <a:pt x="749633" y="556739"/>
                  </a:lnTo>
                  <a:lnTo>
                    <a:pt x="718239" y="563940"/>
                  </a:lnTo>
                  <a:lnTo>
                    <a:pt x="715402" y="564998"/>
                  </a:lnTo>
                  <a:lnTo>
                    <a:pt x="712334" y="565595"/>
                  </a:lnTo>
                  <a:lnTo>
                    <a:pt x="709130" y="565616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11784358" y="2756293"/>
              <a:ext cx="231140" cy="271590"/>
            </a:xfrm>
            <a:custGeom>
              <a:avLst/>
              <a:gdLst/>
              <a:ahLst/>
              <a:cxnLst/>
              <a:rect l="l" t="t" r="r" b="b"/>
              <a:pathLst>
                <a:path w="254000" h="298450" extrusionOk="0">
                  <a:moveTo>
                    <a:pt x="151872" y="148602"/>
                  </a:moveTo>
                  <a:lnTo>
                    <a:pt x="150993" y="25067"/>
                  </a:lnTo>
                  <a:lnTo>
                    <a:pt x="125559" y="0"/>
                  </a:lnTo>
                  <a:lnTo>
                    <a:pt x="115749" y="2052"/>
                  </a:lnTo>
                  <a:lnTo>
                    <a:pt x="107765" y="7520"/>
                  </a:lnTo>
                  <a:lnTo>
                    <a:pt x="102413" y="15584"/>
                  </a:lnTo>
                  <a:lnTo>
                    <a:pt x="100502" y="25423"/>
                  </a:lnTo>
                  <a:lnTo>
                    <a:pt x="101371" y="148833"/>
                  </a:lnTo>
                  <a:lnTo>
                    <a:pt x="101402" y="153754"/>
                  </a:lnTo>
                  <a:lnTo>
                    <a:pt x="97465" y="157775"/>
                  </a:lnTo>
                  <a:lnTo>
                    <a:pt x="92544" y="157848"/>
                  </a:lnTo>
                  <a:lnTo>
                    <a:pt x="10557" y="158989"/>
                  </a:lnTo>
                  <a:lnTo>
                    <a:pt x="4435" y="160958"/>
                  </a:lnTo>
                  <a:lnTo>
                    <a:pt x="709" y="165667"/>
                  </a:lnTo>
                  <a:lnTo>
                    <a:pt x="0" y="171629"/>
                  </a:lnTo>
                  <a:lnTo>
                    <a:pt x="2924" y="177355"/>
                  </a:lnTo>
                  <a:lnTo>
                    <a:pt x="121287" y="294964"/>
                  </a:lnTo>
                  <a:lnTo>
                    <a:pt x="124826" y="298451"/>
                  </a:lnTo>
                  <a:lnTo>
                    <a:pt x="130522" y="298409"/>
                  </a:lnTo>
                  <a:lnTo>
                    <a:pt x="134009" y="294870"/>
                  </a:lnTo>
                  <a:lnTo>
                    <a:pt x="226938" y="200622"/>
                  </a:lnTo>
                  <a:lnTo>
                    <a:pt x="230556" y="197022"/>
                  </a:lnTo>
                  <a:lnTo>
                    <a:pt x="236261" y="191431"/>
                  </a:lnTo>
                  <a:lnTo>
                    <a:pt x="243251" y="184619"/>
                  </a:lnTo>
                  <a:lnTo>
                    <a:pt x="250728" y="177355"/>
                  </a:lnTo>
                  <a:lnTo>
                    <a:pt x="253856" y="171634"/>
                  </a:lnTo>
                  <a:lnTo>
                    <a:pt x="160678" y="157482"/>
                  </a:lnTo>
                  <a:lnTo>
                    <a:pt x="155820" y="157408"/>
                  </a:lnTo>
                  <a:lnTo>
                    <a:pt x="151904" y="153461"/>
                  </a:lnTo>
                  <a:lnTo>
                    <a:pt x="151872" y="148602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  <p:sp>
        <p:nvSpPr>
          <p:cNvPr id="487" name="Google Shape;487;p18"/>
          <p:cNvSpPr/>
          <p:nvPr/>
        </p:nvSpPr>
        <p:spPr>
          <a:xfrm>
            <a:off x="2296809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81" y="0"/>
                </a:moveTo>
                <a:lnTo>
                  <a:pt x="0" y="0"/>
                </a:lnTo>
                <a:lnTo>
                  <a:pt x="0" y="555574"/>
                </a:lnTo>
                <a:lnTo>
                  <a:pt x="8229" y="596332"/>
                </a:lnTo>
                <a:lnTo>
                  <a:pt x="30671" y="629615"/>
                </a:lnTo>
                <a:lnTo>
                  <a:pt x="63955" y="652055"/>
                </a:lnTo>
                <a:lnTo>
                  <a:pt x="104708" y="660283"/>
                </a:lnTo>
                <a:lnTo>
                  <a:pt x="3130972" y="660283"/>
                </a:lnTo>
                <a:lnTo>
                  <a:pt x="3171726" y="652055"/>
                </a:lnTo>
                <a:lnTo>
                  <a:pt x="3205009" y="629615"/>
                </a:lnTo>
                <a:lnTo>
                  <a:pt x="3227451" y="596332"/>
                </a:lnTo>
                <a:lnTo>
                  <a:pt x="3235681" y="555574"/>
                </a:lnTo>
                <a:lnTo>
                  <a:pt x="3235681" y="0"/>
                </a:lnTo>
                <a:close/>
              </a:path>
            </a:pathLst>
          </a:custGeom>
          <a:solidFill>
            <a:srgbClr val="00A69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488" name="Google Shape;488;p18"/>
          <p:cNvSpPr txBox="1"/>
          <p:nvPr/>
        </p:nvSpPr>
        <p:spPr>
          <a:xfrm>
            <a:off x="2695149" y="44225"/>
            <a:ext cx="933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WASTE MANAGEMENT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489" name="Google Shape;489;p18"/>
          <p:cNvSpPr/>
          <p:nvPr/>
        </p:nvSpPr>
        <p:spPr>
          <a:xfrm>
            <a:off x="2436853" y="79049"/>
            <a:ext cx="182165" cy="78296"/>
          </a:xfrm>
          <a:custGeom>
            <a:avLst/>
            <a:gdLst/>
            <a:ahLst/>
            <a:cxnLst/>
            <a:rect l="l" t="t" r="r" b="b"/>
            <a:pathLst>
              <a:path w="582929" h="260985" extrusionOk="0">
                <a:moveTo>
                  <a:pt x="365716" y="229198"/>
                </a:moveTo>
                <a:lnTo>
                  <a:pt x="355434" y="234817"/>
                </a:lnTo>
                <a:lnTo>
                  <a:pt x="336624" y="243687"/>
                </a:lnTo>
                <a:lnTo>
                  <a:pt x="322489" y="253205"/>
                </a:lnTo>
                <a:lnTo>
                  <a:pt x="326230" y="260768"/>
                </a:lnTo>
                <a:lnTo>
                  <a:pt x="352928" y="260768"/>
                </a:lnTo>
                <a:lnTo>
                  <a:pt x="411662" y="260768"/>
                </a:lnTo>
                <a:lnTo>
                  <a:pt x="470397" y="260768"/>
                </a:lnTo>
                <a:lnTo>
                  <a:pt x="497094" y="260768"/>
                </a:lnTo>
                <a:lnTo>
                  <a:pt x="582631" y="126102"/>
                </a:lnTo>
                <a:lnTo>
                  <a:pt x="578310" y="119066"/>
                </a:lnTo>
                <a:lnTo>
                  <a:pt x="561836" y="125544"/>
                </a:lnTo>
                <a:lnTo>
                  <a:pt x="543281" y="136165"/>
                </a:lnTo>
                <a:lnTo>
                  <a:pt x="532716" y="141557"/>
                </a:lnTo>
                <a:lnTo>
                  <a:pt x="513423" y="111550"/>
                </a:lnTo>
                <a:lnTo>
                  <a:pt x="489364" y="71877"/>
                </a:lnTo>
                <a:lnTo>
                  <a:pt x="462789" y="34825"/>
                </a:lnTo>
                <a:lnTo>
                  <a:pt x="435944" y="12681"/>
                </a:lnTo>
                <a:lnTo>
                  <a:pt x="399921" y="3243"/>
                </a:lnTo>
                <a:lnTo>
                  <a:pt x="338358" y="0"/>
                </a:lnTo>
                <a:lnTo>
                  <a:pt x="267717" y="301"/>
                </a:lnTo>
                <a:lnTo>
                  <a:pt x="204458" y="1495"/>
                </a:lnTo>
                <a:lnTo>
                  <a:pt x="165042" y="933"/>
                </a:lnTo>
                <a:lnTo>
                  <a:pt x="95068" y="30842"/>
                </a:lnTo>
                <a:lnTo>
                  <a:pt x="66724" y="65672"/>
                </a:lnTo>
                <a:lnTo>
                  <a:pt x="41890" y="105247"/>
                </a:lnTo>
                <a:lnTo>
                  <a:pt x="19878" y="143188"/>
                </a:lnTo>
                <a:lnTo>
                  <a:pt x="0" y="173116"/>
                </a:lnTo>
                <a:lnTo>
                  <a:pt x="167031" y="260778"/>
                </a:lnTo>
                <a:lnTo>
                  <a:pt x="276399" y="88616"/>
                </a:lnTo>
                <a:lnTo>
                  <a:pt x="365716" y="229198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490" name="Google Shape;490;p18"/>
          <p:cNvSpPr/>
          <p:nvPr/>
        </p:nvSpPr>
        <p:spPr>
          <a:xfrm>
            <a:off x="2523183" y="157338"/>
            <a:ext cx="133350" cy="145161"/>
          </a:xfrm>
          <a:custGeom>
            <a:avLst/>
            <a:gdLst/>
            <a:ahLst/>
            <a:cxnLst/>
            <a:rect l="l" t="t" r="r" b="b"/>
            <a:pathLst>
              <a:path w="426720" h="483870" extrusionOk="0">
                <a:moveTo>
                  <a:pt x="413202" y="216569"/>
                </a:moveTo>
                <a:lnTo>
                  <a:pt x="426236" y="182635"/>
                </a:lnTo>
                <a:lnTo>
                  <a:pt x="419651" y="144340"/>
                </a:lnTo>
                <a:lnTo>
                  <a:pt x="400192" y="104307"/>
                </a:lnTo>
                <a:lnTo>
                  <a:pt x="374603" y="65157"/>
                </a:lnTo>
                <a:lnTo>
                  <a:pt x="349631" y="29513"/>
                </a:lnTo>
                <a:lnTo>
                  <a:pt x="332021" y="0"/>
                </a:lnTo>
                <a:lnTo>
                  <a:pt x="165000" y="87662"/>
                </a:lnTo>
                <a:lnTo>
                  <a:pt x="274316" y="259845"/>
                </a:lnTo>
                <a:lnTo>
                  <a:pt x="95724" y="259855"/>
                </a:lnTo>
                <a:lnTo>
                  <a:pt x="95513" y="248505"/>
                </a:lnTo>
                <a:lnTo>
                  <a:pt x="96411" y="228576"/>
                </a:lnTo>
                <a:lnTo>
                  <a:pt x="94619" y="212209"/>
                </a:lnTo>
                <a:lnTo>
                  <a:pt x="43162" y="279530"/>
                </a:lnTo>
                <a:lnTo>
                  <a:pt x="13487" y="326272"/>
                </a:lnTo>
                <a:lnTo>
                  <a:pt x="0" y="347518"/>
                </a:lnTo>
                <a:lnTo>
                  <a:pt x="86321" y="483514"/>
                </a:lnTo>
                <a:lnTo>
                  <a:pt x="94602" y="482860"/>
                </a:lnTo>
                <a:lnTo>
                  <a:pt x="96418" y="466464"/>
                </a:lnTo>
                <a:lnTo>
                  <a:pt x="95536" y="446508"/>
                </a:lnTo>
                <a:lnTo>
                  <a:pt x="95724" y="435169"/>
                </a:lnTo>
                <a:lnTo>
                  <a:pt x="218684" y="435169"/>
                </a:lnTo>
                <a:lnTo>
                  <a:pt x="254106" y="429494"/>
                </a:lnTo>
                <a:lnTo>
                  <a:pt x="287164" y="405734"/>
                </a:lnTo>
                <a:lnTo>
                  <a:pt x="317749" y="369635"/>
                </a:lnTo>
                <a:lnTo>
                  <a:pt x="345754" y="326933"/>
                </a:lnTo>
                <a:lnTo>
                  <a:pt x="371069" y="283364"/>
                </a:lnTo>
                <a:lnTo>
                  <a:pt x="393588" y="244664"/>
                </a:lnTo>
                <a:lnTo>
                  <a:pt x="413202" y="216569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491" name="Google Shape;491;p18"/>
          <p:cNvSpPr/>
          <p:nvPr/>
        </p:nvSpPr>
        <p:spPr>
          <a:xfrm>
            <a:off x="2389957" y="157327"/>
            <a:ext cx="115888" cy="131254"/>
          </a:xfrm>
          <a:custGeom>
            <a:avLst/>
            <a:gdLst/>
            <a:ahLst/>
            <a:cxnLst/>
            <a:rect l="l" t="t" r="r" b="b"/>
            <a:pathLst>
              <a:path w="370840" h="437514" extrusionOk="0">
                <a:moveTo>
                  <a:pt x="152110" y="259876"/>
                </a:moveTo>
                <a:lnTo>
                  <a:pt x="241406" y="119242"/>
                </a:lnTo>
                <a:lnTo>
                  <a:pt x="284619" y="141932"/>
                </a:lnTo>
                <a:lnTo>
                  <a:pt x="284743" y="124740"/>
                </a:lnTo>
                <a:lnTo>
                  <a:pt x="255136" y="75622"/>
                </a:lnTo>
                <a:lnTo>
                  <a:pt x="220561" y="24181"/>
                </a:lnTo>
                <a:lnTo>
                  <a:pt x="205784" y="20"/>
                </a:lnTo>
                <a:lnTo>
                  <a:pt x="34930" y="0"/>
                </a:lnTo>
                <a:lnTo>
                  <a:pt x="31182" y="7543"/>
                </a:lnTo>
                <a:lnTo>
                  <a:pt x="45312" y="17083"/>
                </a:lnTo>
                <a:lnTo>
                  <a:pt x="64115" y="25971"/>
                </a:lnTo>
                <a:lnTo>
                  <a:pt x="74385" y="31559"/>
                </a:lnTo>
                <a:lnTo>
                  <a:pt x="55949" y="61323"/>
                </a:lnTo>
                <a:lnTo>
                  <a:pt x="30167" y="99782"/>
                </a:lnTo>
                <a:lnTo>
                  <a:pt x="7898" y="139293"/>
                </a:lnTo>
                <a:lnTo>
                  <a:pt x="9000" y="205359"/>
                </a:lnTo>
                <a:lnTo>
                  <a:pt x="36893" y="255742"/>
                </a:lnTo>
                <a:lnTo>
                  <a:pt x="72762" y="311548"/>
                </a:lnTo>
                <a:lnTo>
                  <a:pt x="105693" y="360960"/>
                </a:lnTo>
                <a:lnTo>
                  <a:pt x="124771" y="392166"/>
                </a:lnTo>
                <a:lnTo>
                  <a:pt x="150685" y="419106"/>
                </a:lnTo>
                <a:lnTo>
                  <a:pt x="190526" y="432688"/>
                </a:lnTo>
                <a:lnTo>
                  <a:pt x="238377" y="436999"/>
                </a:lnTo>
                <a:lnTo>
                  <a:pt x="288320" y="436129"/>
                </a:lnTo>
                <a:lnTo>
                  <a:pt x="334439" y="434167"/>
                </a:lnTo>
                <a:lnTo>
                  <a:pt x="370815" y="435201"/>
                </a:lnTo>
                <a:lnTo>
                  <a:pt x="370815" y="259876"/>
                </a:lnTo>
                <a:lnTo>
                  <a:pt x="152110" y="259876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492" name="Google Shape;492;p18"/>
          <p:cNvSpPr/>
          <p:nvPr/>
        </p:nvSpPr>
        <p:spPr>
          <a:xfrm>
            <a:off x="7038038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71" y="0"/>
                </a:moveTo>
                <a:lnTo>
                  <a:pt x="0" y="0"/>
                </a:lnTo>
                <a:lnTo>
                  <a:pt x="0" y="555574"/>
                </a:lnTo>
                <a:lnTo>
                  <a:pt x="8228" y="596332"/>
                </a:lnTo>
                <a:lnTo>
                  <a:pt x="30667" y="629615"/>
                </a:lnTo>
                <a:lnTo>
                  <a:pt x="63950" y="652055"/>
                </a:lnTo>
                <a:lnTo>
                  <a:pt x="104708" y="660283"/>
                </a:lnTo>
                <a:lnTo>
                  <a:pt x="3130962" y="660283"/>
                </a:lnTo>
                <a:lnTo>
                  <a:pt x="3171720" y="652055"/>
                </a:lnTo>
                <a:lnTo>
                  <a:pt x="3205003" y="629615"/>
                </a:lnTo>
                <a:lnTo>
                  <a:pt x="3227442" y="596332"/>
                </a:lnTo>
                <a:lnTo>
                  <a:pt x="3235671" y="555574"/>
                </a:lnTo>
                <a:lnTo>
                  <a:pt x="3235671" y="0"/>
                </a:lnTo>
                <a:close/>
              </a:path>
            </a:pathLst>
          </a:custGeom>
          <a:solidFill>
            <a:srgbClr val="5FB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493" name="Google Shape;493;p18"/>
          <p:cNvSpPr txBox="1"/>
          <p:nvPr/>
        </p:nvSpPr>
        <p:spPr>
          <a:xfrm>
            <a:off x="7411075" y="44225"/>
            <a:ext cx="9324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SOCIAL ACTION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494" name="Google Shape;494;p18"/>
          <p:cNvSpPr/>
          <p:nvPr/>
        </p:nvSpPr>
        <p:spPr>
          <a:xfrm>
            <a:off x="7141465" y="89790"/>
            <a:ext cx="239030" cy="202501"/>
          </a:xfrm>
          <a:custGeom>
            <a:avLst/>
            <a:gdLst/>
            <a:ahLst/>
            <a:cxnLst/>
            <a:rect l="l" t="t" r="r" b="b"/>
            <a:pathLst>
              <a:path w="758825" h="675004" extrusionOk="0">
                <a:moveTo>
                  <a:pt x="698198" y="66029"/>
                </a:moveTo>
                <a:lnTo>
                  <a:pt x="666171" y="37751"/>
                </a:lnTo>
                <a:lnTo>
                  <a:pt x="629594" y="17049"/>
                </a:lnTo>
                <a:lnTo>
                  <a:pt x="589399" y="4330"/>
                </a:lnTo>
                <a:lnTo>
                  <a:pt x="546517" y="0"/>
                </a:lnTo>
                <a:lnTo>
                  <a:pt x="514391" y="2589"/>
                </a:lnTo>
                <a:lnTo>
                  <a:pt x="454707" y="23191"/>
                </a:lnTo>
                <a:lnTo>
                  <a:pt x="414318" y="52037"/>
                </a:lnTo>
                <a:lnTo>
                  <a:pt x="379182" y="91431"/>
                </a:lnTo>
                <a:lnTo>
                  <a:pt x="368160" y="77213"/>
                </a:lnTo>
                <a:lnTo>
                  <a:pt x="331005" y="41129"/>
                </a:lnTo>
                <a:lnTo>
                  <a:pt x="274612" y="10332"/>
                </a:lnTo>
                <a:lnTo>
                  <a:pt x="211857" y="0"/>
                </a:lnTo>
                <a:lnTo>
                  <a:pt x="168963" y="4330"/>
                </a:lnTo>
                <a:lnTo>
                  <a:pt x="128761" y="17049"/>
                </a:lnTo>
                <a:lnTo>
                  <a:pt x="92182" y="37751"/>
                </a:lnTo>
                <a:lnTo>
                  <a:pt x="60155" y="66029"/>
                </a:lnTo>
                <a:lnTo>
                  <a:pt x="34393" y="100314"/>
                </a:lnTo>
                <a:lnTo>
                  <a:pt x="15533" y="139383"/>
                </a:lnTo>
                <a:lnTo>
                  <a:pt x="3945" y="182245"/>
                </a:lnTo>
                <a:lnTo>
                  <a:pt x="0" y="227909"/>
                </a:lnTo>
                <a:lnTo>
                  <a:pt x="4538" y="275127"/>
                </a:lnTo>
                <a:lnTo>
                  <a:pt x="18371" y="321121"/>
                </a:lnTo>
                <a:lnTo>
                  <a:pt x="41823" y="366698"/>
                </a:lnTo>
                <a:lnTo>
                  <a:pt x="75222" y="412668"/>
                </a:lnTo>
                <a:lnTo>
                  <a:pt x="105095" y="446067"/>
                </a:lnTo>
                <a:lnTo>
                  <a:pt x="139322" y="480053"/>
                </a:lnTo>
                <a:lnTo>
                  <a:pt x="177439" y="515013"/>
                </a:lnTo>
                <a:lnTo>
                  <a:pt x="218985" y="551332"/>
                </a:lnTo>
                <a:lnTo>
                  <a:pt x="263499" y="589395"/>
                </a:lnTo>
                <a:lnTo>
                  <a:pt x="283685" y="606604"/>
                </a:lnTo>
                <a:lnTo>
                  <a:pt x="304954" y="624804"/>
                </a:lnTo>
                <a:lnTo>
                  <a:pt x="327086" y="643869"/>
                </a:lnTo>
                <a:lnTo>
                  <a:pt x="349863" y="663676"/>
                </a:lnTo>
                <a:lnTo>
                  <a:pt x="356350" y="668392"/>
                </a:lnTo>
                <a:lnTo>
                  <a:pt x="363517" y="671846"/>
                </a:lnTo>
                <a:lnTo>
                  <a:pt x="371187" y="673968"/>
                </a:lnTo>
                <a:lnTo>
                  <a:pt x="379182" y="674691"/>
                </a:lnTo>
                <a:lnTo>
                  <a:pt x="387171" y="673968"/>
                </a:lnTo>
                <a:lnTo>
                  <a:pt x="394840" y="671847"/>
                </a:lnTo>
                <a:lnTo>
                  <a:pt x="402003" y="668396"/>
                </a:lnTo>
                <a:lnTo>
                  <a:pt x="408479" y="663686"/>
                </a:lnTo>
                <a:lnTo>
                  <a:pt x="431265" y="643872"/>
                </a:lnTo>
                <a:lnTo>
                  <a:pt x="453408" y="624799"/>
                </a:lnTo>
                <a:lnTo>
                  <a:pt x="474686" y="606591"/>
                </a:lnTo>
                <a:lnTo>
                  <a:pt x="494874" y="589374"/>
                </a:lnTo>
                <a:lnTo>
                  <a:pt x="539384" y="551317"/>
                </a:lnTo>
                <a:lnTo>
                  <a:pt x="580930" y="515004"/>
                </a:lnTo>
                <a:lnTo>
                  <a:pt x="619049" y="480049"/>
                </a:lnTo>
                <a:lnTo>
                  <a:pt x="653277" y="446066"/>
                </a:lnTo>
                <a:lnTo>
                  <a:pt x="683151" y="412668"/>
                </a:lnTo>
                <a:lnTo>
                  <a:pt x="716547" y="366698"/>
                </a:lnTo>
                <a:lnTo>
                  <a:pt x="739993" y="321119"/>
                </a:lnTo>
                <a:lnTo>
                  <a:pt x="753818" y="275123"/>
                </a:lnTo>
                <a:lnTo>
                  <a:pt x="758353" y="227898"/>
                </a:lnTo>
                <a:lnTo>
                  <a:pt x="754408" y="182241"/>
                </a:lnTo>
                <a:lnTo>
                  <a:pt x="742820" y="139381"/>
                </a:lnTo>
                <a:lnTo>
                  <a:pt x="723959" y="100313"/>
                </a:lnTo>
                <a:lnTo>
                  <a:pt x="698198" y="66029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495" name="Google Shape;495;p18"/>
          <p:cNvSpPr/>
          <p:nvPr/>
        </p:nvSpPr>
        <p:spPr>
          <a:xfrm>
            <a:off x="5457631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81" y="0"/>
                </a:moveTo>
                <a:lnTo>
                  <a:pt x="0" y="0"/>
                </a:lnTo>
                <a:lnTo>
                  <a:pt x="0" y="555574"/>
                </a:lnTo>
                <a:lnTo>
                  <a:pt x="8229" y="596332"/>
                </a:lnTo>
                <a:lnTo>
                  <a:pt x="30671" y="629615"/>
                </a:lnTo>
                <a:lnTo>
                  <a:pt x="63955" y="652055"/>
                </a:lnTo>
                <a:lnTo>
                  <a:pt x="104708" y="660283"/>
                </a:lnTo>
                <a:lnTo>
                  <a:pt x="3130972" y="660283"/>
                </a:lnTo>
                <a:lnTo>
                  <a:pt x="3171726" y="652055"/>
                </a:lnTo>
                <a:lnTo>
                  <a:pt x="3205009" y="629615"/>
                </a:lnTo>
                <a:lnTo>
                  <a:pt x="3227451" y="596332"/>
                </a:lnTo>
                <a:lnTo>
                  <a:pt x="3235681" y="555574"/>
                </a:lnTo>
                <a:lnTo>
                  <a:pt x="3235681" y="0"/>
                </a:lnTo>
                <a:close/>
              </a:path>
            </a:pathLst>
          </a:custGeom>
          <a:solidFill>
            <a:srgbClr val="09678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496" name="Google Shape;496;p18"/>
          <p:cNvSpPr txBox="1"/>
          <p:nvPr/>
        </p:nvSpPr>
        <p:spPr>
          <a:xfrm>
            <a:off x="5874975" y="44225"/>
            <a:ext cx="93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COMMITTED EMPLOYEES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497" name="Google Shape;497;p18"/>
          <p:cNvSpPr/>
          <p:nvPr/>
        </p:nvSpPr>
        <p:spPr>
          <a:xfrm>
            <a:off x="716400" y="-10800"/>
            <a:ext cx="1399553" cy="366522"/>
          </a:xfrm>
          <a:custGeom>
            <a:avLst/>
            <a:gdLst/>
            <a:ahLst/>
            <a:cxnLst/>
            <a:rect l="l" t="t" r="r" b="b"/>
            <a:pathLst>
              <a:path w="3235960" h="660400" extrusionOk="0">
                <a:moveTo>
                  <a:pt x="3235671" y="0"/>
                </a:moveTo>
                <a:lnTo>
                  <a:pt x="0" y="0"/>
                </a:lnTo>
                <a:lnTo>
                  <a:pt x="0" y="555574"/>
                </a:lnTo>
                <a:lnTo>
                  <a:pt x="8228" y="596332"/>
                </a:lnTo>
                <a:lnTo>
                  <a:pt x="30667" y="629615"/>
                </a:lnTo>
                <a:lnTo>
                  <a:pt x="63950" y="652055"/>
                </a:lnTo>
                <a:lnTo>
                  <a:pt x="104708" y="660283"/>
                </a:lnTo>
                <a:lnTo>
                  <a:pt x="3130962" y="660283"/>
                </a:lnTo>
                <a:lnTo>
                  <a:pt x="3171720" y="652055"/>
                </a:lnTo>
                <a:lnTo>
                  <a:pt x="3205003" y="629615"/>
                </a:lnTo>
                <a:lnTo>
                  <a:pt x="3227442" y="596332"/>
                </a:lnTo>
                <a:lnTo>
                  <a:pt x="3235671" y="555574"/>
                </a:lnTo>
                <a:lnTo>
                  <a:pt x="3235671" y="0"/>
                </a:lnTo>
                <a:close/>
              </a:path>
            </a:pathLst>
          </a:custGeom>
          <a:solidFill>
            <a:srgbClr val="88C3B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498" name="Google Shape;498;p18"/>
          <p:cNvSpPr txBox="1"/>
          <p:nvPr/>
        </p:nvSpPr>
        <p:spPr>
          <a:xfrm>
            <a:off x="1119554" y="44225"/>
            <a:ext cx="93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HOME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pSp>
        <p:nvGrpSpPr>
          <p:cNvPr id="499" name="Google Shape;499;p18"/>
          <p:cNvGrpSpPr/>
          <p:nvPr/>
        </p:nvGrpSpPr>
        <p:grpSpPr>
          <a:xfrm>
            <a:off x="875759" y="78041"/>
            <a:ext cx="194959" cy="225752"/>
            <a:chOff x="2042250" y="818150"/>
            <a:chExt cx="3544700" cy="4097125"/>
          </a:xfrm>
        </p:grpSpPr>
        <p:sp>
          <p:nvSpPr>
            <p:cNvPr id="500" name="Google Shape;500;p18"/>
            <p:cNvSpPr/>
            <p:nvPr/>
          </p:nvSpPr>
          <p:spPr>
            <a:xfrm>
              <a:off x="2042250" y="1794075"/>
              <a:ext cx="3544700" cy="3121200"/>
            </a:xfrm>
            <a:custGeom>
              <a:avLst/>
              <a:gdLst/>
              <a:ahLst/>
              <a:cxnLst/>
              <a:rect l="l" t="t" r="r" b="b"/>
              <a:pathLst>
                <a:path w="141788" h="124848" extrusionOk="0">
                  <a:moveTo>
                    <a:pt x="134790" y="6998"/>
                  </a:moveTo>
                  <a:lnTo>
                    <a:pt x="134790" y="117850"/>
                  </a:lnTo>
                  <a:lnTo>
                    <a:pt x="6998" y="117850"/>
                  </a:lnTo>
                  <a:lnTo>
                    <a:pt x="6998" y="6998"/>
                  </a:lnTo>
                  <a:close/>
                  <a:moveTo>
                    <a:pt x="1" y="1"/>
                  </a:moveTo>
                  <a:lnTo>
                    <a:pt x="1" y="124847"/>
                  </a:lnTo>
                  <a:lnTo>
                    <a:pt x="141787" y="124847"/>
                  </a:lnTo>
                  <a:lnTo>
                    <a:pt x="141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3220750" y="3331650"/>
              <a:ext cx="1187700" cy="1583625"/>
            </a:xfrm>
            <a:custGeom>
              <a:avLst/>
              <a:gdLst/>
              <a:ahLst/>
              <a:cxnLst/>
              <a:rect l="l" t="t" r="r" b="b"/>
              <a:pathLst>
                <a:path w="47508" h="63345" extrusionOk="0">
                  <a:moveTo>
                    <a:pt x="29094" y="6998"/>
                  </a:moveTo>
                  <a:lnTo>
                    <a:pt x="34250" y="9207"/>
                  </a:lnTo>
                  <a:lnTo>
                    <a:pt x="37933" y="13258"/>
                  </a:lnTo>
                  <a:lnTo>
                    <a:pt x="40142" y="18414"/>
                  </a:lnTo>
                  <a:lnTo>
                    <a:pt x="40511" y="21360"/>
                  </a:lnTo>
                  <a:lnTo>
                    <a:pt x="40511" y="56347"/>
                  </a:lnTo>
                  <a:lnTo>
                    <a:pt x="6998" y="56347"/>
                  </a:lnTo>
                  <a:lnTo>
                    <a:pt x="6998" y="21360"/>
                  </a:lnTo>
                  <a:lnTo>
                    <a:pt x="6998" y="18414"/>
                  </a:lnTo>
                  <a:lnTo>
                    <a:pt x="9207" y="13258"/>
                  </a:lnTo>
                  <a:lnTo>
                    <a:pt x="13258" y="9207"/>
                  </a:lnTo>
                  <a:lnTo>
                    <a:pt x="18046" y="6998"/>
                  </a:lnTo>
                  <a:close/>
                  <a:moveTo>
                    <a:pt x="20992" y="0"/>
                  </a:moveTo>
                  <a:lnTo>
                    <a:pt x="16941" y="369"/>
                  </a:lnTo>
                  <a:lnTo>
                    <a:pt x="9207" y="3683"/>
                  </a:lnTo>
                  <a:lnTo>
                    <a:pt x="3315" y="9207"/>
                  </a:lnTo>
                  <a:lnTo>
                    <a:pt x="369" y="16941"/>
                  </a:lnTo>
                  <a:lnTo>
                    <a:pt x="0" y="21360"/>
                  </a:lnTo>
                  <a:lnTo>
                    <a:pt x="0" y="63344"/>
                  </a:lnTo>
                  <a:lnTo>
                    <a:pt x="47508" y="63344"/>
                  </a:lnTo>
                  <a:lnTo>
                    <a:pt x="47508" y="21360"/>
                  </a:lnTo>
                  <a:lnTo>
                    <a:pt x="47140" y="16941"/>
                  </a:lnTo>
                  <a:lnTo>
                    <a:pt x="43825" y="9207"/>
                  </a:lnTo>
                  <a:lnTo>
                    <a:pt x="37933" y="3683"/>
                  </a:lnTo>
                  <a:lnTo>
                    <a:pt x="30567" y="369"/>
                  </a:lnTo>
                  <a:lnTo>
                    <a:pt x="26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2042250" y="818150"/>
              <a:ext cx="3544700" cy="1150900"/>
            </a:xfrm>
            <a:custGeom>
              <a:avLst/>
              <a:gdLst/>
              <a:ahLst/>
              <a:cxnLst/>
              <a:rect l="l" t="t" r="r" b="b"/>
              <a:pathLst>
                <a:path w="141788" h="46036" extrusionOk="0">
                  <a:moveTo>
                    <a:pt x="124847" y="6629"/>
                  </a:moveTo>
                  <a:lnTo>
                    <a:pt x="129266" y="8839"/>
                  </a:lnTo>
                  <a:lnTo>
                    <a:pt x="132580" y="12154"/>
                  </a:lnTo>
                  <a:lnTo>
                    <a:pt x="134790" y="16573"/>
                  </a:lnTo>
                  <a:lnTo>
                    <a:pt x="134790" y="19151"/>
                  </a:lnTo>
                  <a:lnTo>
                    <a:pt x="134790" y="39038"/>
                  </a:lnTo>
                  <a:lnTo>
                    <a:pt x="6998" y="39038"/>
                  </a:lnTo>
                  <a:lnTo>
                    <a:pt x="6998" y="19151"/>
                  </a:lnTo>
                  <a:lnTo>
                    <a:pt x="6998" y="16573"/>
                  </a:lnTo>
                  <a:lnTo>
                    <a:pt x="8840" y="12154"/>
                  </a:lnTo>
                  <a:lnTo>
                    <a:pt x="12154" y="8839"/>
                  </a:lnTo>
                  <a:lnTo>
                    <a:pt x="16573" y="6629"/>
                  </a:lnTo>
                  <a:close/>
                  <a:moveTo>
                    <a:pt x="15469" y="0"/>
                  </a:moveTo>
                  <a:lnTo>
                    <a:pt x="8471" y="2947"/>
                  </a:lnTo>
                  <a:lnTo>
                    <a:pt x="3315" y="8103"/>
                  </a:lnTo>
                  <a:lnTo>
                    <a:pt x="369" y="15100"/>
                  </a:lnTo>
                  <a:lnTo>
                    <a:pt x="1" y="19151"/>
                  </a:lnTo>
                  <a:lnTo>
                    <a:pt x="1" y="46035"/>
                  </a:lnTo>
                  <a:lnTo>
                    <a:pt x="141787" y="46035"/>
                  </a:lnTo>
                  <a:lnTo>
                    <a:pt x="141787" y="19151"/>
                  </a:lnTo>
                  <a:lnTo>
                    <a:pt x="141419" y="15100"/>
                  </a:lnTo>
                  <a:lnTo>
                    <a:pt x="138473" y="8103"/>
                  </a:lnTo>
                  <a:lnTo>
                    <a:pt x="133317" y="2947"/>
                  </a:lnTo>
                  <a:lnTo>
                    <a:pt x="126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03" name="Google Shape;503;p18"/>
          <p:cNvSpPr/>
          <p:nvPr/>
        </p:nvSpPr>
        <p:spPr>
          <a:xfrm>
            <a:off x="5588997" y="201623"/>
            <a:ext cx="227015" cy="90322"/>
          </a:xfrm>
          <a:custGeom>
            <a:avLst/>
            <a:gdLst/>
            <a:ahLst/>
            <a:cxnLst/>
            <a:rect l="l" t="t" r="r" b="b"/>
            <a:pathLst>
              <a:path w="715009" h="284479" extrusionOk="0">
                <a:moveTo>
                  <a:pt x="626054" y="0"/>
                </a:moveTo>
                <a:lnTo>
                  <a:pt x="88761" y="0"/>
                </a:lnTo>
                <a:lnTo>
                  <a:pt x="54210" y="6974"/>
                </a:lnTo>
                <a:lnTo>
                  <a:pt x="25996" y="25996"/>
                </a:lnTo>
                <a:lnTo>
                  <a:pt x="6974" y="54210"/>
                </a:lnTo>
                <a:lnTo>
                  <a:pt x="0" y="88761"/>
                </a:lnTo>
                <a:lnTo>
                  <a:pt x="0" y="284441"/>
                </a:lnTo>
                <a:lnTo>
                  <a:pt x="714815" y="284441"/>
                </a:lnTo>
                <a:lnTo>
                  <a:pt x="714815" y="88761"/>
                </a:lnTo>
                <a:lnTo>
                  <a:pt x="707841" y="54210"/>
                </a:lnTo>
                <a:lnTo>
                  <a:pt x="688819" y="25996"/>
                </a:lnTo>
                <a:lnTo>
                  <a:pt x="660605" y="6974"/>
                </a:lnTo>
                <a:lnTo>
                  <a:pt x="626054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504" name="Google Shape;504;p18"/>
          <p:cNvSpPr/>
          <p:nvPr/>
        </p:nvSpPr>
        <p:spPr>
          <a:xfrm>
            <a:off x="5669200" y="115619"/>
            <a:ext cx="65927" cy="123588"/>
          </a:xfrm>
          <a:custGeom>
            <a:avLst/>
            <a:gdLst/>
            <a:ahLst/>
            <a:cxnLst/>
            <a:rect l="l" t="t" r="r" b="b"/>
            <a:pathLst>
              <a:path w="207645" h="389254" extrusionOk="0">
                <a:moveTo>
                  <a:pt x="207019" y="0"/>
                </a:moveTo>
                <a:lnTo>
                  <a:pt x="0" y="0"/>
                </a:lnTo>
                <a:lnTo>
                  <a:pt x="0" y="338230"/>
                </a:lnTo>
                <a:lnTo>
                  <a:pt x="3986" y="357978"/>
                </a:lnTo>
                <a:lnTo>
                  <a:pt x="14858" y="374103"/>
                </a:lnTo>
                <a:lnTo>
                  <a:pt x="30983" y="384975"/>
                </a:lnTo>
                <a:lnTo>
                  <a:pt x="50731" y="388961"/>
                </a:lnTo>
                <a:lnTo>
                  <a:pt x="156288" y="388961"/>
                </a:lnTo>
                <a:lnTo>
                  <a:pt x="176036" y="384975"/>
                </a:lnTo>
                <a:lnTo>
                  <a:pt x="192161" y="374103"/>
                </a:lnTo>
                <a:lnTo>
                  <a:pt x="203033" y="357978"/>
                </a:lnTo>
                <a:lnTo>
                  <a:pt x="207019" y="338230"/>
                </a:lnTo>
                <a:lnTo>
                  <a:pt x="207019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505" name="Google Shape;505;p18"/>
          <p:cNvSpPr/>
          <p:nvPr/>
        </p:nvSpPr>
        <p:spPr>
          <a:xfrm>
            <a:off x="5640465" y="64871"/>
            <a:ext cx="123588" cy="123588"/>
          </a:xfrm>
          <a:custGeom>
            <a:avLst/>
            <a:gdLst/>
            <a:ahLst/>
            <a:cxnLst/>
            <a:rect l="l" t="t" r="r" b="b"/>
            <a:pathLst>
              <a:path w="389254" h="389254" extrusionOk="0">
                <a:moveTo>
                  <a:pt x="339612" y="0"/>
                </a:moveTo>
                <a:lnTo>
                  <a:pt x="49338" y="0"/>
                </a:lnTo>
                <a:lnTo>
                  <a:pt x="30135" y="3877"/>
                </a:lnTo>
                <a:lnTo>
                  <a:pt x="14452" y="14453"/>
                </a:lnTo>
                <a:lnTo>
                  <a:pt x="3877" y="30139"/>
                </a:lnTo>
                <a:lnTo>
                  <a:pt x="0" y="49349"/>
                </a:lnTo>
                <a:lnTo>
                  <a:pt x="0" y="339612"/>
                </a:lnTo>
                <a:lnTo>
                  <a:pt x="3877" y="358822"/>
                </a:lnTo>
                <a:lnTo>
                  <a:pt x="14452" y="374508"/>
                </a:lnTo>
                <a:lnTo>
                  <a:pt x="30135" y="385083"/>
                </a:lnTo>
                <a:lnTo>
                  <a:pt x="49338" y="388961"/>
                </a:lnTo>
                <a:lnTo>
                  <a:pt x="339612" y="388961"/>
                </a:lnTo>
                <a:lnTo>
                  <a:pt x="358822" y="385083"/>
                </a:lnTo>
                <a:lnTo>
                  <a:pt x="374508" y="374508"/>
                </a:lnTo>
                <a:lnTo>
                  <a:pt x="385083" y="358822"/>
                </a:lnTo>
                <a:lnTo>
                  <a:pt x="388961" y="339612"/>
                </a:lnTo>
                <a:lnTo>
                  <a:pt x="388961" y="49349"/>
                </a:lnTo>
                <a:lnTo>
                  <a:pt x="385083" y="30139"/>
                </a:lnTo>
                <a:lnTo>
                  <a:pt x="374508" y="14453"/>
                </a:lnTo>
                <a:lnTo>
                  <a:pt x="358822" y="3877"/>
                </a:lnTo>
                <a:lnTo>
                  <a:pt x="339612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506" name="Google Shape;506;p18"/>
          <p:cNvSpPr/>
          <p:nvPr/>
        </p:nvSpPr>
        <p:spPr>
          <a:xfrm>
            <a:off x="5639301" y="54075"/>
            <a:ext cx="135080" cy="48185"/>
          </a:xfrm>
          <a:custGeom>
            <a:avLst/>
            <a:gdLst/>
            <a:ahLst/>
            <a:cxnLst/>
            <a:rect l="l" t="t" r="r" b="b"/>
            <a:pathLst>
              <a:path w="425450" h="151764" extrusionOk="0">
                <a:moveTo>
                  <a:pt x="425170" y="0"/>
                </a:moveTo>
                <a:lnTo>
                  <a:pt x="37035" y="0"/>
                </a:lnTo>
                <a:lnTo>
                  <a:pt x="22621" y="2911"/>
                </a:lnTo>
                <a:lnTo>
                  <a:pt x="10849" y="10850"/>
                </a:lnTo>
                <a:lnTo>
                  <a:pt x="2911" y="22625"/>
                </a:lnTo>
                <a:lnTo>
                  <a:pt x="0" y="37045"/>
                </a:lnTo>
                <a:lnTo>
                  <a:pt x="0" y="114111"/>
                </a:lnTo>
                <a:lnTo>
                  <a:pt x="2911" y="128525"/>
                </a:lnTo>
                <a:lnTo>
                  <a:pt x="10849" y="140298"/>
                </a:lnTo>
                <a:lnTo>
                  <a:pt x="22621" y="148236"/>
                </a:lnTo>
                <a:lnTo>
                  <a:pt x="37035" y="151147"/>
                </a:lnTo>
                <a:lnTo>
                  <a:pt x="351099" y="151147"/>
                </a:lnTo>
                <a:lnTo>
                  <a:pt x="379931" y="145326"/>
                </a:lnTo>
                <a:lnTo>
                  <a:pt x="403475" y="129452"/>
                </a:lnTo>
                <a:lnTo>
                  <a:pt x="419349" y="105908"/>
                </a:lnTo>
                <a:lnTo>
                  <a:pt x="425170" y="77076"/>
                </a:lnTo>
                <a:lnTo>
                  <a:pt x="425170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507" name="Google Shape;507;p18"/>
          <p:cNvSpPr/>
          <p:nvPr/>
        </p:nvSpPr>
        <p:spPr>
          <a:xfrm rot="8532856">
            <a:off x="5687752" y="129611"/>
            <a:ext cx="33784" cy="29285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8" name="Google Shape;508;p18">
            <a:hlinkClick r:id="rId2" action="ppaction://hlinksldjump"/>
          </p:cNvPr>
          <p:cNvSpPr/>
          <p:nvPr/>
        </p:nvSpPr>
        <p:spPr>
          <a:xfrm>
            <a:off x="711625" y="24124"/>
            <a:ext cx="14043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9" name="Google Shape;509;p18">
            <a:hlinkClick r:id="rId3" action="ppaction://hlinksldjump"/>
          </p:cNvPr>
          <p:cNvSpPr/>
          <p:nvPr/>
        </p:nvSpPr>
        <p:spPr>
          <a:xfrm>
            <a:off x="3875887" y="24124"/>
            <a:ext cx="14046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0" name="Google Shape;510;p18">
            <a:hlinkClick r:id="rId2" action="ppaction://hlinksldjump"/>
          </p:cNvPr>
          <p:cNvSpPr/>
          <p:nvPr/>
        </p:nvSpPr>
        <p:spPr>
          <a:xfrm>
            <a:off x="5454000" y="24124"/>
            <a:ext cx="14043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1" name="Google Shape;511;p18">
            <a:hlinkClick r:id="rId2" action="ppaction://hlinksldjump"/>
          </p:cNvPr>
          <p:cNvSpPr/>
          <p:nvPr/>
        </p:nvSpPr>
        <p:spPr>
          <a:xfrm>
            <a:off x="7035525" y="24124"/>
            <a:ext cx="14046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2" name="Google Shape;512;p18">
            <a:hlinkClick r:id="rId4" action="ppaction://hlinksldjump"/>
          </p:cNvPr>
          <p:cNvSpPr/>
          <p:nvPr/>
        </p:nvSpPr>
        <p:spPr>
          <a:xfrm>
            <a:off x="2294438" y="24124"/>
            <a:ext cx="14043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4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9"/>
          <p:cNvSpPr txBox="1"/>
          <p:nvPr>
            <p:ph type="subTitle" idx="1"/>
          </p:nvPr>
        </p:nvSpPr>
        <p:spPr>
          <a:xfrm>
            <a:off x="3677240" y="3675138"/>
            <a:ext cx="17895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515" name="Google Shape;515;p19"/>
          <p:cNvSpPr txBox="1"/>
          <p:nvPr>
            <p:ph type="subTitle" idx="2"/>
          </p:nvPr>
        </p:nvSpPr>
        <p:spPr>
          <a:xfrm>
            <a:off x="6373216" y="3675138"/>
            <a:ext cx="17895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516" name="Google Shape;516;p19"/>
          <p:cNvSpPr txBox="1"/>
          <p:nvPr>
            <p:ph type="subTitle" idx="3"/>
          </p:nvPr>
        </p:nvSpPr>
        <p:spPr>
          <a:xfrm>
            <a:off x="981265" y="3675138"/>
            <a:ext cx="17895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517" name="Google Shape;517;p19"/>
          <p:cNvSpPr txBox="1"/>
          <p:nvPr>
            <p:ph type="title" hasCustomPrompt="1"/>
          </p:nvPr>
        </p:nvSpPr>
        <p:spPr>
          <a:xfrm>
            <a:off x="6197116" y="1895850"/>
            <a:ext cx="2141700" cy="650100"/>
          </a:xfrm>
          <a:prstGeom prst="rect">
            <a:avLst/>
          </a:prstGeom>
        </p:spPr>
        <p:txBody>
          <a:bodyPr spcFirstLastPara="1" wrap="square" lIns="45725" tIns="45725" rIns="45725" bIns="457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26B8F"/>
              </a:buClr>
              <a:buSzPts val="4500"/>
              <a:buFont typeface="Lato" panose="020F0502020204030203"/>
              <a:buNone/>
              <a:defRPr sz="4500" b="1">
                <a:solidFill>
                  <a:srgbClr val="126B8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26B8F"/>
              </a:buClr>
              <a:buSzPts val="5000"/>
              <a:buFont typeface="Lato" panose="020F0502020204030203"/>
              <a:buNone/>
              <a:defRPr sz="5000">
                <a:solidFill>
                  <a:srgbClr val="126B8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26B8F"/>
              </a:buClr>
              <a:buSzPts val="5000"/>
              <a:buFont typeface="Lato" panose="020F0502020204030203"/>
              <a:buNone/>
              <a:defRPr sz="5000">
                <a:solidFill>
                  <a:srgbClr val="126B8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26B8F"/>
              </a:buClr>
              <a:buSzPts val="5000"/>
              <a:buFont typeface="Lato" panose="020F0502020204030203"/>
              <a:buNone/>
              <a:defRPr sz="5000">
                <a:solidFill>
                  <a:srgbClr val="126B8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26B8F"/>
              </a:buClr>
              <a:buSzPts val="5000"/>
              <a:buFont typeface="Lato" panose="020F0502020204030203"/>
              <a:buNone/>
              <a:defRPr sz="5000">
                <a:solidFill>
                  <a:srgbClr val="126B8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26B8F"/>
              </a:buClr>
              <a:buSzPts val="5000"/>
              <a:buFont typeface="Lato" panose="020F0502020204030203"/>
              <a:buNone/>
              <a:defRPr sz="5000">
                <a:solidFill>
                  <a:srgbClr val="126B8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26B8F"/>
              </a:buClr>
              <a:buSzPts val="5000"/>
              <a:buFont typeface="Lato" panose="020F0502020204030203"/>
              <a:buNone/>
              <a:defRPr sz="5000">
                <a:solidFill>
                  <a:srgbClr val="126B8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26B8F"/>
              </a:buClr>
              <a:buSzPts val="5000"/>
              <a:buFont typeface="Lato" panose="020F0502020204030203"/>
              <a:buNone/>
              <a:defRPr sz="5000">
                <a:solidFill>
                  <a:srgbClr val="126B8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26B8F"/>
              </a:buClr>
              <a:buSzPts val="5000"/>
              <a:buFont typeface="Lato" panose="020F0502020204030203"/>
              <a:buNone/>
              <a:defRPr sz="5000">
                <a:solidFill>
                  <a:srgbClr val="126B8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r>
              <a:t>xx%</a:t>
            </a:r>
          </a:p>
        </p:txBody>
      </p:sp>
      <p:sp>
        <p:nvSpPr>
          <p:cNvPr id="518" name="Google Shape;518;p19"/>
          <p:cNvSpPr txBox="1"/>
          <p:nvPr>
            <p:ph type="title" idx="4" hasCustomPrompt="1"/>
          </p:nvPr>
        </p:nvSpPr>
        <p:spPr>
          <a:xfrm>
            <a:off x="3501140" y="1895850"/>
            <a:ext cx="2141700" cy="650100"/>
          </a:xfrm>
          <a:prstGeom prst="rect">
            <a:avLst/>
          </a:prstGeom>
        </p:spPr>
        <p:txBody>
          <a:bodyPr spcFirstLastPara="1" wrap="square" lIns="45725" tIns="45725" rIns="45725" bIns="457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26B8F"/>
              </a:buClr>
              <a:buSzPts val="4500"/>
              <a:buFont typeface="Lato" panose="020F0502020204030203"/>
              <a:buNone/>
              <a:defRPr sz="4500" b="1">
                <a:solidFill>
                  <a:srgbClr val="126B8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26B8F"/>
              </a:buClr>
              <a:buSzPts val="5000"/>
              <a:buFont typeface="Lato" panose="020F0502020204030203"/>
              <a:buNone/>
              <a:defRPr sz="5000">
                <a:solidFill>
                  <a:srgbClr val="126B8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26B8F"/>
              </a:buClr>
              <a:buSzPts val="5000"/>
              <a:buFont typeface="Lato" panose="020F0502020204030203"/>
              <a:buNone/>
              <a:defRPr sz="5000">
                <a:solidFill>
                  <a:srgbClr val="126B8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26B8F"/>
              </a:buClr>
              <a:buSzPts val="5000"/>
              <a:buFont typeface="Lato" panose="020F0502020204030203"/>
              <a:buNone/>
              <a:defRPr sz="5000">
                <a:solidFill>
                  <a:srgbClr val="126B8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26B8F"/>
              </a:buClr>
              <a:buSzPts val="5000"/>
              <a:buFont typeface="Lato" panose="020F0502020204030203"/>
              <a:buNone/>
              <a:defRPr sz="5000">
                <a:solidFill>
                  <a:srgbClr val="126B8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26B8F"/>
              </a:buClr>
              <a:buSzPts val="5000"/>
              <a:buFont typeface="Lato" panose="020F0502020204030203"/>
              <a:buNone/>
              <a:defRPr sz="5000">
                <a:solidFill>
                  <a:srgbClr val="126B8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26B8F"/>
              </a:buClr>
              <a:buSzPts val="5000"/>
              <a:buFont typeface="Lato" panose="020F0502020204030203"/>
              <a:buNone/>
              <a:defRPr sz="5000">
                <a:solidFill>
                  <a:srgbClr val="126B8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26B8F"/>
              </a:buClr>
              <a:buSzPts val="5000"/>
              <a:buFont typeface="Lato" panose="020F0502020204030203"/>
              <a:buNone/>
              <a:defRPr sz="5000">
                <a:solidFill>
                  <a:srgbClr val="126B8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26B8F"/>
              </a:buClr>
              <a:buSzPts val="5000"/>
              <a:buFont typeface="Lato" panose="020F0502020204030203"/>
              <a:buNone/>
              <a:defRPr sz="5000">
                <a:solidFill>
                  <a:srgbClr val="126B8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r>
              <a:t>xx%</a:t>
            </a:r>
          </a:p>
        </p:txBody>
      </p:sp>
      <p:sp>
        <p:nvSpPr>
          <p:cNvPr id="519" name="Google Shape;519;p19"/>
          <p:cNvSpPr txBox="1"/>
          <p:nvPr>
            <p:ph type="title" idx="5" hasCustomPrompt="1"/>
          </p:nvPr>
        </p:nvSpPr>
        <p:spPr>
          <a:xfrm>
            <a:off x="805165" y="1895850"/>
            <a:ext cx="2141700" cy="650100"/>
          </a:xfrm>
          <a:prstGeom prst="rect">
            <a:avLst/>
          </a:prstGeom>
        </p:spPr>
        <p:txBody>
          <a:bodyPr spcFirstLastPara="1" wrap="square" lIns="45725" tIns="45725" rIns="45725" bIns="457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26B8F"/>
              </a:buClr>
              <a:buSzPts val="4500"/>
              <a:buFont typeface="Lato" panose="020F0502020204030203"/>
              <a:buNone/>
              <a:defRPr sz="4500" b="1">
                <a:solidFill>
                  <a:srgbClr val="126B8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26B8F"/>
              </a:buClr>
              <a:buSzPts val="5000"/>
              <a:buFont typeface="Lato" panose="020F0502020204030203"/>
              <a:buNone/>
              <a:defRPr sz="5000">
                <a:solidFill>
                  <a:srgbClr val="126B8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26B8F"/>
              </a:buClr>
              <a:buSzPts val="5000"/>
              <a:buFont typeface="Lato" panose="020F0502020204030203"/>
              <a:buNone/>
              <a:defRPr sz="5000">
                <a:solidFill>
                  <a:srgbClr val="126B8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26B8F"/>
              </a:buClr>
              <a:buSzPts val="5000"/>
              <a:buFont typeface="Lato" panose="020F0502020204030203"/>
              <a:buNone/>
              <a:defRPr sz="5000">
                <a:solidFill>
                  <a:srgbClr val="126B8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26B8F"/>
              </a:buClr>
              <a:buSzPts val="5000"/>
              <a:buFont typeface="Lato" panose="020F0502020204030203"/>
              <a:buNone/>
              <a:defRPr sz="5000">
                <a:solidFill>
                  <a:srgbClr val="126B8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26B8F"/>
              </a:buClr>
              <a:buSzPts val="5000"/>
              <a:buFont typeface="Lato" panose="020F0502020204030203"/>
              <a:buNone/>
              <a:defRPr sz="5000">
                <a:solidFill>
                  <a:srgbClr val="126B8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26B8F"/>
              </a:buClr>
              <a:buSzPts val="5000"/>
              <a:buFont typeface="Lato" panose="020F0502020204030203"/>
              <a:buNone/>
              <a:defRPr sz="5000">
                <a:solidFill>
                  <a:srgbClr val="126B8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26B8F"/>
              </a:buClr>
              <a:buSzPts val="5000"/>
              <a:buFont typeface="Lato" panose="020F0502020204030203"/>
              <a:buNone/>
              <a:defRPr sz="5000">
                <a:solidFill>
                  <a:srgbClr val="126B8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26B8F"/>
              </a:buClr>
              <a:buSzPts val="5000"/>
              <a:buFont typeface="Lato" panose="020F0502020204030203"/>
              <a:buNone/>
              <a:defRPr sz="5000">
                <a:solidFill>
                  <a:srgbClr val="126B8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r>
              <a:t>xx%</a:t>
            </a:r>
          </a:p>
        </p:txBody>
      </p:sp>
      <p:sp>
        <p:nvSpPr>
          <p:cNvPr id="520" name="Google Shape;520;p19"/>
          <p:cNvSpPr txBox="1"/>
          <p:nvPr>
            <p:ph type="subTitle" idx="6"/>
          </p:nvPr>
        </p:nvSpPr>
        <p:spPr>
          <a:xfrm>
            <a:off x="981265" y="3933263"/>
            <a:ext cx="1789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 sz="1400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521" name="Google Shape;521;p19"/>
          <p:cNvSpPr txBox="1"/>
          <p:nvPr>
            <p:ph type="subTitle" idx="7"/>
          </p:nvPr>
        </p:nvSpPr>
        <p:spPr>
          <a:xfrm>
            <a:off x="3677390" y="3908827"/>
            <a:ext cx="178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 sz="1400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522" name="Google Shape;522;p19"/>
          <p:cNvSpPr txBox="1"/>
          <p:nvPr>
            <p:ph type="subTitle" idx="8"/>
          </p:nvPr>
        </p:nvSpPr>
        <p:spPr>
          <a:xfrm>
            <a:off x="6373216" y="3933263"/>
            <a:ext cx="17895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 sz="1400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523" name="Google Shape;523;p19"/>
          <p:cNvSpPr txBox="1"/>
          <p:nvPr>
            <p:ph type="ctrTitle" idx="9"/>
          </p:nvPr>
        </p:nvSpPr>
        <p:spPr>
          <a:xfrm>
            <a:off x="988650" y="700086"/>
            <a:ext cx="7166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500"/>
              <a:buFont typeface="Lato" panose="020F0502020204030203"/>
              <a:buNone/>
              <a:defRPr sz="2500" b="1" i="0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524" name="Google Shape;524;p19"/>
          <p:cNvSpPr/>
          <p:nvPr/>
        </p:nvSpPr>
        <p:spPr>
          <a:xfrm>
            <a:off x="3877222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71" y="0"/>
                </a:moveTo>
                <a:lnTo>
                  <a:pt x="0" y="0"/>
                </a:lnTo>
                <a:lnTo>
                  <a:pt x="0" y="555574"/>
                </a:lnTo>
                <a:lnTo>
                  <a:pt x="8228" y="596332"/>
                </a:lnTo>
                <a:lnTo>
                  <a:pt x="30667" y="629615"/>
                </a:lnTo>
                <a:lnTo>
                  <a:pt x="63950" y="652055"/>
                </a:lnTo>
                <a:lnTo>
                  <a:pt x="104708" y="660283"/>
                </a:lnTo>
                <a:lnTo>
                  <a:pt x="3130962" y="660283"/>
                </a:lnTo>
                <a:lnTo>
                  <a:pt x="3171720" y="652055"/>
                </a:lnTo>
                <a:lnTo>
                  <a:pt x="3205003" y="629615"/>
                </a:lnTo>
                <a:lnTo>
                  <a:pt x="3227442" y="596332"/>
                </a:lnTo>
                <a:lnTo>
                  <a:pt x="3235671" y="555574"/>
                </a:lnTo>
                <a:lnTo>
                  <a:pt x="3235671" y="0"/>
                </a:lnTo>
                <a:close/>
              </a:path>
            </a:pathLst>
          </a:custGeom>
          <a:solidFill>
            <a:srgbClr val="01808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525" name="Google Shape;525;p19"/>
          <p:cNvSpPr txBox="1"/>
          <p:nvPr/>
        </p:nvSpPr>
        <p:spPr>
          <a:xfrm>
            <a:off x="4311780" y="44225"/>
            <a:ext cx="93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CO₂ EMISSIONS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pSp>
        <p:nvGrpSpPr>
          <p:cNvPr id="526" name="Google Shape;526;p19"/>
          <p:cNvGrpSpPr/>
          <p:nvPr/>
        </p:nvGrpSpPr>
        <p:grpSpPr>
          <a:xfrm>
            <a:off x="3996736" y="105461"/>
            <a:ext cx="274235" cy="171101"/>
            <a:chOff x="11481550" y="2611546"/>
            <a:chExt cx="798588" cy="518331"/>
          </a:xfrm>
        </p:grpSpPr>
        <p:sp>
          <p:nvSpPr>
            <p:cNvPr id="527" name="Google Shape;527;p19"/>
            <p:cNvSpPr/>
            <p:nvPr/>
          </p:nvSpPr>
          <p:spPr>
            <a:xfrm>
              <a:off x="11481550" y="2611546"/>
              <a:ext cx="798588" cy="518331"/>
            </a:xfrm>
            <a:custGeom>
              <a:avLst/>
              <a:gdLst/>
              <a:ahLst/>
              <a:cxnLst/>
              <a:rect l="l" t="t" r="r" b="b"/>
              <a:pathLst>
                <a:path w="877569" h="569595" extrusionOk="0">
                  <a:moveTo>
                    <a:pt x="709130" y="565616"/>
                  </a:moveTo>
                  <a:lnTo>
                    <a:pt x="207176" y="569165"/>
                  </a:lnTo>
                  <a:lnTo>
                    <a:pt x="160027" y="564058"/>
                  </a:lnTo>
                  <a:lnTo>
                    <a:pt x="116641" y="548868"/>
                  </a:lnTo>
                  <a:lnTo>
                    <a:pt x="78270" y="524831"/>
                  </a:lnTo>
                  <a:lnTo>
                    <a:pt x="46168" y="493181"/>
                  </a:lnTo>
                  <a:lnTo>
                    <a:pt x="21587" y="455155"/>
                  </a:lnTo>
                  <a:lnTo>
                    <a:pt x="5780" y="411986"/>
                  </a:lnTo>
                  <a:lnTo>
                    <a:pt x="0" y="364910"/>
                  </a:lnTo>
                  <a:lnTo>
                    <a:pt x="5223" y="317280"/>
                  </a:lnTo>
                  <a:lnTo>
                    <a:pt x="20733" y="273503"/>
                  </a:lnTo>
                  <a:lnTo>
                    <a:pt x="45252" y="234875"/>
                  </a:lnTo>
                  <a:lnTo>
                    <a:pt x="77503" y="202692"/>
                  </a:lnTo>
                  <a:lnTo>
                    <a:pt x="116210" y="178249"/>
                  </a:lnTo>
                  <a:lnTo>
                    <a:pt x="160094" y="162841"/>
                  </a:lnTo>
                  <a:lnTo>
                    <a:pt x="207878" y="157764"/>
                  </a:lnTo>
                  <a:lnTo>
                    <a:pt x="235514" y="112904"/>
                  </a:lnTo>
                  <a:lnTo>
                    <a:pt x="270353" y="74502"/>
                  </a:lnTo>
                  <a:lnTo>
                    <a:pt x="311317" y="43284"/>
                  </a:lnTo>
                  <a:lnTo>
                    <a:pt x="357326" y="19976"/>
                  </a:lnTo>
                  <a:lnTo>
                    <a:pt x="407301" y="5306"/>
                  </a:lnTo>
                  <a:lnTo>
                    <a:pt x="460163" y="0"/>
                  </a:lnTo>
                  <a:lnTo>
                    <a:pt x="508290" y="3790"/>
                  </a:lnTo>
                  <a:lnTo>
                    <a:pt x="554856" y="15601"/>
                  </a:lnTo>
                  <a:lnTo>
                    <a:pt x="598757" y="35053"/>
                  </a:lnTo>
                  <a:lnTo>
                    <a:pt x="638891" y="61767"/>
                  </a:lnTo>
                  <a:lnTo>
                    <a:pt x="670415" y="91091"/>
                  </a:lnTo>
                  <a:lnTo>
                    <a:pt x="697040" y="124666"/>
                  </a:lnTo>
                  <a:lnTo>
                    <a:pt x="718315" y="161774"/>
                  </a:lnTo>
                  <a:lnTo>
                    <a:pt x="733789" y="201700"/>
                  </a:lnTo>
                  <a:lnTo>
                    <a:pt x="780217" y="219199"/>
                  </a:lnTo>
                  <a:lnTo>
                    <a:pt x="819579" y="247838"/>
                  </a:lnTo>
                  <a:lnTo>
                    <a:pt x="850053" y="285566"/>
                  </a:lnTo>
                  <a:lnTo>
                    <a:pt x="869821" y="330331"/>
                  </a:lnTo>
                  <a:lnTo>
                    <a:pt x="877062" y="380082"/>
                  </a:lnTo>
                  <a:lnTo>
                    <a:pt x="874136" y="414222"/>
                  </a:lnTo>
                  <a:lnTo>
                    <a:pt x="850148" y="477337"/>
                  </a:lnTo>
                  <a:lnTo>
                    <a:pt x="805969" y="526842"/>
                  </a:lnTo>
                  <a:lnTo>
                    <a:pt x="749633" y="556739"/>
                  </a:lnTo>
                  <a:lnTo>
                    <a:pt x="718239" y="563940"/>
                  </a:lnTo>
                  <a:lnTo>
                    <a:pt x="715402" y="564998"/>
                  </a:lnTo>
                  <a:lnTo>
                    <a:pt x="712334" y="565595"/>
                  </a:lnTo>
                  <a:lnTo>
                    <a:pt x="709130" y="565616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528" name="Google Shape;528;p19"/>
            <p:cNvSpPr/>
            <p:nvPr/>
          </p:nvSpPr>
          <p:spPr>
            <a:xfrm>
              <a:off x="11784358" y="2756293"/>
              <a:ext cx="231140" cy="271590"/>
            </a:xfrm>
            <a:custGeom>
              <a:avLst/>
              <a:gdLst/>
              <a:ahLst/>
              <a:cxnLst/>
              <a:rect l="l" t="t" r="r" b="b"/>
              <a:pathLst>
                <a:path w="254000" h="298450" extrusionOk="0">
                  <a:moveTo>
                    <a:pt x="151872" y="148602"/>
                  </a:moveTo>
                  <a:lnTo>
                    <a:pt x="150993" y="25067"/>
                  </a:lnTo>
                  <a:lnTo>
                    <a:pt x="125559" y="0"/>
                  </a:lnTo>
                  <a:lnTo>
                    <a:pt x="115749" y="2052"/>
                  </a:lnTo>
                  <a:lnTo>
                    <a:pt x="107765" y="7520"/>
                  </a:lnTo>
                  <a:lnTo>
                    <a:pt x="102413" y="15584"/>
                  </a:lnTo>
                  <a:lnTo>
                    <a:pt x="100502" y="25423"/>
                  </a:lnTo>
                  <a:lnTo>
                    <a:pt x="101371" y="148833"/>
                  </a:lnTo>
                  <a:lnTo>
                    <a:pt x="101402" y="153754"/>
                  </a:lnTo>
                  <a:lnTo>
                    <a:pt x="97465" y="157775"/>
                  </a:lnTo>
                  <a:lnTo>
                    <a:pt x="92544" y="157848"/>
                  </a:lnTo>
                  <a:lnTo>
                    <a:pt x="10557" y="158989"/>
                  </a:lnTo>
                  <a:lnTo>
                    <a:pt x="4435" y="160958"/>
                  </a:lnTo>
                  <a:lnTo>
                    <a:pt x="709" y="165667"/>
                  </a:lnTo>
                  <a:lnTo>
                    <a:pt x="0" y="171629"/>
                  </a:lnTo>
                  <a:lnTo>
                    <a:pt x="2924" y="177355"/>
                  </a:lnTo>
                  <a:lnTo>
                    <a:pt x="121287" y="294964"/>
                  </a:lnTo>
                  <a:lnTo>
                    <a:pt x="124826" y="298451"/>
                  </a:lnTo>
                  <a:lnTo>
                    <a:pt x="130522" y="298409"/>
                  </a:lnTo>
                  <a:lnTo>
                    <a:pt x="134009" y="294870"/>
                  </a:lnTo>
                  <a:lnTo>
                    <a:pt x="226938" y="200622"/>
                  </a:lnTo>
                  <a:lnTo>
                    <a:pt x="230556" y="197022"/>
                  </a:lnTo>
                  <a:lnTo>
                    <a:pt x="236261" y="191431"/>
                  </a:lnTo>
                  <a:lnTo>
                    <a:pt x="243251" y="184619"/>
                  </a:lnTo>
                  <a:lnTo>
                    <a:pt x="250728" y="177355"/>
                  </a:lnTo>
                  <a:lnTo>
                    <a:pt x="253856" y="171634"/>
                  </a:lnTo>
                  <a:lnTo>
                    <a:pt x="160678" y="157482"/>
                  </a:lnTo>
                  <a:lnTo>
                    <a:pt x="155820" y="157408"/>
                  </a:lnTo>
                  <a:lnTo>
                    <a:pt x="151904" y="153461"/>
                  </a:lnTo>
                  <a:lnTo>
                    <a:pt x="151872" y="148602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  <p:sp>
        <p:nvSpPr>
          <p:cNvPr id="529" name="Google Shape;529;p19"/>
          <p:cNvSpPr/>
          <p:nvPr/>
        </p:nvSpPr>
        <p:spPr>
          <a:xfrm>
            <a:off x="2296809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81" y="0"/>
                </a:moveTo>
                <a:lnTo>
                  <a:pt x="0" y="0"/>
                </a:lnTo>
                <a:lnTo>
                  <a:pt x="0" y="555574"/>
                </a:lnTo>
                <a:lnTo>
                  <a:pt x="8229" y="596332"/>
                </a:lnTo>
                <a:lnTo>
                  <a:pt x="30671" y="629615"/>
                </a:lnTo>
                <a:lnTo>
                  <a:pt x="63955" y="652055"/>
                </a:lnTo>
                <a:lnTo>
                  <a:pt x="104708" y="660283"/>
                </a:lnTo>
                <a:lnTo>
                  <a:pt x="3130972" y="660283"/>
                </a:lnTo>
                <a:lnTo>
                  <a:pt x="3171726" y="652055"/>
                </a:lnTo>
                <a:lnTo>
                  <a:pt x="3205009" y="629615"/>
                </a:lnTo>
                <a:lnTo>
                  <a:pt x="3227451" y="596332"/>
                </a:lnTo>
                <a:lnTo>
                  <a:pt x="3235681" y="555574"/>
                </a:lnTo>
                <a:lnTo>
                  <a:pt x="3235681" y="0"/>
                </a:lnTo>
                <a:close/>
              </a:path>
            </a:pathLst>
          </a:custGeom>
          <a:solidFill>
            <a:srgbClr val="00A69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530" name="Google Shape;530;p19"/>
          <p:cNvSpPr txBox="1"/>
          <p:nvPr/>
        </p:nvSpPr>
        <p:spPr>
          <a:xfrm>
            <a:off x="2695149" y="44225"/>
            <a:ext cx="933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WASTE MANAGEMENT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531" name="Google Shape;531;p19"/>
          <p:cNvSpPr/>
          <p:nvPr/>
        </p:nvSpPr>
        <p:spPr>
          <a:xfrm>
            <a:off x="2436853" y="79049"/>
            <a:ext cx="182165" cy="78296"/>
          </a:xfrm>
          <a:custGeom>
            <a:avLst/>
            <a:gdLst/>
            <a:ahLst/>
            <a:cxnLst/>
            <a:rect l="l" t="t" r="r" b="b"/>
            <a:pathLst>
              <a:path w="582929" h="260985" extrusionOk="0">
                <a:moveTo>
                  <a:pt x="365716" y="229198"/>
                </a:moveTo>
                <a:lnTo>
                  <a:pt x="355434" y="234817"/>
                </a:lnTo>
                <a:lnTo>
                  <a:pt x="336624" y="243687"/>
                </a:lnTo>
                <a:lnTo>
                  <a:pt x="322489" y="253205"/>
                </a:lnTo>
                <a:lnTo>
                  <a:pt x="326230" y="260768"/>
                </a:lnTo>
                <a:lnTo>
                  <a:pt x="352928" y="260768"/>
                </a:lnTo>
                <a:lnTo>
                  <a:pt x="411662" y="260768"/>
                </a:lnTo>
                <a:lnTo>
                  <a:pt x="470397" y="260768"/>
                </a:lnTo>
                <a:lnTo>
                  <a:pt x="497094" y="260768"/>
                </a:lnTo>
                <a:lnTo>
                  <a:pt x="582631" y="126102"/>
                </a:lnTo>
                <a:lnTo>
                  <a:pt x="578310" y="119066"/>
                </a:lnTo>
                <a:lnTo>
                  <a:pt x="561836" y="125544"/>
                </a:lnTo>
                <a:lnTo>
                  <a:pt x="543281" y="136165"/>
                </a:lnTo>
                <a:lnTo>
                  <a:pt x="532716" y="141557"/>
                </a:lnTo>
                <a:lnTo>
                  <a:pt x="513423" y="111550"/>
                </a:lnTo>
                <a:lnTo>
                  <a:pt x="489364" y="71877"/>
                </a:lnTo>
                <a:lnTo>
                  <a:pt x="462789" y="34825"/>
                </a:lnTo>
                <a:lnTo>
                  <a:pt x="435944" y="12681"/>
                </a:lnTo>
                <a:lnTo>
                  <a:pt x="399921" y="3243"/>
                </a:lnTo>
                <a:lnTo>
                  <a:pt x="338358" y="0"/>
                </a:lnTo>
                <a:lnTo>
                  <a:pt x="267717" y="301"/>
                </a:lnTo>
                <a:lnTo>
                  <a:pt x="204458" y="1495"/>
                </a:lnTo>
                <a:lnTo>
                  <a:pt x="165042" y="933"/>
                </a:lnTo>
                <a:lnTo>
                  <a:pt x="95068" y="30842"/>
                </a:lnTo>
                <a:lnTo>
                  <a:pt x="66724" y="65672"/>
                </a:lnTo>
                <a:lnTo>
                  <a:pt x="41890" y="105247"/>
                </a:lnTo>
                <a:lnTo>
                  <a:pt x="19878" y="143188"/>
                </a:lnTo>
                <a:lnTo>
                  <a:pt x="0" y="173116"/>
                </a:lnTo>
                <a:lnTo>
                  <a:pt x="167031" y="260778"/>
                </a:lnTo>
                <a:lnTo>
                  <a:pt x="276399" y="88616"/>
                </a:lnTo>
                <a:lnTo>
                  <a:pt x="365716" y="229198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532" name="Google Shape;532;p19"/>
          <p:cNvSpPr/>
          <p:nvPr/>
        </p:nvSpPr>
        <p:spPr>
          <a:xfrm>
            <a:off x="2523183" y="157338"/>
            <a:ext cx="133350" cy="145161"/>
          </a:xfrm>
          <a:custGeom>
            <a:avLst/>
            <a:gdLst/>
            <a:ahLst/>
            <a:cxnLst/>
            <a:rect l="l" t="t" r="r" b="b"/>
            <a:pathLst>
              <a:path w="426720" h="483870" extrusionOk="0">
                <a:moveTo>
                  <a:pt x="413202" y="216569"/>
                </a:moveTo>
                <a:lnTo>
                  <a:pt x="426236" y="182635"/>
                </a:lnTo>
                <a:lnTo>
                  <a:pt x="419651" y="144340"/>
                </a:lnTo>
                <a:lnTo>
                  <a:pt x="400192" y="104307"/>
                </a:lnTo>
                <a:lnTo>
                  <a:pt x="374603" y="65157"/>
                </a:lnTo>
                <a:lnTo>
                  <a:pt x="349631" y="29513"/>
                </a:lnTo>
                <a:lnTo>
                  <a:pt x="332021" y="0"/>
                </a:lnTo>
                <a:lnTo>
                  <a:pt x="165000" y="87662"/>
                </a:lnTo>
                <a:lnTo>
                  <a:pt x="274316" y="259845"/>
                </a:lnTo>
                <a:lnTo>
                  <a:pt x="95724" y="259855"/>
                </a:lnTo>
                <a:lnTo>
                  <a:pt x="95513" y="248505"/>
                </a:lnTo>
                <a:lnTo>
                  <a:pt x="96411" y="228576"/>
                </a:lnTo>
                <a:lnTo>
                  <a:pt x="94619" y="212209"/>
                </a:lnTo>
                <a:lnTo>
                  <a:pt x="43162" y="279530"/>
                </a:lnTo>
                <a:lnTo>
                  <a:pt x="13487" y="326272"/>
                </a:lnTo>
                <a:lnTo>
                  <a:pt x="0" y="347518"/>
                </a:lnTo>
                <a:lnTo>
                  <a:pt x="86321" y="483514"/>
                </a:lnTo>
                <a:lnTo>
                  <a:pt x="94602" y="482860"/>
                </a:lnTo>
                <a:lnTo>
                  <a:pt x="96418" y="466464"/>
                </a:lnTo>
                <a:lnTo>
                  <a:pt x="95536" y="446508"/>
                </a:lnTo>
                <a:lnTo>
                  <a:pt x="95724" y="435169"/>
                </a:lnTo>
                <a:lnTo>
                  <a:pt x="218684" y="435169"/>
                </a:lnTo>
                <a:lnTo>
                  <a:pt x="254106" y="429494"/>
                </a:lnTo>
                <a:lnTo>
                  <a:pt x="287164" y="405734"/>
                </a:lnTo>
                <a:lnTo>
                  <a:pt x="317749" y="369635"/>
                </a:lnTo>
                <a:lnTo>
                  <a:pt x="345754" y="326933"/>
                </a:lnTo>
                <a:lnTo>
                  <a:pt x="371069" y="283364"/>
                </a:lnTo>
                <a:lnTo>
                  <a:pt x="393588" y="244664"/>
                </a:lnTo>
                <a:lnTo>
                  <a:pt x="413202" y="216569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533" name="Google Shape;533;p19"/>
          <p:cNvSpPr/>
          <p:nvPr/>
        </p:nvSpPr>
        <p:spPr>
          <a:xfrm>
            <a:off x="2389957" y="157327"/>
            <a:ext cx="115888" cy="131254"/>
          </a:xfrm>
          <a:custGeom>
            <a:avLst/>
            <a:gdLst/>
            <a:ahLst/>
            <a:cxnLst/>
            <a:rect l="l" t="t" r="r" b="b"/>
            <a:pathLst>
              <a:path w="370840" h="437514" extrusionOk="0">
                <a:moveTo>
                  <a:pt x="152110" y="259876"/>
                </a:moveTo>
                <a:lnTo>
                  <a:pt x="241406" y="119242"/>
                </a:lnTo>
                <a:lnTo>
                  <a:pt x="284619" y="141932"/>
                </a:lnTo>
                <a:lnTo>
                  <a:pt x="284743" y="124740"/>
                </a:lnTo>
                <a:lnTo>
                  <a:pt x="255136" y="75622"/>
                </a:lnTo>
                <a:lnTo>
                  <a:pt x="220561" y="24181"/>
                </a:lnTo>
                <a:lnTo>
                  <a:pt x="205784" y="20"/>
                </a:lnTo>
                <a:lnTo>
                  <a:pt x="34930" y="0"/>
                </a:lnTo>
                <a:lnTo>
                  <a:pt x="31182" y="7543"/>
                </a:lnTo>
                <a:lnTo>
                  <a:pt x="45312" y="17083"/>
                </a:lnTo>
                <a:lnTo>
                  <a:pt x="64115" y="25971"/>
                </a:lnTo>
                <a:lnTo>
                  <a:pt x="74385" y="31559"/>
                </a:lnTo>
                <a:lnTo>
                  <a:pt x="55949" y="61323"/>
                </a:lnTo>
                <a:lnTo>
                  <a:pt x="30167" y="99782"/>
                </a:lnTo>
                <a:lnTo>
                  <a:pt x="7898" y="139293"/>
                </a:lnTo>
                <a:lnTo>
                  <a:pt x="9000" y="205359"/>
                </a:lnTo>
                <a:lnTo>
                  <a:pt x="36893" y="255742"/>
                </a:lnTo>
                <a:lnTo>
                  <a:pt x="72762" y="311548"/>
                </a:lnTo>
                <a:lnTo>
                  <a:pt x="105693" y="360960"/>
                </a:lnTo>
                <a:lnTo>
                  <a:pt x="124771" y="392166"/>
                </a:lnTo>
                <a:lnTo>
                  <a:pt x="150685" y="419106"/>
                </a:lnTo>
                <a:lnTo>
                  <a:pt x="190526" y="432688"/>
                </a:lnTo>
                <a:lnTo>
                  <a:pt x="238377" y="436999"/>
                </a:lnTo>
                <a:lnTo>
                  <a:pt x="288320" y="436129"/>
                </a:lnTo>
                <a:lnTo>
                  <a:pt x="334439" y="434167"/>
                </a:lnTo>
                <a:lnTo>
                  <a:pt x="370815" y="435201"/>
                </a:lnTo>
                <a:lnTo>
                  <a:pt x="370815" y="259876"/>
                </a:lnTo>
                <a:lnTo>
                  <a:pt x="152110" y="259876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534" name="Google Shape;534;p19"/>
          <p:cNvSpPr/>
          <p:nvPr/>
        </p:nvSpPr>
        <p:spPr>
          <a:xfrm>
            <a:off x="7038038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71" y="0"/>
                </a:moveTo>
                <a:lnTo>
                  <a:pt x="0" y="0"/>
                </a:lnTo>
                <a:lnTo>
                  <a:pt x="0" y="555574"/>
                </a:lnTo>
                <a:lnTo>
                  <a:pt x="8228" y="596332"/>
                </a:lnTo>
                <a:lnTo>
                  <a:pt x="30667" y="629615"/>
                </a:lnTo>
                <a:lnTo>
                  <a:pt x="63950" y="652055"/>
                </a:lnTo>
                <a:lnTo>
                  <a:pt x="104708" y="660283"/>
                </a:lnTo>
                <a:lnTo>
                  <a:pt x="3130962" y="660283"/>
                </a:lnTo>
                <a:lnTo>
                  <a:pt x="3171720" y="652055"/>
                </a:lnTo>
                <a:lnTo>
                  <a:pt x="3205003" y="629615"/>
                </a:lnTo>
                <a:lnTo>
                  <a:pt x="3227442" y="596332"/>
                </a:lnTo>
                <a:lnTo>
                  <a:pt x="3235671" y="555574"/>
                </a:lnTo>
                <a:lnTo>
                  <a:pt x="3235671" y="0"/>
                </a:lnTo>
                <a:close/>
              </a:path>
            </a:pathLst>
          </a:custGeom>
          <a:solidFill>
            <a:srgbClr val="5FB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535" name="Google Shape;535;p19"/>
          <p:cNvSpPr txBox="1"/>
          <p:nvPr/>
        </p:nvSpPr>
        <p:spPr>
          <a:xfrm>
            <a:off x="7411075" y="44225"/>
            <a:ext cx="9324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SOCIAL ACTION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536" name="Google Shape;536;p19"/>
          <p:cNvSpPr/>
          <p:nvPr/>
        </p:nvSpPr>
        <p:spPr>
          <a:xfrm>
            <a:off x="7141465" y="89790"/>
            <a:ext cx="239030" cy="202501"/>
          </a:xfrm>
          <a:custGeom>
            <a:avLst/>
            <a:gdLst/>
            <a:ahLst/>
            <a:cxnLst/>
            <a:rect l="l" t="t" r="r" b="b"/>
            <a:pathLst>
              <a:path w="758825" h="675004" extrusionOk="0">
                <a:moveTo>
                  <a:pt x="698198" y="66029"/>
                </a:moveTo>
                <a:lnTo>
                  <a:pt x="666171" y="37751"/>
                </a:lnTo>
                <a:lnTo>
                  <a:pt x="629594" y="17049"/>
                </a:lnTo>
                <a:lnTo>
                  <a:pt x="589399" y="4330"/>
                </a:lnTo>
                <a:lnTo>
                  <a:pt x="546517" y="0"/>
                </a:lnTo>
                <a:lnTo>
                  <a:pt x="514391" y="2589"/>
                </a:lnTo>
                <a:lnTo>
                  <a:pt x="454707" y="23191"/>
                </a:lnTo>
                <a:lnTo>
                  <a:pt x="414318" y="52037"/>
                </a:lnTo>
                <a:lnTo>
                  <a:pt x="379182" y="91431"/>
                </a:lnTo>
                <a:lnTo>
                  <a:pt x="368160" y="77213"/>
                </a:lnTo>
                <a:lnTo>
                  <a:pt x="331005" y="41129"/>
                </a:lnTo>
                <a:lnTo>
                  <a:pt x="274612" y="10332"/>
                </a:lnTo>
                <a:lnTo>
                  <a:pt x="211857" y="0"/>
                </a:lnTo>
                <a:lnTo>
                  <a:pt x="168963" y="4330"/>
                </a:lnTo>
                <a:lnTo>
                  <a:pt x="128761" y="17049"/>
                </a:lnTo>
                <a:lnTo>
                  <a:pt x="92182" y="37751"/>
                </a:lnTo>
                <a:lnTo>
                  <a:pt x="60155" y="66029"/>
                </a:lnTo>
                <a:lnTo>
                  <a:pt x="34393" y="100314"/>
                </a:lnTo>
                <a:lnTo>
                  <a:pt x="15533" y="139383"/>
                </a:lnTo>
                <a:lnTo>
                  <a:pt x="3945" y="182245"/>
                </a:lnTo>
                <a:lnTo>
                  <a:pt x="0" y="227909"/>
                </a:lnTo>
                <a:lnTo>
                  <a:pt x="4538" y="275127"/>
                </a:lnTo>
                <a:lnTo>
                  <a:pt x="18371" y="321121"/>
                </a:lnTo>
                <a:lnTo>
                  <a:pt x="41823" y="366698"/>
                </a:lnTo>
                <a:lnTo>
                  <a:pt x="75222" y="412668"/>
                </a:lnTo>
                <a:lnTo>
                  <a:pt x="105095" y="446067"/>
                </a:lnTo>
                <a:lnTo>
                  <a:pt x="139322" y="480053"/>
                </a:lnTo>
                <a:lnTo>
                  <a:pt x="177439" y="515013"/>
                </a:lnTo>
                <a:lnTo>
                  <a:pt x="218985" y="551332"/>
                </a:lnTo>
                <a:lnTo>
                  <a:pt x="263499" y="589395"/>
                </a:lnTo>
                <a:lnTo>
                  <a:pt x="283685" y="606604"/>
                </a:lnTo>
                <a:lnTo>
                  <a:pt x="304954" y="624804"/>
                </a:lnTo>
                <a:lnTo>
                  <a:pt x="327086" y="643869"/>
                </a:lnTo>
                <a:lnTo>
                  <a:pt x="349863" y="663676"/>
                </a:lnTo>
                <a:lnTo>
                  <a:pt x="356350" y="668392"/>
                </a:lnTo>
                <a:lnTo>
                  <a:pt x="363517" y="671846"/>
                </a:lnTo>
                <a:lnTo>
                  <a:pt x="371187" y="673968"/>
                </a:lnTo>
                <a:lnTo>
                  <a:pt x="379182" y="674691"/>
                </a:lnTo>
                <a:lnTo>
                  <a:pt x="387171" y="673968"/>
                </a:lnTo>
                <a:lnTo>
                  <a:pt x="394840" y="671847"/>
                </a:lnTo>
                <a:lnTo>
                  <a:pt x="402003" y="668396"/>
                </a:lnTo>
                <a:lnTo>
                  <a:pt x="408479" y="663686"/>
                </a:lnTo>
                <a:lnTo>
                  <a:pt x="431265" y="643872"/>
                </a:lnTo>
                <a:lnTo>
                  <a:pt x="453408" y="624799"/>
                </a:lnTo>
                <a:lnTo>
                  <a:pt x="474686" y="606591"/>
                </a:lnTo>
                <a:lnTo>
                  <a:pt x="494874" y="589374"/>
                </a:lnTo>
                <a:lnTo>
                  <a:pt x="539384" y="551317"/>
                </a:lnTo>
                <a:lnTo>
                  <a:pt x="580930" y="515004"/>
                </a:lnTo>
                <a:lnTo>
                  <a:pt x="619049" y="480049"/>
                </a:lnTo>
                <a:lnTo>
                  <a:pt x="653277" y="446066"/>
                </a:lnTo>
                <a:lnTo>
                  <a:pt x="683151" y="412668"/>
                </a:lnTo>
                <a:lnTo>
                  <a:pt x="716547" y="366698"/>
                </a:lnTo>
                <a:lnTo>
                  <a:pt x="739993" y="321119"/>
                </a:lnTo>
                <a:lnTo>
                  <a:pt x="753818" y="275123"/>
                </a:lnTo>
                <a:lnTo>
                  <a:pt x="758353" y="227898"/>
                </a:lnTo>
                <a:lnTo>
                  <a:pt x="754408" y="182241"/>
                </a:lnTo>
                <a:lnTo>
                  <a:pt x="742820" y="139381"/>
                </a:lnTo>
                <a:lnTo>
                  <a:pt x="723959" y="100313"/>
                </a:lnTo>
                <a:lnTo>
                  <a:pt x="698198" y="66029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537" name="Google Shape;537;p19"/>
          <p:cNvSpPr/>
          <p:nvPr/>
        </p:nvSpPr>
        <p:spPr>
          <a:xfrm>
            <a:off x="5457631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81" y="0"/>
                </a:moveTo>
                <a:lnTo>
                  <a:pt x="0" y="0"/>
                </a:lnTo>
                <a:lnTo>
                  <a:pt x="0" y="555574"/>
                </a:lnTo>
                <a:lnTo>
                  <a:pt x="8229" y="596332"/>
                </a:lnTo>
                <a:lnTo>
                  <a:pt x="30671" y="629615"/>
                </a:lnTo>
                <a:lnTo>
                  <a:pt x="63955" y="652055"/>
                </a:lnTo>
                <a:lnTo>
                  <a:pt x="104708" y="660283"/>
                </a:lnTo>
                <a:lnTo>
                  <a:pt x="3130972" y="660283"/>
                </a:lnTo>
                <a:lnTo>
                  <a:pt x="3171726" y="652055"/>
                </a:lnTo>
                <a:lnTo>
                  <a:pt x="3205009" y="629615"/>
                </a:lnTo>
                <a:lnTo>
                  <a:pt x="3227451" y="596332"/>
                </a:lnTo>
                <a:lnTo>
                  <a:pt x="3235681" y="555574"/>
                </a:lnTo>
                <a:lnTo>
                  <a:pt x="3235681" y="0"/>
                </a:lnTo>
                <a:close/>
              </a:path>
            </a:pathLst>
          </a:custGeom>
          <a:solidFill>
            <a:srgbClr val="09678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538" name="Google Shape;538;p19"/>
          <p:cNvSpPr txBox="1"/>
          <p:nvPr/>
        </p:nvSpPr>
        <p:spPr>
          <a:xfrm>
            <a:off x="5874975" y="44225"/>
            <a:ext cx="93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COMMITTED EMPLOYEES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539" name="Google Shape;539;p19"/>
          <p:cNvSpPr/>
          <p:nvPr/>
        </p:nvSpPr>
        <p:spPr>
          <a:xfrm>
            <a:off x="716400" y="-10800"/>
            <a:ext cx="1399553" cy="366522"/>
          </a:xfrm>
          <a:custGeom>
            <a:avLst/>
            <a:gdLst/>
            <a:ahLst/>
            <a:cxnLst/>
            <a:rect l="l" t="t" r="r" b="b"/>
            <a:pathLst>
              <a:path w="3235960" h="660400" extrusionOk="0">
                <a:moveTo>
                  <a:pt x="3235671" y="0"/>
                </a:moveTo>
                <a:lnTo>
                  <a:pt x="0" y="0"/>
                </a:lnTo>
                <a:lnTo>
                  <a:pt x="0" y="555574"/>
                </a:lnTo>
                <a:lnTo>
                  <a:pt x="8228" y="596332"/>
                </a:lnTo>
                <a:lnTo>
                  <a:pt x="30667" y="629615"/>
                </a:lnTo>
                <a:lnTo>
                  <a:pt x="63950" y="652055"/>
                </a:lnTo>
                <a:lnTo>
                  <a:pt x="104708" y="660283"/>
                </a:lnTo>
                <a:lnTo>
                  <a:pt x="3130962" y="660283"/>
                </a:lnTo>
                <a:lnTo>
                  <a:pt x="3171720" y="652055"/>
                </a:lnTo>
                <a:lnTo>
                  <a:pt x="3205003" y="629615"/>
                </a:lnTo>
                <a:lnTo>
                  <a:pt x="3227442" y="596332"/>
                </a:lnTo>
                <a:lnTo>
                  <a:pt x="3235671" y="555574"/>
                </a:lnTo>
                <a:lnTo>
                  <a:pt x="3235671" y="0"/>
                </a:lnTo>
                <a:close/>
              </a:path>
            </a:pathLst>
          </a:custGeom>
          <a:solidFill>
            <a:srgbClr val="88C3B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540" name="Google Shape;540;p19"/>
          <p:cNvSpPr txBox="1"/>
          <p:nvPr/>
        </p:nvSpPr>
        <p:spPr>
          <a:xfrm>
            <a:off x="1119554" y="44225"/>
            <a:ext cx="93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HOME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pSp>
        <p:nvGrpSpPr>
          <p:cNvPr id="541" name="Google Shape;541;p19"/>
          <p:cNvGrpSpPr/>
          <p:nvPr/>
        </p:nvGrpSpPr>
        <p:grpSpPr>
          <a:xfrm>
            <a:off x="875759" y="78041"/>
            <a:ext cx="194959" cy="225752"/>
            <a:chOff x="2042250" y="818150"/>
            <a:chExt cx="3544700" cy="4097125"/>
          </a:xfrm>
        </p:grpSpPr>
        <p:sp>
          <p:nvSpPr>
            <p:cNvPr id="542" name="Google Shape;542;p19"/>
            <p:cNvSpPr/>
            <p:nvPr/>
          </p:nvSpPr>
          <p:spPr>
            <a:xfrm>
              <a:off x="2042250" y="1794075"/>
              <a:ext cx="3544700" cy="3121200"/>
            </a:xfrm>
            <a:custGeom>
              <a:avLst/>
              <a:gdLst/>
              <a:ahLst/>
              <a:cxnLst/>
              <a:rect l="l" t="t" r="r" b="b"/>
              <a:pathLst>
                <a:path w="141788" h="124848" extrusionOk="0">
                  <a:moveTo>
                    <a:pt x="134790" y="6998"/>
                  </a:moveTo>
                  <a:lnTo>
                    <a:pt x="134790" y="117850"/>
                  </a:lnTo>
                  <a:lnTo>
                    <a:pt x="6998" y="117850"/>
                  </a:lnTo>
                  <a:lnTo>
                    <a:pt x="6998" y="6998"/>
                  </a:lnTo>
                  <a:close/>
                  <a:moveTo>
                    <a:pt x="1" y="1"/>
                  </a:moveTo>
                  <a:lnTo>
                    <a:pt x="1" y="124847"/>
                  </a:lnTo>
                  <a:lnTo>
                    <a:pt x="141787" y="124847"/>
                  </a:lnTo>
                  <a:lnTo>
                    <a:pt x="141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3220750" y="3331650"/>
              <a:ext cx="1187700" cy="1583625"/>
            </a:xfrm>
            <a:custGeom>
              <a:avLst/>
              <a:gdLst/>
              <a:ahLst/>
              <a:cxnLst/>
              <a:rect l="l" t="t" r="r" b="b"/>
              <a:pathLst>
                <a:path w="47508" h="63345" extrusionOk="0">
                  <a:moveTo>
                    <a:pt x="29094" y="6998"/>
                  </a:moveTo>
                  <a:lnTo>
                    <a:pt x="34250" y="9207"/>
                  </a:lnTo>
                  <a:lnTo>
                    <a:pt x="37933" y="13258"/>
                  </a:lnTo>
                  <a:lnTo>
                    <a:pt x="40142" y="18414"/>
                  </a:lnTo>
                  <a:lnTo>
                    <a:pt x="40511" y="21360"/>
                  </a:lnTo>
                  <a:lnTo>
                    <a:pt x="40511" y="56347"/>
                  </a:lnTo>
                  <a:lnTo>
                    <a:pt x="6998" y="56347"/>
                  </a:lnTo>
                  <a:lnTo>
                    <a:pt x="6998" y="21360"/>
                  </a:lnTo>
                  <a:lnTo>
                    <a:pt x="6998" y="18414"/>
                  </a:lnTo>
                  <a:lnTo>
                    <a:pt x="9207" y="13258"/>
                  </a:lnTo>
                  <a:lnTo>
                    <a:pt x="13258" y="9207"/>
                  </a:lnTo>
                  <a:lnTo>
                    <a:pt x="18046" y="6998"/>
                  </a:lnTo>
                  <a:close/>
                  <a:moveTo>
                    <a:pt x="20992" y="0"/>
                  </a:moveTo>
                  <a:lnTo>
                    <a:pt x="16941" y="369"/>
                  </a:lnTo>
                  <a:lnTo>
                    <a:pt x="9207" y="3683"/>
                  </a:lnTo>
                  <a:lnTo>
                    <a:pt x="3315" y="9207"/>
                  </a:lnTo>
                  <a:lnTo>
                    <a:pt x="369" y="16941"/>
                  </a:lnTo>
                  <a:lnTo>
                    <a:pt x="0" y="21360"/>
                  </a:lnTo>
                  <a:lnTo>
                    <a:pt x="0" y="63344"/>
                  </a:lnTo>
                  <a:lnTo>
                    <a:pt x="47508" y="63344"/>
                  </a:lnTo>
                  <a:lnTo>
                    <a:pt x="47508" y="21360"/>
                  </a:lnTo>
                  <a:lnTo>
                    <a:pt x="47140" y="16941"/>
                  </a:lnTo>
                  <a:lnTo>
                    <a:pt x="43825" y="9207"/>
                  </a:lnTo>
                  <a:lnTo>
                    <a:pt x="37933" y="3683"/>
                  </a:lnTo>
                  <a:lnTo>
                    <a:pt x="30567" y="369"/>
                  </a:lnTo>
                  <a:lnTo>
                    <a:pt x="26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2042250" y="818150"/>
              <a:ext cx="3544700" cy="1150900"/>
            </a:xfrm>
            <a:custGeom>
              <a:avLst/>
              <a:gdLst/>
              <a:ahLst/>
              <a:cxnLst/>
              <a:rect l="l" t="t" r="r" b="b"/>
              <a:pathLst>
                <a:path w="141788" h="46036" extrusionOk="0">
                  <a:moveTo>
                    <a:pt x="124847" y="6629"/>
                  </a:moveTo>
                  <a:lnTo>
                    <a:pt x="129266" y="8839"/>
                  </a:lnTo>
                  <a:lnTo>
                    <a:pt x="132580" y="12154"/>
                  </a:lnTo>
                  <a:lnTo>
                    <a:pt x="134790" y="16573"/>
                  </a:lnTo>
                  <a:lnTo>
                    <a:pt x="134790" y="19151"/>
                  </a:lnTo>
                  <a:lnTo>
                    <a:pt x="134790" y="39038"/>
                  </a:lnTo>
                  <a:lnTo>
                    <a:pt x="6998" y="39038"/>
                  </a:lnTo>
                  <a:lnTo>
                    <a:pt x="6998" y="19151"/>
                  </a:lnTo>
                  <a:lnTo>
                    <a:pt x="6998" y="16573"/>
                  </a:lnTo>
                  <a:lnTo>
                    <a:pt x="8840" y="12154"/>
                  </a:lnTo>
                  <a:lnTo>
                    <a:pt x="12154" y="8839"/>
                  </a:lnTo>
                  <a:lnTo>
                    <a:pt x="16573" y="6629"/>
                  </a:lnTo>
                  <a:close/>
                  <a:moveTo>
                    <a:pt x="15469" y="0"/>
                  </a:moveTo>
                  <a:lnTo>
                    <a:pt x="8471" y="2947"/>
                  </a:lnTo>
                  <a:lnTo>
                    <a:pt x="3315" y="8103"/>
                  </a:lnTo>
                  <a:lnTo>
                    <a:pt x="369" y="15100"/>
                  </a:lnTo>
                  <a:lnTo>
                    <a:pt x="1" y="19151"/>
                  </a:lnTo>
                  <a:lnTo>
                    <a:pt x="1" y="46035"/>
                  </a:lnTo>
                  <a:lnTo>
                    <a:pt x="141787" y="46035"/>
                  </a:lnTo>
                  <a:lnTo>
                    <a:pt x="141787" y="19151"/>
                  </a:lnTo>
                  <a:lnTo>
                    <a:pt x="141419" y="15100"/>
                  </a:lnTo>
                  <a:lnTo>
                    <a:pt x="138473" y="8103"/>
                  </a:lnTo>
                  <a:lnTo>
                    <a:pt x="133317" y="2947"/>
                  </a:lnTo>
                  <a:lnTo>
                    <a:pt x="126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45" name="Google Shape;545;p19"/>
          <p:cNvSpPr/>
          <p:nvPr/>
        </p:nvSpPr>
        <p:spPr>
          <a:xfrm>
            <a:off x="5588997" y="201623"/>
            <a:ext cx="227015" cy="90322"/>
          </a:xfrm>
          <a:custGeom>
            <a:avLst/>
            <a:gdLst/>
            <a:ahLst/>
            <a:cxnLst/>
            <a:rect l="l" t="t" r="r" b="b"/>
            <a:pathLst>
              <a:path w="715009" h="284479" extrusionOk="0">
                <a:moveTo>
                  <a:pt x="626054" y="0"/>
                </a:moveTo>
                <a:lnTo>
                  <a:pt x="88761" y="0"/>
                </a:lnTo>
                <a:lnTo>
                  <a:pt x="54210" y="6974"/>
                </a:lnTo>
                <a:lnTo>
                  <a:pt x="25996" y="25996"/>
                </a:lnTo>
                <a:lnTo>
                  <a:pt x="6974" y="54210"/>
                </a:lnTo>
                <a:lnTo>
                  <a:pt x="0" y="88761"/>
                </a:lnTo>
                <a:lnTo>
                  <a:pt x="0" y="284441"/>
                </a:lnTo>
                <a:lnTo>
                  <a:pt x="714815" y="284441"/>
                </a:lnTo>
                <a:lnTo>
                  <a:pt x="714815" y="88761"/>
                </a:lnTo>
                <a:lnTo>
                  <a:pt x="707841" y="54210"/>
                </a:lnTo>
                <a:lnTo>
                  <a:pt x="688819" y="25996"/>
                </a:lnTo>
                <a:lnTo>
                  <a:pt x="660605" y="6974"/>
                </a:lnTo>
                <a:lnTo>
                  <a:pt x="626054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546" name="Google Shape;546;p19"/>
          <p:cNvSpPr/>
          <p:nvPr/>
        </p:nvSpPr>
        <p:spPr>
          <a:xfrm>
            <a:off x="5669200" y="115619"/>
            <a:ext cx="65927" cy="123588"/>
          </a:xfrm>
          <a:custGeom>
            <a:avLst/>
            <a:gdLst/>
            <a:ahLst/>
            <a:cxnLst/>
            <a:rect l="l" t="t" r="r" b="b"/>
            <a:pathLst>
              <a:path w="207645" h="389254" extrusionOk="0">
                <a:moveTo>
                  <a:pt x="207019" y="0"/>
                </a:moveTo>
                <a:lnTo>
                  <a:pt x="0" y="0"/>
                </a:lnTo>
                <a:lnTo>
                  <a:pt x="0" y="338230"/>
                </a:lnTo>
                <a:lnTo>
                  <a:pt x="3986" y="357978"/>
                </a:lnTo>
                <a:lnTo>
                  <a:pt x="14858" y="374103"/>
                </a:lnTo>
                <a:lnTo>
                  <a:pt x="30983" y="384975"/>
                </a:lnTo>
                <a:lnTo>
                  <a:pt x="50731" y="388961"/>
                </a:lnTo>
                <a:lnTo>
                  <a:pt x="156288" y="388961"/>
                </a:lnTo>
                <a:lnTo>
                  <a:pt x="176036" y="384975"/>
                </a:lnTo>
                <a:lnTo>
                  <a:pt x="192161" y="374103"/>
                </a:lnTo>
                <a:lnTo>
                  <a:pt x="203033" y="357978"/>
                </a:lnTo>
                <a:lnTo>
                  <a:pt x="207019" y="338230"/>
                </a:lnTo>
                <a:lnTo>
                  <a:pt x="207019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547" name="Google Shape;547;p19"/>
          <p:cNvSpPr/>
          <p:nvPr/>
        </p:nvSpPr>
        <p:spPr>
          <a:xfrm>
            <a:off x="5640465" y="64871"/>
            <a:ext cx="123588" cy="123588"/>
          </a:xfrm>
          <a:custGeom>
            <a:avLst/>
            <a:gdLst/>
            <a:ahLst/>
            <a:cxnLst/>
            <a:rect l="l" t="t" r="r" b="b"/>
            <a:pathLst>
              <a:path w="389254" h="389254" extrusionOk="0">
                <a:moveTo>
                  <a:pt x="339612" y="0"/>
                </a:moveTo>
                <a:lnTo>
                  <a:pt x="49338" y="0"/>
                </a:lnTo>
                <a:lnTo>
                  <a:pt x="30135" y="3877"/>
                </a:lnTo>
                <a:lnTo>
                  <a:pt x="14452" y="14453"/>
                </a:lnTo>
                <a:lnTo>
                  <a:pt x="3877" y="30139"/>
                </a:lnTo>
                <a:lnTo>
                  <a:pt x="0" y="49349"/>
                </a:lnTo>
                <a:lnTo>
                  <a:pt x="0" y="339612"/>
                </a:lnTo>
                <a:lnTo>
                  <a:pt x="3877" y="358822"/>
                </a:lnTo>
                <a:lnTo>
                  <a:pt x="14452" y="374508"/>
                </a:lnTo>
                <a:lnTo>
                  <a:pt x="30135" y="385083"/>
                </a:lnTo>
                <a:lnTo>
                  <a:pt x="49338" y="388961"/>
                </a:lnTo>
                <a:lnTo>
                  <a:pt x="339612" y="388961"/>
                </a:lnTo>
                <a:lnTo>
                  <a:pt x="358822" y="385083"/>
                </a:lnTo>
                <a:lnTo>
                  <a:pt x="374508" y="374508"/>
                </a:lnTo>
                <a:lnTo>
                  <a:pt x="385083" y="358822"/>
                </a:lnTo>
                <a:lnTo>
                  <a:pt x="388961" y="339612"/>
                </a:lnTo>
                <a:lnTo>
                  <a:pt x="388961" y="49349"/>
                </a:lnTo>
                <a:lnTo>
                  <a:pt x="385083" y="30139"/>
                </a:lnTo>
                <a:lnTo>
                  <a:pt x="374508" y="14453"/>
                </a:lnTo>
                <a:lnTo>
                  <a:pt x="358822" y="3877"/>
                </a:lnTo>
                <a:lnTo>
                  <a:pt x="339612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548" name="Google Shape;548;p19"/>
          <p:cNvSpPr/>
          <p:nvPr/>
        </p:nvSpPr>
        <p:spPr>
          <a:xfrm>
            <a:off x="5639301" y="54075"/>
            <a:ext cx="135080" cy="48185"/>
          </a:xfrm>
          <a:custGeom>
            <a:avLst/>
            <a:gdLst/>
            <a:ahLst/>
            <a:cxnLst/>
            <a:rect l="l" t="t" r="r" b="b"/>
            <a:pathLst>
              <a:path w="425450" h="151764" extrusionOk="0">
                <a:moveTo>
                  <a:pt x="425170" y="0"/>
                </a:moveTo>
                <a:lnTo>
                  <a:pt x="37035" y="0"/>
                </a:lnTo>
                <a:lnTo>
                  <a:pt x="22621" y="2911"/>
                </a:lnTo>
                <a:lnTo>
                  <a:pt x="10849" y="10850"/>
                </a:lnTo>
                <a:lnTo>
                  <a:pt x="2911" y="22625"/>
                </a:lnTo>
                <a:lnTo>
                  <a:pt x="0" y="37045"/>
                </a:lnTo>
                <a:lnTo>
                  <a:pt x="0" y="114111"/>
                </a:lnTo>
                <a:lnTo>
                  <a:pt x="2911" y="128525"/>
                </a:lnTo>
                <a:lnTo>
                  <a:pt x="10849" y="140298"/>
                </a:lnTo>
                <a:lnTo>
                  <a:pt x="22621" y="148236"/>
                </a:lnTo>
                <a:lnTo>
                  <a:pt x="37035" y="151147"/>
                </a:lnTo>
                <a:lnTo>
                  <a:pt x="351099" y="151147"/>
                </a:lnTo>
                <a:lnTo>
                  <a:pt x="379931" y="145326"/>
                </a:lnTo>
                <a:lnTo>
                  <a:pt x="403475" y="129452"/>
                </a:lnTo>
                <a:lnTo>
                  <a:pt x="419349" y="105908"/>
                </a:lnTo>
                <a:lnTo>
                  <a:pt x="425170" y="77076"/>
                </a:lnTo>
                <a:lnTo>
                  <a:pt x="425170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549" name="Google Shape;549;p19"/>
          <p:cNvSpPr/>
          <p:nvPr/>
        </p:nvSpPr>
        <p:spPr>
          <a:xfrm rot="8532856">
            <a:off x="5687752" y="129611"/>
            <a:ext cx="33784" cy="29285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0" name="Google Shape;550;p19">
            <a:hlinkClick r:id="rId2" action="ppaction://hlinksldjump"/>
          </p:cNvPr>
          <p:cNvSpPr/>
          <p:nvPr/>
        </p:nvSpPr>
        <p:spPr>
          <a:xfrm>
            <a:off x="711625" y="24124"/>
            <a:ext cx="14043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1" name="Google Shape;551;p19">
            <a:hlinkClick r:id="rId3" action="ppaction://hlinksldjump"/>
          </p:cNvPr>
          <p:cNvSpPr/>
          <p:nvPr/>
        </p:nvSpPr>
        <p:spPr>
          <a:xfrm>
            <a:off x="3875887" y="24124"/>
            <a:ext cx="14046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2" name="Google Shape;552;p19">
            <a:hlinkClick r:id="rId2" action="ppaction://hlinksldjump"/>
          </p:cNvPr>
          <p:cNvSpPr/>
          <p:nvPr/>
        </p:nvSpPr>
        <p:spPr>
          <a:xfrm>
            <a:off x="5454000" y="24124"/>
            <a:ext cx="14043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3" name="Google Shape;553;p19">
            <a:hlinkClick r:id="rId2" action="ppaction://hlinksldjump"/>
          </p:cNvPr>
          <p:cNvSpPr/>
          <p:nvPr/>
        </p:nvSpPr>
        <p:spPr>
          <a:xfrm>
            <a:off x="7035525" y="24124"/>
            <a:ext cx="14046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4" name="Google Shape;554;p19">
            <a:hlinkClick r:id="rId4" action="ppaction://hlinksldjump"/>
          </p:cNvPr>
          <p:cNvSpPr/>
          <p:nvPr/>
        </p:nvSpPr>
        <p:spPr>
          <a:xfrm>
            <a:off x="2294438" y="24124"/>
            <a:ext cx="14043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10">
    <p:bg>
      <p:bgPr>
        <a:solidFill>
          <a:srgbClr val="F6F7E3"/>
        </a:solidFill>
        <a:effectLst/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0" title="XXX"/>
          <p:cNvSpPr txBox="1"/>
          <p:nvPr>
            <p:ph type="title"/>
          </p:nvPr>
        </p:nvSpPr>
        <p:spPr>
          <a:xfrm>
            <a:off x="-56" y="1536450"/>
            <a:ext cx="91473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D6889"/>
              </a:buClr>
              <a:buSzPts val="1600"/>
              <a:buFont typeface="Lato" panose="020F0502020204030203"/>
              <a:buNone/>
              <a:defRPr sz="1600" i="0">
                <a:solidFill>
                  <a:srgbClr val="0D6889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557" name="Google Shape;557;p20"/>
          <p:cNvSpPr txBox="1"/>
          <p:nvPr>
            <p:ph type="title" idx="2" hasCustomPrompt="1"/>
          </p:nvPr>
        </p:nvSpPr>
        <p:spPr>
          <a:xfrm>
            <a:off x="-1644" y="866775"/>
            <a:ext cx="9147300" cy="600900"/>
          </a:xfrm>
          <a:prstGeom prst="rect">
            <a:avLst/>
          </a:prstGeom>
        </p:spPr>
        <p:txBody>
          <a:bodyPr spcFirstLastPara="1" wrap="square" lIns="45725" tIns="45725" rIns="45725" bIns="457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D6889"/>
              </a:buClr>
              <a:buSzPts val="5700"/>
              <a:buFont typeface="Lato" panose="020F0502020204030203"/>
              <a:buNone/>
              <a:defRPr sz="5700" b="1">
                <a:solidFill>
                  <a:srgbClr val="0D6889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D6889"/>
              </a:buClr>
              <a:buSzPts val="5700"/>
              <a:buFont typeface="Lato" panose="020F0502020204030203"/>
              <a:buNone/>
              <a:defRPr sz="5700">
                <a:solidFill>
                  <a:srgbClr val="0D6889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D6889"/>
              </a:buClr>
              <a:buSzPts val="5700"/>
              <a:buFont typeface="Lato" panose="020F0502020204030203"/>
              <a:buNone/>
              <a:defRPr sz="5700">
                <a:solidFill>
                  <a:srgbClr val="0D6889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D6889"/>
              </a:buClr>
              <a:buSzPts val="5700"/>
              <a:buFont typeface="Lato" panose="020F0502020204030203"/>
              <a:buNone/>
              <a:defRPr sz="5700">
                <a:solidFill>
                  <a:srgbClr val="0D6889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D6889"/>
              </a:buClr>
              <a:buSzPts val="5700"/>
              <a:buFont typeface="Lato" panose="020F0502020204030203"/>
              <a:buNone/>
              <a:defRPr sz="5700">
                <a:solidFill>
                  <a:srgbClr val="0D6889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D6889"/>
              </a:buClr>
              <a:buSzPts val="5700"/>
              <a:buFont typeface="Lato" panose="020F0502020204030203"/>
              <a:buNone/>
              <a:defRPr sz="5700">
                <a:solidFill>
                  <a:srgbClr val="0D6889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D6889"/>
              </a:buClr>
              <a:buSzPts val="5700"/>
              <a:buFont typeface="Lato" panose="020F0502020204030203"/>
              <a:buNone/>
              <a:defRPr sz="5700">
                <a:solidFill>
                  <a:srgbClr val="0D6889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D6889"/>
              </a:buClr>
              <a:buSzPts val="5700"/>
              <a:buFont typeface="Lato" panose="020F0502020204030203"/>
              <a:buNone/>
              <a:defRPr sz="5700">
                <a:solidFill>
                  <a:srgbClr val="0D6889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D6889"/>
              </a:buClr>
              <a:buSzPts val="5700"/>
              <a:buFont typeface="Lato" panose="020F0502020204030203"/>
              <a:buNone/>
              <a:defRPr sz="5700">
                <a:solidFill>
                  <a:srgbClr val="0D6889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r>
              <a:t>xx%</a:t>
            </a:r>
          </a:p>
        </p:txBody>
      </p:sp>
      <p:sp>
        <p:nvSpPr>
          <p:cNvPr id="558" name="Google Shape;558;p20"/>
          <p:cNvSpPr txBox="1"/>
          <p:nvPr>
            <p:ph type="title" idx="3" hasCustomPrompt="1"/>
          </p:nvPr>
        </p:nvSpPr>
        <p:spPr>
          <a:xfrm>
            <a:off x="6" y="2250974"/>
            <a:ext cx="9147300" cy="600900"/>
          </a:xfrm>
          <a:prstGeom prst="rect">
            <a:avLst/>
          </a:prstGeom>
        </p:spPr>
        <p:txBody>
          <a:bodyPr spcFirstLastPara="1" wrap="square" lIns="45725" tIns="45725" rIns="45725" bIns="457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D6889"/>
              </a:buClr>
              <a:buSzPts val="5700"/>
              <a:buFont typeface="Lato" panose="020F0502020204030203"/>
              <a:buNone/>
              <a:defRPr sz="5700" b="1">
                <a:solidFill>
                  <a:srgbClr val="0D6889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D6889"/>
              </a:buClr>
              <a:buSzPts val="5700"/>
              <a:buFont typeface="Lato" panose="020F0502020204030203"/>
              <a:buNone/>
              <a:defRPr sz="5700">
                <a:solidFill>
                  <a:srgbClr val="0D6889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D6889"/>
              </a:buClr>
              <a:buSzPts val="5700"/>
              <a:buFont typeface="Lato" panose="020F0502020204030203"/>
              <a:buNone/>
              <a:defRPr sz="5700">
                <a:solidFill>
                  <a:srgbClr val="0D6889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D6889"/>
              </a:buClr>
              <a:buSzPts val="5700"/>
              <a:buFont typeface="Lato" panose="020F0502020204030203"/>
              <a:buNone/>
              <a:defRPr sz="5700">
                <a:solidFill>
                  <a:srgbClr val="0D6889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D6889"/>
              </a:buClr>
              <a:buSzPts val="5700"/>
              <a:buFont typeface="Lato" panose="020F0502020204030203"/>
              <a:buNone/>
              <a:defRPr sz="5700">
                <a:solidFill>
                  <a:srgbClr val="0D6889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D6889"/>
              </a:buClr>
              <a:buSzPts val="5700"/>
              <a:buFont typeface="Lato" panose="020F0502020204030203"/>
              <a:buNone/>
              <a:defRPr sz="5700">
                <a:solidFill>
                  <a:srgbClr val="0D6889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D6889"/>
              </a:buClr>
              <a:buSzPts val="5700"/>
              <a:buFont typeface="Lato" panose="020F0502020204030203"/>
              <a:buNone/>
              <a:defRPr sz="5700">
                <a:solidFill>
                  <a:srgbClr val="0D6889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D6889"/>
              </a:buClr>
              <a:buSzPts val="5700"/>
              <a:buFont typeface="Lato" panose="020F0502020204030203"/>
              <a:buNone/>
              <a:defRPr sz="5700">
                <a:solidFill>
                  <a:srgbClr val="0D6889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D6889"/>
              </a:buClr>
              <a:buSzPts val="5700"/>
              <a:buFont typeface="Lato" panose="020F0502020204030203"/>
              <a:buNone/>
              <a:defRPr sz="5700">
                <a:solidFill>
                  <a:srgbClr val="0D6889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r>
              <a:t>xx%</a:t>
            </a:r>
          </a:p>
        </p:txBody>
      </p:sp>
      <p:sp>
        <p:nvSpPr>
          <p:cNvPr id="559" name="Google Shape;559;p20"/>
          <p:cNvSpPr txBox="1"/>
          <p:nvPr>
            <p:ph type="title" idx="4" hasCustomPrompt="1"/>
          </p:nvPr>
        </p:nvSpPr>
        <p:spPr>
          <a:xfrm>
            <a:off x="6" y="3589077"/>
            <a:ext cx="9147300" cy="600900"/>
          </a:xfrm>
          <a:prstGeom prst="rect">
            <a:avLst/>
          </a:prstGeom>
        </p:spPr>
        <p:txBody>
          <a:bodyPr spcFirstLastPara="1" wrap="square" lIns="45725" tIns="45725" rIns="45725" bIns="457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D6889"/>
              </a:buClr>
              <a:buSzPts val="5700"/>
              <a:buFont typeface="Lato" panose="020F0502020204030203"/>
              <a:buNone/>
              <a:defRPr sz="5700" b="1">
                <a:solidFill>
                  <a:srgbClr val="0D6889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D6889"/>
              </a:buClr>
              <a:buSzPts val="5700"/>
              <a:buFont typeface="Lato" panose="020F0502020204030203"/>
              <a:buNone/>
              <a:defRPr sz="5700">
                <a:solidFill>
                  <a:srgbClr val="0D6889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D6889"/>
              </a:buClr>
              <a:buSzPts val="5700"/>
              <a:buFont typeface="Lato" panose="020F0502020204030203"/>
              <a:buNone/>
              <a:defRPr sz="5700">
                <a:solidFill>
                  <a:srgbClr val="0D6889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D6889"/>
              </a:buClr>
              <a:buSzPts val="5700"/>
              <a:buFont typeface="Lato" panose="020F0502020204030203"/>
              <a:buNone/>
              <a:defRPr sz="5700">
                <a:solidFill>
                  <a:srgbClr val="0D6889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D6889"/>
              </a:buClr>
              <a:buSzPts val="5700"/>
              <a:buFont typeface="Lato" panose="020F0502020204030203"/>
              <a:buNone/>
              <a:defRPr sz="5700">
                <a:solidFill>
                  <a:srgbClr val="0D6889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D6889"/>
              </a:buClr>
              <a:buSzPts val="5700"/>
              <a:buFont typeface="Lato" panose="020F0502020204030203"/>
              <a:buNone/>
              <a:defRPr sz="5700">
                <a:solidFill>
                  <a:srgbClr val="0D6889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D6889"/>
              </a:buClr>
              <a:buSzPts val="5700"/>
              <a:buFont typeface="Lato" panose="020F0502020204030203"/>
              <a:buNone/>
              <a:defRPr sz="5700">
                <a:solidFill>
                  <a:srgbClr val="0D6889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D6889"/>
              </a:buClr>
              <a:buSzPts val="5700"/>
              <a:buFont typeface="Lato" panose="020F0502020204030203"/>
              <a:buNone/>
              <a:defRPr sz="5700">
                <a:solidFill>
                  <a:srgbClr val="0D6889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D6889"/>
              </a:buClr>
              <a:buSzPts val="5700"/>
              <a:buFont typeface="Lato" panose="020F0502020204030203"/>
              <a:buNone/>
              <a:defRPr sz="5700">
                <a:solidFill>
                  <a:srgbClr val="0D6889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r>
              <a:t>xx%</a:t>
            </a:r>
          </a:p>
        </p:txBody>
      </p:sp>
      <p:sp>
        <p:nvSpPr>
          <p:cNvPr id="560" name="Google Shape;560;p20" title="XXX"/>
          <p:cNvSpPr txBox="1"/>
          <p:nvPr>
            <p:ph type="title" idx="5"/>
          </p:nvPr>
        </p:nvSpPr>
        <p:spPr>
          <a:xfrm>
            <a:off x="-56" y="2909767"/>
            <a:ext cx="91473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D6889"/>
              </a:buClr>
              <a:buSzPts val="1600"/>
              <a:buFont typeface="Lato" panose="020F0502020204030203"/>
              <a:buNone/>
              <a:defRPr sz="1600" i="0">
                <a:solidFill>
                  <a:srgbClr val="0D6889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561" name="Google Shape;561;p20" title="XXX"/>
          <p:cNvSpPr txBox="1"/>
          <p:nvPr>
            <p:ph type="title" idx="6"/>
          </p:nvPr>
        </p:nvSpPr>
        <p:spPr>
          <a:xfrm>
            <a:off x="-56" y="4247870"/>
            <a:ext cx="91473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D6889"/>
              </a:buClr>
              <a:buSzPts val="1600"/>
              <a:buFont typeface="Lato" panose="020F0502020204030203"/>
              <a:buNone/>
              <a:defRPr sz="1600" i="0">
                <a:solidFill>
                  <a:srgbClr val="0D6889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cxnSp>
        <p:nvCxnSpPr>
          <p:cNvPr id="562" name="Google Shape;562;p20"/>
          <p:cNvCxnSpPr/>
          <p:nvPr/>
        </p:nvCxnSpPr>
        <p:spPr>
          <a:xfrm>
            <a:off x="-60900" y="2016346"/>
            <a:ext cx="92865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3" name="Google Shape;563;p20"/>
          <p:cNvCxnSpPr/>
          <p:nvPr/>
        </p:nvCxnSpPr>
        <p:spPr>
          <a:xfrm>
            <a:off x="-60900" y="3400754"/>
            <a:ext cx="92865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4" name="Google Shape;564;p20"/>
          <p:cNvGrpSpPr/>
          <p:nvPr/>
        </p:nvGrpSpPr>
        <p:grpSpPr>
          <a:xfrm>
            <a:off x="-140424" y="4062231"/>
            <a:ext cx="1522379" cy="1182936"/>
            <a:chOff x="-280849" y="8124462"/>
            <a:chExt cx="3044759" cy="2365872"/>
          </a:xfrm>
        </p:grpSpPr>
        <p:sp>
          <p:nvSpPr>
            <p:cNvPr id="565" name="Google Shape;565;p20"/>
            <p:cNvSpPr/>
            <p:nvPr/>
          </p:nvSpPr>
          <p:spPr>
            <a:xfrm>
              <a:off x="468630" y="8293170"/>
              <a:ext cx="1378217" cy="2197164"/>
            </a:xfrm>
            <a:custGeom>
              <a:avLst/>
              <a:gdLst/>
              <a:ahLst/>
              <a:cxnLst/>
              <a:rect l="l" t="t" r="r" b="b"/>
              <a:pathLst>
                <a:path w="44163" h="70405" extrusionOk="0">
                  <a:moveTo>
                    <a:pt x="42626" y="0"/>
                  </a:moveTo>
                  <a:lnTo>
                    <a:pt x="41221" y="417"/>
                  </a:lnTo>
                  <a:lnTo>
                    <a:pt x="38483" y="1381"/>
                  </a:lnTo>
                  <a:lnTo>
                    <a:pt x="35804" y="2453"/>
                  </a:lnTo>
                  <a:lnTo>
                    <a:pt x="33208" y="3656"/>
                  </a:lnTo>
                  <a:lnTo>
                    <a:pt x="30684" y="4977"/>
                  </a:lnTo>
                  <a:lnTo>
                    <a:pt x="28243" y="6406"/>
                  </a:lnTo>
                  <a:lnTo>
                    <a:pt x="25897" y="7930"/>
                  </a:lnTo>
                  <a:lnTo>
                    <a:pt x="23623" y="9573"/>
                  </a:lnTo>
                  <a:lnTo>
                    <a:pt x="21444" y="11312"/>
                  </a:lnTo>
                  <a:lnTo>
                    <a:pt x="19361" y="13133"/>
                  </a:lnTo>
                  <a:lnTo>
                    <a:pt x="17360" y="15062"/>
                  </a:lnTo>
                  <a:lnTo>
                    <a:pt x="15455" y="17075"/>
                  </a:lnTo>
                  <a:lnTo>
                    <a:pt x="13657" y="19158"/>
                  </a:lnTo>
                  <a:lnTo>
                    <a:pt x="11955" y="21325"/>
                  </a:lnTo>
                  <a:lnTo>
                    <a:pt x="10359" y="23576"/>
                  </a:lnTo>
                  <a:lnTo>
                    <a:pt x="8859" y="25886"/>
                  </a:lnTo>
                  <a:lnTo>
                    <a:pt x="7478" y="28255"/>
                  </a:lnTo>
                  <a:lnTo>
                    <a:pt x="6204" y="30696"/>
                  </a:lnTo>
                  <a:lnTo>
                    <a:pt x="5037" y="33196"/>
                  </a:lnTo>
                  <a:lnTo>
                    <a:pt x="3989" y="35744"/>
                  </a:lnTo>
                  <a:lnTo>
                    <a:pt x="3060" y="38340"/>
                  </a:lnTo>
                  <a:lnTo>
                    <a:pt x="2239" y="40983"/>
                  </a:lnTo>
                  <a:lnTo>
                    <a:pt x="1548" y="43674"/>
                  </a:lnTo>
                  <a:lnTo>
                    <a:pt x="989" y="46389"/>
                  </a:lnTo>
                  <a:lnTo>
                    <a:pt x="548" y="49151"/>
                  </a:lnTo>
                  <a:lnTo>
                    <a:pt x="227" y="51926"/>
                  </a:lnTo>
                  <a:lnTo>
                    <a:pt x="48" y="54736"/>
                  </a:lnTo>
                  <a:lnTo>
                    <a:pt x="0" y="57557"/>
                  </a:lnTo>
                  <a:lnTo>
                    <a:pt x="96" y="60403"/>
                  </a:lnTo>
                  <a:lnTo>
                    <a:pt x="322" y="63249"/>
                  </a:lnTo>
                  <a:lnTo>
                    <a:pt x="691" y="66106"/>
                  </a:lnTo>
                  <a:lnTo>
                    <a:pt x="1203" y="68976"/>
                  </a:lnTo>
                  <a:lnTo>
                    <a:pt x="1524" y="70405"/>
                  </a:lnTo>
                  <a:lnTo>
                    <a:pt x="2929" y="69976"/>
                  </a:lnTo>
                  <a:lnTo>
                    <a:pt x="5680" y="69024"/>
                  </a:lnTo>
                  <a:lnTo>
                    <a:pt x="8359" y="67940"/>
                  </a:lnTo>
                  <a:lnTo>
                    <a:pt x="10966" y="66738"/>
                  </a:lnTo>
                  <a:lnTo>
                    <a:pt x="13491" y="65428"/>
                  </a:lnTo>
                  <a:lnTo>
                    <a:pt x="15932" y="63999"/>
                  </a:lnTo>
                  <a:lnTo>
                    <a:pt x="18289" y="62463"/>
                  </a:lnTo>
                  <a:lnTo>
                    <a:pt x="20563" y="60832"/>
                  </a:lnTo>
                  <a:lnTo>
                    <a:pt x="22742" y="59093"/>
                  </a:lnTo>
                  <a:lnTo>
                    <a:pt x="24838" y="57260"/>
                  </a:lnTo>
                  <a:lnTo>
                    <a:pt x="26826" y="55343"/>
                  </a:lnTo>
                  <a:lnTo>
                    <a:pt x="28731" y="53342"/>
                  </a:lnTo>
                  <a:lnTo>
                    <a:pt x="30541" y="51247"/>
                  </a:lnTo>
                  <a:lnTo>
                    <a:pt x="32244" y="49080"/>
                  </a:lnTo>
                  <a:lnTo>
                    <a:pt x="33839" y="46841"/>
                  </a:lnTo>
                  <a:lnTo>
                    <a:pt x="35328" y="44531"/>
                  </a:lnTo>
                  <a:lnTo>
                    <a:pt x="36721" y="42162"/>
                  </a:lnTo>
                  <a:lnTo>
                    <a:pt x="37995" y="39721"/>
                  </a:lnTo>
                  <a:lnTo>
                    <a:pt x="39162" y="37233"/>
                  </a:lnTo>
                  <a:lnTo>
                    <a:pt x="40209" y="34685"/>
                  </a:lnTo>
                  <a:lnTo>
                    <a:pt x="41138" y="32077"/>
                  </a:lnTo>
                  <a:lnTo>
                    <a:pt x="41948" y="29446"/>
                  </a:lnTo>
                  <a:lnTo>
                    <a:pt x="42638" y="26755"/>
                  </a:lnTo>
                  <a:lnTo>
                    <a:pt x="43198" y="24040"/>
                  </a:lnTo>
                  <a:lnTo>
                    <a:pt x="43639" y="21278"/>
                  </a:lnTo>
                  <a:lnTo>
                    <a:pt x="43948" y="18503"/>
                  </a:lnTo>
                  <a:lnTo>
                    <a:pt x="44127" y="15693"/>
                  </a:lnTo>
                  <a:lnTo>
                    <a:pt x="44162" y="12860"/>
                  </a:lnTo>
                  <a:lnTo>
                    <a:pt x="44067" y="10026"/>
                  </a:lnTo>
                  <a:lnTo>
                    <a:pt x="43841" y="7168"/>
                  </a:lnTo>
                  <a:lnTo>
                    <a:pt x="43472" y="4299"/>
                  </a:lnTo>
                  <a:lnTo>
                    <a:pt x="42948" y="1429"/>
                  </a:lnTo>
                  <a:lnTo>
                    <a:pt x="42626" y="0"/>
                  </a:lnTo>
                  <a:close/>
                </a:path>
              </a:pathLst>
            </a:custGeom>
            <a:solidFill>
              <a:srgbClr val="9AD1C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372386" y="8761345"/>
              <a:ext cx="965779" cy="1728989"/>
            </a:xfrm>
            <a:custGeom>
              <a:avLst/>
              <a:gdLst/>
              <a:ahLst/>
              <a:cxnLst/>
              <a:rect l="l" t="t" r="r" b="b"/>
              <a:pathLst>
                <a:path w="30947" h="55403" fill="none" extrusionOk="0">
                  <a:moveTo>
                    <a:pt x="0" y="55402"/>
                  </a:moveTo>
                  <a:lnTo>
                    <a:pt x="30946" y="0"/>
                  </a:lnTo>
                </a:path>
              </a:pathLst>
            </a:custGeom>
            <a:noFill/>
            <a:ln w="9525" cap="flat" cmpd="sng">
              <a:solidFill>
                <a:srgbClr val="0D6889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-280849" y="8124462"/>
              <a:ext cx="1147094" cy="2365872"/>
            </a:xfrm>
            <a:custGeom>
              <a:avLst/>
              <a:gdLst/>
              <a:ahLst/>
              <a:cxnLst/>
              <a:rect l="l" t="t" r="r" b="b"/>
              <a:pathLst>
                <a:path w="36757" h="75811" extrusionOk="0">
                  <a:moveTo>
                    <a:pt x="27779" y="0"/>
                  </a:moveTo>
                  <a:lnTo>
                    <a:pt x="26624" y="798"/>
                  </a:lnTo>
                  <a:lnTo>
                    <a:pt x="24385" y="2477"/>
                  </a:lnTo>
                  <a:lnTo>
                    <a:pt x="22230" y="4227"/>
                  </a:lnTo>
                  <a:lnTo>
                    <a:pt x="20182" y="6061"/>
                  </a:lnTo>
                  <a:lnTo>
                    <a:pt x="18218" y="7966"/>
                  </a:lnTo>
                  <a:lnTo>
                    <a:pt x="16360" y="9942"/>
                  </a:lnTo>
                  <a:lnTo>
                    <a:pt x="14586" y="11990"/>
                  </a:lnTo>
                  <a:lnTo>
                    <a:pt x="12919" y="14098"/>
                  </a:lnTo>
                  <a:lnTo>
                    <a:pt x="11348" y="16265"/>
                  </a:lnTo>
                  <a:lnTo>
                    <a:pt x="9871" y="18479"/>
                  </a:lnTo>
                  <a:lnTo>
                    <a:pt x="8490" y="20753"/>
                  </a:lnTo>
                  <a:lnTo>
                    <a:pt x="7216" y="23087"/>
                  </a:lnTo>
                  <a:lnTo>
                    <a:pt x="6037" y="25457"/>
                  </a:lnTo>
                  <a:lnTo>
                    <a:pt x="4966" y="27874"/>
                  </a:lnTo>
                  <a:lnTo>
                    <a:pt x="4001" y="30315"/>
                  </a:lnTo>
                  <a:lnTo>
                    <a:pt x="3132" y="32803"/>
                  </a:lnTo>
                  <a:lnTo>
                    <a:pt x="2370" y="35327"/>
                  </a:lnTo>
                  <a:lnTo>
                    <a:pt x="1703" y="37875"/>
                  </a:lnTo>
                  <a:lnTo>
                    <a:pt x="1155" y="40447"/>
                  </a:lnTo>
                  <a:lnTo>
                    <a:pt x="703" y="43043"/>
                  </a:lnTo>
                  <a:lnTo>
                    <a:pt x="370" y="45650"/>
                  </a:lnTo>
                  <a:lnTo>
                    <a:pt x="131" y="48270"/>
                  </a:lnTo>
                  <a:lnTo>
                    <a:pt x="12" y="50913"/>
                  </a:lnTo>
                  <a:lnTo>
                    <a:pt x="0" y="53557"/>
                  </a:lnTo>
                  <a:lnTo>
                    <a:pt x="96" y="56200"/>
                  </a:lnTo>
                  <a:lnTo>
                    <a:pt x="298" y="58843"/>
                  </a:lnTo>
                  <a:lnTo>
                    <a:pt x="620" y="61486"/>
                  </a:lnTo>
                  <a:lnTo>
                    <a:pt x="1060" y="64130"/>
                  </a:lnTo>
                  <a:lnTo>
                    <a:pt x="1596" y="66749"/>
                  </a:lnTo>
                  <a:lnTo>
                    <a:pt x="2263" y="69369"/>
                  </a:lnTo>
                  <a:lnTo>
                    <a:pt x="3037" y="71964"/>
                  </a:lnTo>
                  <a:lnTo>
                    <a:pt x="3930" y="74536"/>
                  </a:lnTo>
                  <a:lnTo>
                    <a:pt x="4418" y="75810"/>
                  </a:lnTo>
                  <a:lnTo>
                    <a:pt x="19908" y="75798"/>
                  </a:lnTo>
                  <a:lnTo>
                    <a:pt x="20778" y="74846"/>
                  </a:lnTo>
                  <a:lnTo>
                    <a:pt x="22433" y="72881"/>
                  </a:lnTo>
                  <a:lnTo>
                    <a:pt x="24016" y="70857"/>
                  </a:lnTo>
                  <a:lnTo>
                    <a:pt x="25505" y="68785"/>
                  </a:lnTo>
                  <a:lnTo>
                    <a:pt x="26898" y="66654"/>
                  </a:lnTo>
                  <a:lnTo>
                    <a:pt x="28207" y="64475"/>
                  </a:lnTo>
                  <a:lnTo>
                    <a:pt x="29422" y="62260"/>
                  </a:lnTo>
                  <a:lnTo>
                    <a:pt x="30553" y="59998"/>
                  </a:lnTo>
                  <a:lnTo>
                    <a:pt x="31589" y="57688"/>
                  </a:lnTo>
                  <a:lnTo>
                    <a:pt x="32542" y="55354"/>
                  </a:lnTo>
                  <a:lnTo>
                    <a:pt x="33387" y="52985"/>
                  </a:lnTo>
                  <a:lnTo>
                    <a:pt x="34149" y="50592"/>
                  </a:lnTo>
                  <a:lnTo>
                    <a:pt x="34804" y="48163"/>
                  </a:lnTo>
                  <a:lnTo>
                    <a:pt x="35375" y="45710"/>
                  </a:lnTo>
                  <a:lnTo>
                    <a:pt x="35840" y="43245"/>
                  </a:lnTo>
                  <a:lnTo>
                    <a:pt x="36221" y="40757"/>
                  </a:lnTo>
                  <a:lnTo>
                    <a:pt x="36495" y="38256"/>
                  </a:lnTo>
                  <a:lnTo>
                    <a:pt x="36673" y="35744"/>
                  </a:lnTo>
                  <a:lnTo>
                    <a:pt x="36757" y="33220"/>
                  </a:lnTo>
                  <a:lnTo>
                    <a:pt x="36733" y="30696"/>
                  </a:lnTo>
                  <a:lnTo>
                    <a:pt x="36614" y="28171"/>
                  </a:lnTo>
                  <a:lnTo>
                    <a:pt x="36387" y="25635"/>
                  </a:lnTo>
                  <a:lnTo>
                    <a:pt x="36066" y="23123"/>
                  </a:lnTo>
                  <a:lnTo>
                    <a:pt x="35637" y="20611"/>
                  </a:lnTo>
                  <a:lnTo>
                    <a:pt x="35113" y="18098"/>
                  </a:lnTo>
                  <a:lnTo>
                    <a:pt x="34482" y="15610"/>
                  </a:lnTo>
                  <a:lnTo>
                    <a:pt x="33744" y="13145"/>
                  </a:lnTo>
                  <a:lnTo>
                    <a:pt x="32899" y="10692"/>
                  </a:lnTo>
                  <a:lnTo>
                    <a:pt x="31946" y="8263"/>
                  </a:lnTo>
                  <a:lnTo>
                    <a:pt x="30898" y="5858"/>
                  </a:lnTo>
                  <a:lnTo>
                    <a:pt x="29732" y="3489"/>
                  </a:lnTo>
                  <a:lnTo>
                    <a:pt x="28469" y="1155"/>
                  </a:lnTo>
                  <a:lnTo>
                    <a:pt x="27779" y="0"/>
                  </a:lnTo>
                  <a:close/>
                </a:path>
              </a:pathLst>
            </a:custGeom>
            <a:solidFill>
              <a:srgbClr val="00A29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63245" y="9049328"/>
              <a:ext cx="346715" cy="1441006"/>
            </a:xfrm>
            <a:custGeom>
              <a:avLst/>
              <a:gdLst/>
              <a:ahLst/>
              <a:cxnLst/>
              <a:rect l="l" t="t" r="r" b="b"/>
              <a:pathLst>
                <a:path w="11110" h="46175" fill="none" extrusionOk="0">
                  <a:moveTo>
                    <a:pt x="0" y="46175"/>
                  </a:moveTo>
                  <a:lnTo>
                    <a:pt x="11109" y="1"/>
                  </a:lnTo>
                </a:path>
              </a:pathLst>
            </a:custGeom>
            <a:noFill/>
            <a:ln w="9525" cap="flat" cmpd="sng">
              <a:solidFill>
                <a:srgbClr val="0D6889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272803" y="9385214"/>
              <a:ext cx="2491107" cy="1105120"/>
            </a:xfrm>
            <a:custGeom>
              <a:avLst/>
              <a:gdLst/>
              <a:ahLst/>
              <a:cxnLst/>
              <a:rect l="l" t="t" r="r" b="b"/>
              <a:pathLst>
                <a:path w="79824" h="35412" extrusionOk="0">
                  <a:moveTo>
                    <a:pt x="57867" y="1"/>
                  </a:moveTo>
                  <a:lnTo>
                    <a:pt x="54950" y="60"/>
                  </a:lnTo>
                  <a:lnTo>
                    <a:pt x="52057" y="263"/>
                  </a:lnTo>
                  <a:lnTo>
                    <a:pt x="49175" y="596"/>
                  </a:lnTo>
                  <a:lnTo>
                    <a:pt x="46318" y="1060"/>
                  </a:lnTo>
                  <a:lnTo>
                    <a:pt x="43484" y="1644"/>
                  </a:lnTo>
                  <a:lnTo>
                    <a:pt x="40686" y="2346"/>
                  </a:lnTo>
                  <a:lnTo>
                    <a:pt x="37923" y="3180"/>
                  </a:lnTo>
                  <a:lnTo>
                    <a:pt x="35209" y="4120"/>
                  </a:lnTo>
                  <a:lnTo>
                    <a:pt x="32542" y="5192"/>
                  </a:lnTo>
                  <a:lnTo>
                    <a:pt x="29910" y="6371"/>
                  </a:lnTo>
                  <a:lnTo>
                    <a:pt x="27338" y="7669"/>
                  </a:lnTo>
                  <a:lnTo>
                    <a:pt x="24826" y="9074"/>
                  </a:lnTo>
                  <a:lnTo>
                    <a:pt x="22373" y="10598"/>
                  </a:lnTo>
                  <a:lnTo>
                    <a:pt x="19992" y="12229"/>
                  </a:lnTo>
                  <a:lnTo>
                    <a:pt x="17670" y="13967"/>
                  </a:lnTo>
                  <a:lnTo>
                    <a:pt x="15432" y="15801"/>
                  </a:lnTo>
                  <a:lnTo>
                    <a:pt x="13276" y="17742"/>
                  </a:lnTo>
                  <a:lnTo>
                    <a:pt x="11193" y="19790"/>
                  </a:lnTo>
                  <a:lnTo>
                    <a:pt x="9204" y="21933"/>
                  </a:lnTo>
                  <a:lnTo>
                    <a:pt x="7299" y="24171"/>
                  </a:lnTo>
                  <a:lnTo>
                    <a:pt x="5501" y="26505"/>
                  </a:lnTo>
                  <a:lnTo>
                    <a:pt x="3787" y="28934"/>
                  </a:lnTo>
                  <a:lnTo>
                    <a:pt x="2191" y="31458"/>
                  </a:lnTo>
                  <a:lnTo>
                    <a:pt x="703" y="34066"/>
                  </a:lnTo>
                  <a:lnTo>
                    <a:pt x="0" y="35411"/>
                  </a:lnTo>
                  <a:lnTo>
                    <a:pt x="51473" y="35090"/>
                  </a:lnTo>
                  <a:lnTo>
                    <a:pt x="52652" y="34435"/>
                  </a:lnTo>
                  <a:lnTo>
                    <a:pt x="54962" y="33030"/>
                  </a:lnTo>
                  <a:lnTo>
                    <a:pt x="57212" y="31542"/>
                  </a:lnTo>
                  <a:lnTo>
                    <a:pt x="59391" y="29970"/>
                  </a:lnTo>
                  <a:lnTo>
                    <a:pt x="61499" y="28303"/>
                  </a:lnTo>
                  <a:lnTo>
                    <a:pt x="63523" y="26553"/>
                  </a:lnTo>
                  <a:lnTo>
                    <a:pt x="65488" y="24731"/>
                  </a:lnTo>
                  <a:lnTo>
                    <a:pt x="67357" y="22826"/>
                  </a:lnTo>
                  <a:lnTo>
                    <a:pt x="69155" y="20849"/>
                  </a:lnTo>
                  <a:lnTo>
                    <a:pt x="70869" y="18789"/>
                  </a:lnTo>
                  <a:lnTo>
                    <a:pt x="72501" y="16670"/>
                  </a:lnTo>
                  <a:lnTo>
                    <a:pt x="74037" y="14467"/>
                  </a:lnTo>
                  <a:lnTo>
                    <a:pt x="75489" y="12217"/>
                  </a:lnTo>
                  <a:lnTo>
                    <a:pt x="76847" y="9895"/>
                  </a:lnTo>
                  <a:lnTo>
                    <a:pt x="78109" y="7514"/>
                  </a:lnTo>
                  <a:lnTo>
                    <a:pt x="79276" y="5073"/>
                  </a:lnTo>
                  <a:lnTo>
                    <a:pt x="79823" y="3835"/>
                  </a:lnTo>
                  <a:lnTo>
                    <a:pt x="78371" y="3323"/>
                  </a:lnTo>
                  <a:lnTo>
                    <a:pt x="75465" y="2430"/>
                  </a:lnTo>
                  <a:lnTo>
                    <a:pt x="72548" y="1668"/>
                  </a:lnTo>
                  <a:lnTo>
                    <a:pt x="69607" y="1060"/>
                  </a:lnTo>
                  <a:lnTo>
                    <a:pt x="66678" y="584"/>
                  </a:lnTo>
                  <a:lnTo>
                    <a:pt x="63737" y="251"/>
                  </a:lnTo>
                  <a:lnTo>
                    <a:pt x="60796" y="60"/>
                  </a:lnTo>
                  <a:lnTo>
                    <a:pt x="57867" y="1"/>
                  </a:lnTo>
                  <a:close/>
                </a:path>
              </a:pathLst>
            </a:custGeom>
            <a:solidFill>
              <a:srgbClr val="00A29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05423" y="9862346"/>
              <a:ext cx="1373754" cy="627989"/>
            </a:xfrm>
            <a:custGeom>
              <a:avLst/>
              <a:gdLst/>
              <a:ahLst/>
              <a:cxnLst/>
              <a:rect l="l" t="t" r="r" b="b"/>
              <a:pathLst>
                <a:path w="44020" h="20123" fill="none" extrusionOk="0">
                  <a:moveTo>
                    <a:pt x="0" y="20123"/>
                  </a:moveTo>
                  <a:lnTo>
                    <a:pt x="44019" y="0"/>
                  </a:lnTo>
                </a:path>
              </a:pathLst>
            </a:custGeom>
            <a:noFill/>
            <a:ln w="9525" cap="flat" cmpd="sng">
              <a:solidFill>
                <a:srgbClr val="0D6889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1" name="Google Shape;571;p20"/>
          <p:cNvGrpSpPr/>
          <p:nvPr/>
        </p:nvGrpSpPr>
        <p:grpSpPr>
          <a:xfrm>
            <a:off x="875759" y="78041"/>
            <a:ext cx="194959" cy="225752"/>
            <a:chOff x="2042250" y="818150"/>
            <a:chExt cx="3544700" cy="4097125"/>
          </a:xfrm>
        </p:grpSpPr>
        <p:sp>
          <p:nvSpPr>
            <p:cNvPr id="572" name="Google Shape;572;p20"/>
            <p:cNvSpPr/>
            <p:nvPr/>
          </p:nvSpPr>
          <p:spPr>
            <a:xfrm>
              <a:off x="2042250" y="1794075"/>
              <a:ext cx="3544700" cy="3121200"/>
            </a:xfrm>
            <a:custGeom>
              <a:avLst/>
              <a:gdLst/>
              <a:ahLst/>
              <a:cxnLst/>
              <a:rect l="l" t="t" r="r" b="b"/>
              <a:pathLst>
                <a:path w="141788" h="124848" extrusionOk="0">
                  <a:moveTo>
                    <a:pt x="134790" y="6998"/>
                  </a:moveTo>
                  <a:lnTo>
                    <a:pt x="134790" y="117850"/>
                  </a:lnTo>
                  <a:lnTo>
                    <a:pt x="6998" y="117850"/>
                  </a:lnTo>
                  <a:lnTo>
                    <a:pt x="6998" y="6998"/>
                  </a:lnTo>
                  <a:close/>
                  <a:moveTo>
                    <a:pt x="1" y="1"/>
                  </a:moveTo>
                  <a:lnTo>
                    <a:pt x="1" y="124847"/>
                  </a:lnTo>
                  <a:lnTo>
                    <a:pt x="141787" y="124847"/>
                  </a:lnTo>
                  <a:lnTo>
                    <a:pt x="141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3220750" y="3331650"/>
              <a:ext cx="1187700" cy="1583625"/>
            </a:xfrm>
            <a:custGeom>
              <a:avLst/>
              <a:gdLst/>
              <a:ahLst/>
              <a:cxnLst/>
              <a:rect l="l" t="t" r="r" b="b"/>
              <a:pathLst>
                <a:path w="47508" h="63345" extrusionOk="0">
                  <a:moveTo>
                    <a:pt x="29094" y="6998"/>
                  </a:moveTo>
                  <a:lnTo>
                    <a:pt x="34250" y="9207"/>
                  </a:lnTo>
                  <a:lnTo>
                    <a:pt x="37933" y="13258"/>
                  </a:lnTo>
                  <a:lnTo>
                    <a:pt x="40142" y="18414"/>
                  </a:lnTo>
                  <a:lnTo>
                    <a:pt x="40511" y="21360"/>
                  </a:lnTo>
                  <a:lnTo>
                    <a:pt x="40511" y="56347"/>
                  </a:lnTo>
                  <a:lnTo>
                    <a:pt x="6998" y="56347"/>
                  </a:lnTo>
                  <a:lnTo>
                    <a:pt x="6998" y="21360"/>
                  </a:lnTo>
                  <a:lnTo>
                    <a:pt x="6998" y="18414"/>
                  </a:lnTo>
                  <a:lnTo>
                    <a:pt x="9207" y="13258"/>
                  </a:lnTo>
                  <a:lnTo>
                    <a:pt x="13258" y="9207"/>
                  </a:lnTo>
                  <a:lnTo>
                    <a:pt x="18046" y="6998"/>
                  </a:lnTo>
                  <a:close/>
                  <a:moveTo>
                    <a:pt x="20992" y="0"/>
                  </a:moveTo>
                  <a:lnTo>
                    <a:pt x="16941" y="369"/>
                  </a:lnTo>
                  <a:lnTo>
                    <a:pt x="9207" y="3683"/>
                  </a:lnTo>
                  <a:lnTo>
                    <a:pt x="3315" y="9207"/>
                  </a:lnTo>
                  <a:lnTo>
                    <a:pt x="369" y="16941"/>
                  </a:lnTo>
                  <a:lnTo>
                    <a:pt x="0" y="21360"/>
                  </a:lnTo>
                  <a:lnTo>
                    <a:pt x="0" y="63344"/>
                  </a:lnTo>
                  <a:lnTo>
                    <a:pt x="47508" y="63344"/>
                  </a:lnTo>
                  <a:lnTo>
                    <a:pt x="47508" y="21360"/>
                  </a:lnTo>
                  <a:lnTo>
                    <a:pt x="47140" y="16941"/>
                  </a:lnTo>
                  <a:lnTo>
                    <a:pt x="43825" y="9207"/>
                  </a:lnTo>
                  <a:lnTo>
                    <a:pt x="37933" y="3683"/>
                  </a:lnTo>
                  <a:lnTo>
                    <a:pt x="30567" y="369"/>
                  </a:lnTo>
                  <a:lnTo>
                    <a:pt x="26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2042250" y="818150"/>
              <a:ext cx="3544700" cy="1150900"/>
            </a:xfrm>
            <a:custGeom>
              <a:avLst/>
              <a:gdLst/>
              <a:ahLst/>
              <a:cxnLst/>
              <a:rect l="l" t="t" r="r" b="b"/>
              <a:pathLst>
                <a:path w="141788" h="46036" extrusionOk="0">
                  <a:moveTo>
                    <a:pt x="124847" y="6629"/>
                  </a:moveTo>
                  <a:lnTo>
                    <a:pt x="129266" y="8839"/>
                  </a:lnTo>
                  <a:lnTo>
                    <a:pt x="132580" y="12154"/>
                  </a:lnTo>
                  <a:lnTo>
                    <a:pt x="134790" y="16573"/>
                  </a:lnTo>
                  <a:lnTo>
                    <a:pt x="134790" y="19151"/>
                  </a:lnTo>
                  <a:lnTo>
                    <a:pt x="134790" y="39038"/>
                  </a:lnTo>
                  <a:lnTo>
                    <a:pt x="6998" y="39038"/>
                  </a:lnTo>
                  <a:lnTo>
                    <a:pt x="6998" y="19151"/>
                  </a:lnTo>
                  <a:lnTo>
                    <a:pt x="6998" y="16573"/>
                  </a:lnTo>
                  <a:lnTo>
                    <a:pt x="8840" y="12154"/>
                  </a:lnTo>
                  <a:lnTo>
                    <a:pt x="12154" y="8839"/>
                  </a:lnTo>
                  <a:lnTo>
                    <a:pt x="16573" y="6629"/>
                  </a:lnTo>
                  <a:close/>
                  <a:moveTo>
                    <a:pt x="15469" y="0"/>
                  </a:moveTo>
                  <a:lnTo>
                    <a:pt x="8471" y="2947"/>
                  </a:lnTo>
                  <a:lnTo>
                    <a:pt x="3315" y="8103"/>
                  </a:lnTo>
                  <a:lnTo>
                    <a:pt x="369" y="15100"/>
                  </a:lnTo>
                  <a:lnTo>
                    <a:pt x="1" y="19151"/>
                  </a:lnTo>
                  <a:lnTo>
                    <a:pt x="1" y="46035"/>
                  </a:lnTo>
                  <a:lnTo>
                    <a:pt x="141787" y="46035"/>
                  </a:lnTo>
                  <a:lnTo>
                    <a:pt x="141787" y="19151"/>
                  </a:lnTo>
                  <a:lnTo>
                    <a:pt x="141419" y="15100"/>
                  </a:lnTo>
                  <a:lnTo>
                    <a:pt x="138473" y="8103"/>
                  </a:lnTo>
                  <a:lnTo>
                    <a:pt x="133317" y="2947"/>
                  </a:lnTo>
                  <a:lnTo>
                    <a:pt x="126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75" name="Google Shape;575;p20"/>
          <p:cNvSpPr/>
          <p:nvPr/>
        </p:nvSpPr>
        <p:spPr>
          <a:xfrm>
            <a:off x="3877222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71" y="0"/>
                </a:moveTo>
                <a:lnTo>
                  <a:pt x="0" y="0"/>
                </a:lnTo>
                <a:lnTo>
                  <a:pt x="0" y="555574"/>
                </a:lnTo>
                <a:lnTo>
                  <a:pt x="8228" y="596332"/>
                </a:lnTo>
                <a:lnTo>
                  <a:pt x="30667" y="629615"/>
                </a:lnTo>
                <a:lnTo>
                  <a:pt x="63950" y="652055"/>
                </a:lnTo>
                <a:lnTo>
                  <a:pt x="104708" y="660283"/>
                </a:lnTo>
                <a:lnTo>
                  <a:pt x="3130962" y="660283"/>
                </a:lnTo>
                <a:lnTo>
                  <a:pt x="3171720" y="652055"/>
                </a:lnTo>
                <a:lnTo>
                  <a:pt x="3205003" y="629615"/>
                </a:lnTo>
                <a:lnTo>
                  <a:pt x="3227442" y="596332"/>
                </a:lnTo>
                <a:lnTo>
                  <a:pt x="3235671" y="555574"/>
                </a:lnTo>
                <a:lnTo>
                  <a:pt x="3235671" y="0"/>
                </a:lnTo>
                <a:close/>
              </a:path>
            </a:pathLst>
          </a:custGeom>
          <a:solidFill>
            <a:srgbClr val="01808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576" name="Google Shape;576;p20"/>
          <p:cNvSpPr txBox="1"/>
          <p:nvPr/>
        </p:nvSpPr>
        <p:spPr>
          <a:xfrm>
            <a:off x="4311780" y="44225"/>
            <a:ext cx="93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CO₂ EMISSIONS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pSp>
        <p:nvGrpSpPr>
          <p:cNvPr id="577" name="Google Shape;577;p20"/>
          <p:cNvGrpSpPr/>
          <p:nvPr/>
        </p:nvGrpSpPr>
        <p:grpSpPr>
          <a:xfrm>
            <a:off x="3996736" y="105461"/>
            <a:ext cx="274235" cy="171101"/>
            <a:chOff x="11481550" y="2611546"/>
            <a:chExt cx="798588" cy="518331"/>
          </a:xfrm>
        </p:grpSpPr>
        <p:sp>
          <p:nvSpPr>
            <p:cNvPr id="578" name="Google Shape;578;p20"/>
            <p:cNvSpPr/>
            <p:nvPr/>
          </p:nvSpPr>
          <p:spPr>
            <a:xfrm>
              <a:off x="11481550" y="2611546"/>
              <a:ext cx="798588" cy="518331"/>
            </a:xfrm>
            <a:custGeom>
              <a:avLst/>
              <a:gdLst/>
              <a:ahLst/>
              <a:cxnLst/>
              <a:rect l="l" t="t" r="r" b="b"/>
              <a:pathLst>
                <a:path w="877569" h="569595" extrusionOk="0">
                  <a:moveTo>
                    <a:pt x="709130" y="565616"/>
                  </a:moveTo>
                  <a:lnTo>
                    <a:pt x="207176" y="569165"/>
                  </a:lnTo>
                  <a:lnTo>
                    <a:pt x="160027" y="564058"/>
                  </a:lnTo>
                  <a:lnTo>
                    <a:pt x="116641" y="548868"/>
                  </a:lnTo>
                  <a:lnTo>
                    <a:pt x="78270" y="524831"/>
                  </a:lnTo>
                  <a:lnTo>
                    <a:pt x="46168" y="493181"/>
                  </a:lnTo>
                  <a:lnTo>
                    <a:pt x="21587" y="455155"/>
                  </a:lnTo>
                  <a:lnTo>
                    <a:pt x="5780" y="411986"/>
                  </a:lnTo>
                  <a:lnTo>
                    <a:pt x="0" y="364910"/>
                  </a:lnTo>
                  <a:lnTo>
                    <a:pt x="5223" y="317280"/>
                  </a:lnTo>
                  <a:lnTo>
                    <a:pt x="20733" y="273503"/>
                  </a:lnTo>
                  <a:lnTo>
                    <a:pt x="45252" y="234875"/>
                  </a:lnTo>
                  <a:lnTo>
                    <a:pt x="77503" y="202692"/>
                  </a:lnTo>
                  <a:lnTo>
                    <a:pt x="116210" y="178249"/>
                  </a:lnTo>
                  <a:lnTo>
                    <a:pt x="160094" y="162841"/>
                  </a:lnTo>
                  <a:lnTo>
                    <a:pt x="207878" y="157764"/>
                  </a:lnTo>
                  <a:lnTo>
                    <a:pt x="235514" y="112904"/>
                  </a:lnTo>
                  <a:lnTo>
                    <a:pt x="270353" y="74502"/>
                  </a:lnTo>
                  <a:lnTo>
                    <a:pt x="311317" y="43284"/>
                  </a:lnTo>
                  <a:lnTo>
                    <a:pt x="357326" y="19976"/>
                  </a:lnTo>
                  <a:lnTo>
                    <a:pt x="407301" y="5306"/>
                  </a:lnTo>
                  <a:lnTo>
                    <a:pt x="460163" y="0"/>
                  </a:lnTo>
                  <a:lnTo>
                    <a:pt x="508290" y="3790"/>
                  </a:lnTo>
                  <a:lnTo>
                    <a:pt x="554856" y="15601"/>
                  </a:lnTo>
                  <a:lnTo>
                    <a:pt x="598757" y="35053"/>
                  </a:lnTo>
                  <a:lnTo>
                    <a:pt x="638891" y="61767"/>
                  </a:lnTo>
                  <a:lnTo>
                    <a:pt x="670415" y="91091"/>
                  </a:lnTo>
                  <a:lnTo>
                    <a:pt x="697040" y="124666"/>
                  </a:lnTo>
                  <a:lnTo>
                    <a:pt x="718315" y="161774"/>
                  </a:lnTo>
                  <a:lnTo>
                    <a:pt x="733789" y="201700"/>
                  </a:lnTo>
                  <a:lnTo>
                    <a:pt x="780217" y="219199"/>
                  </a:lnTo>
                  <a:lnTo>
                    <a:pt x="819579" y="247838"/>
                  </a:lnTo>
                  <a:lnTo>
                    <a:pt x="850053" y="285566"/>
                  </a:lnTo>
                  <a:lnTo>
                    <a:pt x="869821" y="330331"/>
                  </a:lnTo>
                  <a:lnTo>
                    <a:pt x="877062" y="380082"/>
                  </a:lnTo>
                  <a:lnTo>
                    <a:pt x="874136" y="414222"/>
                  </a:lnTo>
                  <a:lnTo>
                    <a:pt x="850148" y="477337"/>
                  </a:lnTo>
                  <a:lnTo>
                    <a:pt x="805969" y="526842"/>
                  </a:lnTo>
                  <a:lnTo>
                    <a:pt x="749633" y="556739"/>
                  </a:lnTo>
                  <a:lnTo>
                    <a:pt x="718239" y="563940"/>
                  </a:lnTo>
                  <a:lnTo>
                    <a:pt x="715402" y="564998"/>
                  </a:lnTo>
                  <a:lnTo>
                    <a:pt x="712334" y="565595"/>
                  </a:lnTo>
                  <a:lnTo>
                    <a:pt x="709130" y="565616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11784358" y="2756293"/>
              <a:ext cx="231140" cy="271590"/>
            </a:xfrm>
            <a:custGeom>
              <a:avLst/>
              <a:gdLst/>
              <a:ahLst/>
              <a:cxnLst/>
              <a:rect l="l" t="t" r="r" b="b"/>
              <a:pathLst>
                <a:path w="254000" h="298450" extrusionOk="0">
                  <a:moveTo>
                    <a:pt x="151872" y="148602"/>
                  </a:moveTo>
                  <a:lnTo>
                    <a:pt x="150993" y="25067"/>
                  </a:lnTo>
                  <a:lnTo>
                    <a:pt x="125559" y="0"/>
                  </a:lnTo>
                  <a:lnTo>
                    <a:pt x="115749" y="2052"/>
                  </a:lnTo>
                  <a:lnTo>
                    <a:pt x="107765" y="7520"/>
                  </a:lnTo>
                  <a:lnTo>
                    <a:pt x="102413" y="15584"/>
                  </a:lnTo>
                  <a:lnTo>
                    <a:pt x="100502" y="25423"/>
                  </a:lnTo>
                  <a:lnTo>
                    <a:pt x="101371" y="148833"/>
                  </a:lnTo>
                  <a:lnTo>
                    <a:pt x="101402" y="153754"/>
                  </a:lnTo>
                  <a:lnTo>
                    <a:pt x="97465" y="157775"/>
                  </a:lnTo>
                  <a:lnTo>
                    <a:pt x="92544" y="157848"/>
                  </a:lnTo>
                  <a:lnTo>
                    <a:pt x="10557" y="158989"/>
                  </a:lnTo>
                  <a:lnTo>
                    <a:pt x="4435" y="160958"/>
                  </a:lnTo>
                  <a:lnTo>
                    <a:pt x="709" y="165667"/>
                  </a:lnTo>
                  <a:lnTo>
                    <a:pt x="0" y="171629"/>
                  </a:lnTo>
                  <a:lnTo>
                    <a:pt x="2924" y="177355"/>
                  </a:lnTo>
                  <a:lnTo>
                    <a:pt x="121287" y="294964"/>
                  </a:lnTo>
                  <a:lnTo>
                    <a:pt x="124826" y="298451"/>
                  </a:lnTo>
                  <a:lnTo>
                    <a:pt x="130522" y="298409"/>
                  </a:lnTo>
                  <a:lnTo>
                    <a:pt x="134009" y="294870"/>
                  </a:lnTo>
                  <a:lnTo>
                    <a:pt x="226938" y="200622"/>
                  </a:lnTo>
                  <a:lnTo>
                    <a:pt x="230556" y="197022"/>
                  </a:lnTo>
                  <a:lnTo>
                    <a:pt x="236261" y="191431"/>
                  </a:lnTo>
                  <a:lnTo>
                    <a:pt x="243251" y="184619"/>
                  </a:lnTo>
                  <a:lnTo>
                    <a:pt x="250728" y="177355"/>
                  </a:lnTo>
                  <a:lnTo>
                    <a:pt x="253856" y="171634"/>
                  </a:lnTo>
                  <a:lnTo>
                    <a:pt x="160678" y="157482"/>
                  </a:lnTo>
                  <a:lnTo>
                    <a:pt x="155820" y="157408"/>
                  </a:lnTo>
                  <a:lnTo>
                    <a:pt x="151904" y="153461"/>
                  </a:lnTo>
                  <a:lnTo>
                    <a:pt x="151872" y="148602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  <p:sp>
        <p:nvSpPr>
          <p:cNvPr id="580" name="Google Shape;580;p20"/>
          <p:cNvSpPr/>
          <p:nvPr/>
        </p:nvSpPr>
        <p:spPr>
          <a:xfrm>
            <a:off x="2296809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81" y="0"/>
                </a:moveTo>
                <a:lnTo>
                  <a:pt x="0" y="0"/>
                </a:lnTo>
                <a:lnTo>
                  <a:pt x="0" y="555574"/>
                </a:lnTo>
                <a:lnTo>
                  <a:pt x="8229" y="596332"/>
                </a:lnTo>
                <a:lnTo>
                  <a:pt x="30671" y="629615"/>
                </a:lnTo>
                <a:lnTo>
                  <a:pt x="63955" y="652055"/>
                </a:lnTo>
                <a:lnTo>
                  <a:pt x="104708" y="660283"/>
                </a:lnTo>
                <a:lnTo>
                  <a:pt x="3130972" y="660283"/>
                </a:lnTo>
                <a:lnTo>
                  <a:pt x="3171726" y="652055"/>
                </a:lnTo>
                <a:lnTo>
                  <a:pt x="3205009" y="629615"/>
                </a:lnTo>
                <a:lnTo>
                  <a:pt x="3227451" y="596332"/>
                </a:lnTo>
                <a:lnTo>
                  <a:pt x="3235681" y="555574"/>
                </a:lnTo>
                <a:lnTo>
                  <a:pt x="3235681" y="0"/>
                </a:lnTo>
                <a:close/>
              </a:path>
            </a:pathLst>
          </a:custGeom>
          <a:solidFill>
            <a:srgbClr val="00A69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581" name="Google Shape;581;p20"/>
          <p:cNvSpPr txBox="1"/>
          <p:nvPr/>
        </p:nvSpPr>
        <p:spPr>
          <a:xfrm>
            <a:off x="2695149" y="44225"/>
            <a:ext cx="933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WASTE MANAGEMENT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582" name="Google Shape;582;p20"/>
          <p:cNvSpPr/>
          <p:nvPr/>
        </p:nvSpPr>
        <p:spPr>
          <a:xfrm>
            <a:off x="2436853" y="79049"/>
            <a:ext cx="182165" cy="78296"/>
          </a:xfrm>
          <a:custGeom>
            <a:avLst/>
            <a:gdLst/>
            <a:ahLst/>
            <a:cxnLst/>
            <a:rect l="l" t="t" r="r" b="b"/>
            <a:pathLst>
              <a:path w="582929" h="260985" extrusionOk="0">
                <a:moveTo>
                  <a:pt x="365716" y="229198"/>
                </a:moveTo>
                <a:lnTo>
                  <a:pt x="355434" y="234817"/>
                </a:lnTo>
                <a:lnTo>
                  <a:pt x="336624" y="243687"/>
                </a:lnTo>
                <a:lnTo>
                  <a:pt x="322489" y="253205"/>
                </a:lnTo>
                <a:lnTo>
                  <a:pt x="326230" y="260768"/>
                </a:lnTo>
                <a:lnTo>
                  <a:pt x="352928" y="260768"/>
                </a:lnTo>
                <a:lnTo>
                  <a:pt x="411662" y="260768"/>
                </a:lnTo>
                <a:lnTo>
                  <a:pt x="470397" y="260768"/>
                </a:lnTo>
                <a:lnTo>
                  <a:pt x="497094" y="260768"/>
                </a:lnTo>
                <a:lnTo>
                  <a:pt x="582631" y="126102"/>
                </a:lnTo>
                <a:lnTo>
                  <a:pt x="578310" y="119066"/>
                </a:lnTo>
                <a:lnTo>
                  <a:pt x="561836" y="125544"/>
                </a:lnTo>
                <a:lnTo>
                  <a:pt x="543281" y="136165"/>
                </a:lnTo>
                <a:lnTo>
                  <a:pt x="532716" y="141557"/>
                </a:lnTo>
                <a:lnTo>
                  <a:pt x="513423" y="111550"/>
                </a:lnTo>
                <a:lnTo>
                  <a:pt x="489364" y="71877"/>
                </a:lnTo>
                <a:lnTo>
                  <a:pt x="462789" y="34825"/>
                </a:lnTo>
                <a:lnTo>
                  <a:pt x="435944" y="12681"/>
                </a:lnTo>
                <a:lnTo>
                  <a:pt x="399921" y="3243"/>
                </a:lnTo>
                <a:lnTo>
                  <a:pt x="338358" y="0"/>
                </a:lnTo>
                <a:lnTo>
                  <a:pt x="267717" y="301"/>
                </a:lnTo>
                <a:lnTo>
                  <a:pt x="204458" y="1495"/>
                </a:lnTo>
                <a:lnTo>
                  <a:pt x="165042" y="933"/>
                </a:lnTo>
                <a:lnTo>
                  <a:pt x="95068" y="30842"/>
                </a:lnTo>
                <a:lnTo>
                  <a:pt x="66724" y="65672"/>
                </a:lnTo>
                <a:lnTo>
                  <a:pt x="41890" y="105247"/>
                </a:lnTo>
                <a:lnTo>
                  <a:pt x="19878" y="143188"/>
                </a:lnTo>
                <a:lnTo>
                  <a:pt x="0" y="173116"/>
                </a:lnTo>
                <a:lnTo>
                  <a:pt x="167031" y="260778"/>
                </a:lnTo>
                <a:lnTo>
                  <a:pt x="276399" y="88616"/>
                </a:lnTo>
                <a:lnTo>
                  <a:pt x="365716" y="229198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583" name="Google Shape;583;p20"/>
          <p:cNvSpPr/>
          <p:nvPr/>
        </p:nvSpPr>
        <p:spPr>
          <a:xfrm>
            <a:off x="2523183" y="157338"/>
            <a:ext cx="133350" cy="145161"/>
          </a:xfrm>
          <a:custGeom>
            <a:avLst/>
            <a:gdLst/>
            <a:ahLst/>
            <a:cxnLst/>
            <a:rect l="l" t="t" r="r" b="b"/>
            <a:pathLst>
              <a:path w="426720" h="483870" extrusionOk="0">
                <a:moveTo>
                  <a:pt x="413202" y="216569"/>
                </a:moveTo>
                <a:lnTo>
                  <a:pt x="426236" y="182635"/>
                </a:lnTo>
                <a:lnTo>
                  <a:pt x="419651" y="144340"/>
                </a:lnTo>
                <a:lnTo>
                  <a:pt x="400192" y="104307"/>
                </a:lnTo>
                <a:lnTo>
                  <a:pt x="374603" y="65157"/>
                </a:lnTo>
                <a:lnTo>
                  <a:pt x="349631" y="29513"/>
                </a:lnTo>
                <a:lnTo>
                  <a:pt x="332021" y="0"/>
                </a:lnTo>
                <a:lnTo>
                  <a:pt x="165000" y="87662"/>
                </a:lnTo>
                <a:lnTo>
                  <a:pt x="274316" y="259845"/>
                </a:lnTo>
                <a:lnTo>
                  <a:pt x="95724" y="259855"/>
                </a:lnTo>
                <a:lnTo>
                  <a:pt x="95513" y="248505"/>
                </a:lnTo>
                <a:lnTo>
                  <a:pt x="96411" y="228576"/>
                </a:lnTo>
                <a:lnTo>
                  <a:pt x="94619" y="212209"/>
                </a:lnTo>
                <a:lnTo>
                  <a:pt x="43162" y="279530"/>
                </a:lnTo>
                <a:lnTo>
                  <a:pt x="13487" y="326272"/>
                </a:lnTo>
                <a:lnTo>
                  <a:pt x="0" y="347518"/>
                </a:lnTo>
                <a:lnTo>
                  <a:pt x="86321" y="483514"/>
                </a:lnTo>
                <a:lnTo>
                  <a:pt x="94602" y="482860"/>
                </a:lnTo>
                <a:lnTo>
                  <a:pt x="96418" y="466464"/>
                </a:lnTo>
                <a:lnTo>
                  <a:pt x="95536" y="446508"/>
                </a:lnTo>
                <a:lnTo>
                  <a:pt x="95724" y="435169"/>
                </a:lnTo>
                <a:lnTo>
                  <a:pt x="218684" y="435169"/>
                </a:lnTo>
                <a:lnTo>
                  <a:pt x="254106" y="429494"/>
                </a:lnTo>
                <a:lnTo>
                  <a:pt x="287164" y="405734"/>
                </a:lnTo>
                <a:lnTo>
                  <a:pt x="317749" y="369635"/>
                </a:lnTo>
                <a:lnTo>
                  <a:pt x="345754" y="326933"/>
                </a:lnTo>
                <a:lnTo>
                  <a:pt x="371069" y="283364"/>
                </a:lnTo>
                <a:lnTo>
                  <a:pt x="393588" y="244664"/>
                </a:lnTo>
                <a:lnTo>
                  <a:pt x="413202" y="216569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584" name="Google Shape;584;p20"/>
          <p:cNvSpPr/>
          <p:nvPr/>
        </p:nvSpPr>
        <p:spPr>
          <a:xfrm>
            <a:off x="2389957" y="157327"/>
            <a:ext cx="115888" cy="131254"/>
          </a:xfrm>
          <a:custGeom>
            <a:avLst/>
            <a:gdLst/>
            <a:ahLst/>
            <a:cxnLst/>
            <a:rect l="l" t="t" r="r" b="b"/>
            <a:pathLst>
              <a:path w="370840" h="437514" extrusionOk="0">
                <a:moveTo>
                  <a:pt x="152110" y="259876"/>
                </a:moveTo>
                <a:lnTo>
                  <a:pt x="241406" y="119242"/>
                </a:lnTo>
                <a:lnTo>
                  <a:pt x="284619" y="141932"/>
                </a:lnTo>
                <a:lnTo>
                  <a:pt x="284743" y="124740"/>
                </a:lnTo>
                <a:lnTo>
                  <a:pt x="255136" y="75622"/>
                </a:lnTo>
                <a:lnTo>
                  <a:pt x="220561" y="24181"/>
                </a:lnTo>
                <a:lnTo>
                  <a:pt x="205784" y="20"/>
                </a:lnTo>
                <a:lnTo>
                  <a:pt x="34930" y="0"/>
                </a:lnTo>
                <a:lnTo>
                  <a:pt x="31182" y="7543"/>
                </a:lnTo>
                <a:lnTo>
                  <a:pt x="45312" y="17083"/>
                </a:lnTo>
                <a:lnTo>
                  <a:pt x="64115" y="25971"/>
                </a:lnTo>
                <a:lnTo>
                  <a:pt x="74385" y="31559"/>
                </a:lnTo>
                <a:lnTo>
                  <a:pt x="55949" y="61323"/>
                </a:lnTo>
                <a:lnTo>
                  <a:pt x="30167" y="99782"/>
                </a:lnTo>
                <a:lnTo>
                  <a:pt x="7898" y="139293"/>
                </a:lnTo>
                <a:lnTo>
                  <a:pt x="9000" y="205359"/>
                </a:lnTo>
                <a:lnTo>
                  <a:pt x="36893" y="255742"/>
                </a:lnTo>
                <a:lnTo>
                  <a:pt x="72762" y="311548"/>
                </a:lnTo>
                <a:lnTo>
                  <a:pt x="105693" y="360960"/>
                </a:lnTo>
                <a:lnTo>
                  <a:pt x="124771" y="392166"/>
                </a:lnTo>
                <a:lnTo>
                  <a:pt x="150685" y="419106"/>
                </a:lnTo>
                <a:lnTo>
                  <a:pt x="190526" y="432688"/>
                </a:lnTo>
                <a:lnTo>
                  <a:pt x="238377" y="436999"/>
                </a:lnTo>
                <a:lnTo>
                  <a:pt x="288320" y="436129"/>
                </a:lnTo>
                <a:lnTo>
                  <a:pt x="334439" y="434167"/>
                </a:lnTo>
                <a:lnTo>
                  <a:pt x="370815" y="435201"/>
                </a:lnTo>
                <a:lnTo>
                  <a:pt x="370815" y="259876"/>
                </a:lnTo>
                <a:lnTo>
                  <a:pt x="152110" y="259876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585" name="Google Shape;585;p20"/>
          <p:cNvSpPr/>
          <p:nvPr/>
        </p:nvSpPr>
        <p:spPr>
          <a:xfrm>
            <a:off x="7038038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71" y="0"/>
                </a:moveTo>
                <a:lnTo>
                  <a:pt x="0" y="0"/>
                </a:lnTo>
                <a:lnTo>
                  <a:pt x="0" y="555574"/>
                </a:lnTo>
                <a:lnTo>
                  <a:pt x="8228" y="596332"/>
                </a:lnTo>
                <a:lnTo>
                  <a:pt x="30667" y="629615"/>
                </a:lnTo>
                <a:lnTo>
                  <a:pt x="63950" y="652055"/>
                </a:lnTo>
                <a:lnTo>
                  <a:pt x="104708" y="660283"/>
                </a:lnTo>
                <a:lnTo>
                  <a:pt x="3130962" y="660283"/>
                </a:lnTo>
                <a:lnTo>
                  <a:pt x="3171720" y="652055"/>
                </a:lnTo>
                <a:lnTo>
                  <a:pt x="3205003" y="629615"/>
                </a:lnTo>
                <a:lnTo>
                  <a:pt x="3227442" y="596332"/>
                </a:lnTo>
                <a:lnTo>
                  <a:pt x="3235671" y="555574"/>
                </a:lnTo>
                <a:lnTo>
                  <a:pt x="3235671" y="0"/>
                </a:lnTo>
                <a:close/>
              </a:path>
            </a:pathLst>
          </a:custGeom>
          <a:solidFill>
            <a:srgbClr val="5FB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586" name="Google Shape;586;p20"/>
          <p:cNvSpPr txBox="1"/>
          <p:nvPr/>
        </p:nvSpPr>
        <p:spPr>
          <a:xfrm>
            <a:off x="7411075" y="44225"/>
            <a:ext cx="9324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SOCIAL ACTION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587" name="Google Shape;587;p20"/>
          <p:cNvSpPr/>
          <p:nvPr/>
        </p:nvSpPr>
        <p:spPr>
          <a:xfrm>
            <a:off x="7141465" y="89790"/>
            <a:ext cx="239030" cy="202501"/>
          </a:xfrm>
          <a:custGeom>
            <a:avLst/>
            <a:gdLst/>
            <a:ahLst/>
            <a:cxnLst/>
            <a:rect l="l" t="t" r="r" b="b"/>
            <a:pathLst>
              <a:path w="758825" h="675004" extrusionOk="0">
                <a:moveTo>
                  <a:pt x="698198" y="66029"/>
                </a:moveTo>
                <a:lnTo>
                  <a:pt x="666171" y="37751"/>
                </a:lnTo>
                <a:lnTo>
                  <a:pt x="629594" y="17049"/>
                </a:lnTo>
                <a:lnTo>
                  <a:pt x="589399" y="4330"/>
                </a:lnTo>
                <a:lnTo>
                  <a:pt x="546517" y="0"/>
                </a:lnTo>
                <a:lnTo>
                  <a:pt x="514391" y="2589"/>
                </a:lnTo>
                <a:lnTo>
                  <a:pt x="454707" y="23191"/>
                </a:lnTo>
                <a:lnTo>
                  <a:pt x="414318" y="52037"/>
                </a:lnTo>
                <a:lnTo>
                  <a:pt x="379182" y="91431"/>
                </a:lnTo>
                <a:lnTo>
                  <a:pt x="368160" y="77213"/>
                </a:lnTo>
                <a:lnTo>
                  <a:pt x="331005" y="41129"/>
                </a:lnTo>
                <a:lnTo>
                  <a:pt x="274612" y="10332"/>
                </a:lnTo>
                <a:lnTo>
                  <a:pt x="211857" y="0"/>
                </a:lnTo>
                <a:lnTo>
                  <a:pt x="168963" y="4330"/>
                </a:lnTo>
                <a:lnTo>
                  <a:pt x="128761" y="17049"/>
                </a:lnTo>
                <a:lnTo>
                  <a:pt x="92182" y="37751"/>
                </a:lnTo>
                <a:lnTo>
                  <a:pt x="60155" y="66029"/>
                </a:lnTo>
                <a:lnTo>
                  <a:pt x="34393" y="100314"/>
                </a:lnTo>
                <a:lnTo>
                  <a:pt x="15533" y="139383"/>
                </a:lnTo>
                <a:lnTo>
                  <a:pt x="3945" y="182245"/>
                </a:lnTo>
                <a:lnTo>
                  <a:pt x="0" y="227909"/>
                </a:lnTo>
                <a:lnTo>
                  <a:pt x="4538" y="275127"/>
                </a:lnTo>
                <a:lnTo>
                  <a:pt x="18371" y="321121"/>
                </a:lnTo>
                <a:lnTo>
                  <a:pt x="41823" y="366698"/>
                </a:lnTo>
                <a:lnTo>
                  <a:pt x="75222" y="412668"/>
                </a:lnTo>
                <a:lnTo>
                  <a:pt x="105095" y="446067"/>
                </a:lnTo>
                <a:lnTo>
                  <a:pt x="139322" y="480053"/>
                </a:lnTo>
                <a:lnTo>
                  <a:pt x="177439" y="515013"/>
                </a:lnTo>
                <a:lnTo>
                  <a:pt x="218985" y="551332"/>
                </a:lnTo>
                <a:lnTo>
                  <a:pt x="263499" y="589395"/>
                </a:lnTo>
                <a:lnTo>
                  <a:pt x="283685" y="606604"/>
                </a:lnTo>
                <a:lnTo>
                  <a:pt x="304954" y="624804"/>
                </a:lnTo>
                <a:lnTo>
                  <a:pt x="327086" y="643869"/>
                </a:lnTo>
                <a:lnTo>
                  <a:pt x="349863" y="663676"/>
                </a:lnTo>
                <a:lnTo>
                  <a:pt x="356350" y="668392"/>
                </a:lnTo>
                <a:lnTo>
                  <a:pt x="363517" y="671846"/>
                </a:lnTo>
                <a:lnTo>
                  <a:pt x="371187" y="673968"/>
                </a:lnTo>
                <a:lnTo>
                  <a:pt x="379182" y="674691"/>
                </a:lnTo>
                <a:lnTo>
                  <a:pt x="387171" y="673968"/>
                </a:lnTo>
                <a:lnTo>
                  <a:pt x="394840" y="671847"/>
                </a:lnTo>
                <a:lnTo>
                  <a:pt x="402003" y="668396"/>
                </a:lnTo>
                <a:lnTo>
                  <a:pt x="408479" y="663686"/>
                </a:lnTo>
                <a:lnTo>
                  <a:pt x="431265" y="643872"/>
                </a:lnTo>
                <a:lnTo>
                  <a:pt x="453408" y="624799"/>
                </a:lnTo>
                <a:lnTo>
                  <a:pt x="474686" y="606591"/>
                </a:lnTo>
                <a:lnTo>
                  <a:pt x="494874" y="589374"/>
                </a:lnTo>
                <a:lnTo>
                  <a:pt x="539384" y="551317"/>
                </a:lnTo>
                <a:lnTo>
                  <a:pt x="580930" y="515004"/>
                </a:lnTo>
                <a:lnTo>
                  <a:pt x="619049" y="480049"/>
                </a:lnTo>
                <a:lnTo>
                  <a:pt x="653277" y="446066"/>
                </a:lnTo>
                <a:lnTo>
                  <a:pt x="683151" y="412668"/>
                </a:lnTo>
                <a:lnTo>
                  <a:pt x="716547" y="366698"/>
                </a:lnTo>
                <a:lnTo>
                  <a:pt x="739993" y="321119"/>
                </a:lnTo>
                <a:lnTo>
                  <a:pt x="753818" y="275123"/>
                </a:lnTo>
                <a:lnTo>
                  <a:pt x="758353" y="227898"/>
                </a:lnTo>
                <a:lnTo>
                  <a:pt x="754408" y="182241"/>
                </a:lnTo>
                <a:lnTo>
                  <a:pt x="742820" y="139381"/>
                </a:lnTo>
                <a:lnTo>
                  <a:pt x="723959" y="100313"/>
                </a:lnTo>
                <a:lnTo>
                  <a:pt x="698198" y="66029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588" name="Google Shape;588;p20"/>
          <p:cNvSpPr/>
          <p:nvPr/>
        </p:nvSpPr>
        <p:spPr>
          <a:xfrm>
            <a:off x="5457631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81" y="0"/>
                </a:moveTo>
                <a:lnTo>
                  <a:pt x="0" y="0"/>
                </a:lnTo>
                <a:lnTo>
                  <a:pt x="0" y="555574"/>
                </a:lnTo>
                <a:lnTo>
                  <a:pt x="8229" y="596332"/>
                </a:lnTo>
                <a:lnTo>
                  <a:pt x="30671" y="629615"/>
                </a:lnTo>
                <a:lnTo>
                  <a:pt x="63955" y="652055"/>
                </a:lnTo>
                <a:lnTo>
                  <a:pt x="104708" y="660283"/>
                </a:lnTo>
                <a:lnTo>
                  <a:pt x="3130972" y="660283"/>
                </a:lnTo>
                <a:lnTo>
                  <a:pt x="3171726" y="652055"/>
                </a:lnTo>
                <a:lnTo>
                  <a:pt x="3205009" y="629615"/>
                </a:lnTo>
                <a:lnTo>
                  <a:pt x="3227451" y="596332"/>
                </a:lnTo>
                <a:lnTo>
                  <a:pt x="3235681" y="555574"/>
                </a:lnTo>
                <a:lnTo>
                  <a:pt x="3235681" y="0"/>
                </a:lnTo>
                <a:close/>
              </a:path>
            </a:pathLst>
          </a:custGeom>
          <a:solidFill>
            <a:srgbClr val="09678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589" name="Google Shape;589;p20"/>
          <p:cNvSpPr txBox="1"/>
          <p:nvPr/>
        </p:nvSpPr>
        <p:spPr>
          <a:xfrm>
            <a:off x="5874975" y="44225"/>
            <a:ext cx="93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COMMITTED EMPLOYEES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590" name="Google Shape;590;p20"/>
          <p:cNvSpPr/>
          <p:nvPr/>
        </p:nvSpPr>
        <p:spPr>
          <a:xfrm>
            <a:off x="716400" y="-10800"/>
            <a:ext cx="1399553" cy="366522"/>
          </a:xfrm>
          <a:custGeom>
            <a:avLst/>
            <a:gdLst/>
            <a:ahLst/>
            <a:cxnLst/>
            <a:rect l="l" t="t" r="r" b="b"/>
            <a:pathLst>
              <a:path w="3235960" h="660400" extrusionOk="0">
                <a:moveTo>
                  <a:pt x="3235671" y="0"/>
                </a:moveTo>
                <a:lnTo>
                  <a:pt x="0" y="0"/>
                </a:lnTo>
                <a:lnTo>
                  <a:pt x="0" y="555574"/>
                </a:lnTo>
                <a:lnTo>
                  <a:pt x="8228" y="596332"/>
                </a:lnTo>
                <a:lnTo>
                  <a:pt x="30667" y="629615"/>
                </a:lnTo>
                <a:lnTo>
                  <a:pt x="63950" y="652055"/>
                </a:lnTo>
                <a:lnTo>
                  <a:pt x="104708" y="660283"/>
                </a:lnTo>
                <a:lnTo>
                  <a:pt x="3130962" y="660283"/>
                </a:lnTo>
                <a:lnTo>
                  <a:pt x="3171720" y="652055"/>
                </a:lnTo>
                <a:lnTo>
                  <a:pt x="3205003" y="629615"/>
                </a:lnTo>
                <a:lnTo>
                  <a:pt x="3227442" y="596332"/>
                </a:lnTo>
                <a:lnTo>
                  <a:pt x="3235671" y="555574"/>
                </a:lnTo>
                <a:lnTo>
                  <a:pt x="3235671" y="0"/>
                </a:lnTo>
                <a:close/>
              </a:path>
            </a:pathLst>
          </a:custGeom>
          <a:solidFill>
            <a:srgbClr val="88C3B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591" name="Google Shape;591;p20"/>
          <p:cNvSpPr txBox="1"/>
          <p:nvPr/>
        </p:nvSpPr>
        <p:spPr>
          <a:xfrm>
            <a:off x="1119554" y="44225"/>
            <a:ext cx="93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HOME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pSp>
        <p:nvGrpSpPr>
          <p:cNvPr id="592" name="Google Shape;592;p20"/>
          <p:cNvGrpSpPr/>
          <p:nvPr/>
        </p:nvGrpSpPr>
        <p:grpSpPr>
          <a:xfrm>
            <a:off x="875759" y="78041"/>
            <a:ext cx="194959" cy="225752"/>
            <a:chOff x="2042250" y="818150"/>
            <a:chExt cx="3544700" cy="4097125"/>
          </a:xfrm>
        </p:grpSpPr>
        <p:sp>
          <p:nvSpPr>
            <p:cNvPr id="593" name="Google Shape;593;p20"/>
            <p:cNvSpPr/>
            <p:nvPr/>
          </p:nvSpPr>
          <p:spPr>
            <a:xfrm>
              <a:off x="2042250" y="1794075"/>
              <a:ext cx="3544700" cy="3121200"/>
            </a:xfrm>
            <a:custGeom>
              <a:avLst/>
              <a:gdLst/>
              <a:ahLst/>
              <a:cxnLst/>
              <a:rect l="l" t="t" r="r" b="b"/>
              <a:pathLst>
                <a:path w="141788" h="124848" extrusionOk="0">
                  <a:moveTo>
                    <a:pt x="134790" y="6998"/>
                  </a:moveTo>
                  <a:lnTo>
                    <a:pt x="134790" y="117850"/>
                  </a:lnTo>
                  <a:lnTo>
                    <a:pt x="6998" y="117850"/>
                  </a:lnTo>
                  <a:lnTo>
                    <a:pt x="6998" y="6998"/>
                  </a:lnTo>
                  <a:close/>
                  <a:moveTo>
                    <a:pt x="1" y="1"/>
                  </a:moveTo>
                  <a:lnTo>
                    <a:pt x="1" y="124847"/>
                  </a:lnTo>
                  <a:lnTo>
                    <a:pt x="141787" y="124847"/>
                  </a:lnTo>
                  <a:lnTo>
                    <a:pt x="141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3220750" y="3331650"/>
              <a:ext cx="1187700" cy="1583625"/>
            </a:xfrm>
            <a:custGeom>
              <a:avLst/>
              <a:gdLst/>
              <a:ahLst/>
              <a:cxnLst/>
              <a:rect l="l" t="t" r="r" b="b"/>
              <a:pathLst>
                <a:path w="47508" h="63345" extrusionOk="0">
                  <a:moveTo>
                    <a:pt x="29094" y="6998"/>
                  </a:moveTo>
                  <a:lnTo>
                    <a:pt x="34250" y="9207"/>
                  </a:lnTo>
                  <a:lnTo>
                    <a:pt x="37933" y="13258"/>
                  </a:lnTo>
                  <a:lnTo>
                    <a:pt x="40142" y="18414"/>
                  </a:lnTo>
                  <a:lnTo>
                    <a:pt x="40511" y="21360"/>
                  </a:lnTo>
                  <a:lnTo>
                    <a:pt x="40511" y="56347"/>
                  </a:lnTo>
                  <a:lnTo>
                    <a:pt x="6998" y="56347"/>
                  </a:lnTo>
                  <a:lnTo>
                    <a:pt x="6998" y="21360"/>
                  </a:lnTo>
                  <a:lnTo>
                    <a:pt x="6998" y="18414"/>
                  </a:lnTo>
                  <a:lnTo>
                    <a:pt x="9207" y="13258"/>
                  </a:lnTo>
                  <a:lnTo>
                    <a:pt x="13258" y="9207"/>
                  </a:lnTo>
                  <a:lnTo>
                    <a:pt x="18046" y="6998"/>
                  </a:lnTo>
                  <a:close/>
                  <a:moveTo>
                    <a:pt x="20992" y="0"/>
                  </a:moveTo>
                  <a:lnTo>
                    <a:pt x="16941" y="369"/>
                  </a:lnTo>
                  <a:lnTo>
                    <a:pt x="9207" y="3683"/>
                  </a:lnTo>
                  <a:lnTo>
                    <a:pt x="3315" y="9207"/>
                  </a:lnTo>
                  <a:lnTo>
                    <a:pt x="369" y="16941"/>
                  </a:lnTo>
                  <a:lnTo>
                    <a:pt x="0" y="21360"/>
                  </a:lnTo>
                  <a:lnTo>
                    <a:pt x="0" y="63344"/>
                  </a:lnTo>
                  <a:lnTo>
                    <a:pt x="47508" y="63344"/>
                  </a:lnTo>
                  <a:lnTo>
                    <a:pt x="47508" y="21360"/>
                  </a:lnTo>
                  <a:lnTo>
                    <a:pt x="47140" y="16941"/>
                  </a:lnTo>
                  <a:lnTo>
                    <a:pt x="43825" y="9207"/>
                  </a:lnTo>
                  <a:lnTo>
                    <a:pt x="37933" y="3683"/>
                  </a:lnTo>
                  <a:lnTo>
                    <a:pt x="30567" y="369"/>
                  </a:lnTo>
                  <a:lnTo>
                    <a:pt x="26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2042250" y="818150"/>
              <a:ext cx="3544700" cy="1150900"/>
            </a:xfrm>
            <a:custGeom>
              <a:avLst/>
              <a:gdLst/>
              <a:ahLst/>
              <a:cxnLst/>
              <a:rect l="l" t="t" r="r" b="b"/>
              <a:pathLst>
                <a:path w="141788" h="46036" extrusionOk="0">
                  <a:moveTo>
                    <a:pt x="124847" y="6629"/>
                  </a:moveTo>
                  <a:lnTo>
                    <a:pt x="129266" y="8839"/>
                  </a:lnTo>
                  <a:lnTo>
                    <a:pt x="132580" y="12154"/>
                  </a:lnTo>
                  <a:lnTo>
                    <a:pt x="134790" y="16573"/>
                  </a:lnTo>
                  <a:lnTo>
                    <a:pt x="134790" y="19151"/>
                  </a:lnTo>
                  <a:lnTo>
                    <a:pt x="134790" y="39038"/>
                  </a:lnTo>
                  <a:lnTo>
                    <a:pt x="6998" y="39038"/>
                  </a:lnTo>
                  <a:lnTo>
                    <a:pt x="6998" y="19151"/>
                  </a:lnTo>
                  <a:lnTo>
                    <a:pt x="6998" y="16573"/>
                  </a:lnTo>
                  <a:lnTo>
                    <a:pt x="8840" y="12154"/>
                  </a:lnTo>
                  <a:lnTo>
                    <a:pt x="12154" y="8839"/>
                  </a:lnTo>
                  <a:lnTo>
                    <a:pt x="16573" y="6629"/>
                  </a:lnTo>
                  <a:close/>
                  <a:moveTo>
                    <a:pt x="15469" y="0"/>
                  </a:moveTo>
                  <a:lnTo>
                    <a:pt x="8471" y="2947"/>
                  </a:lnTo>
                  <a:lnTo>
                    <a:pt x="3315" y="8103"/>
                  </a:lnTo>
                  <a:lnTo>
                    <a:pt x="369" y="15100"/>
                  </a:lnTo>
                  <a:lnTo>
                    <a:pt x="1" y="19151"/>
                  </a:lnTo>
                  <a:lnTo>
                    <a:pt x="1" y="46035"/>
                  </a:lnTo>
                  <a:lnTo>
                    <a:pt x="141787" y="46035"/>
                  </a:lnTo>
                  <a:lnTo>
                    <a:pt x="141787" y="19151"/>
                  </a:lnTo>
                  <a:lnTo>
                    <a:pt x="141419" y="15100"/>
                  </a:lnTo>
                  <a:lnTo>
                    <a:pt x="138473" y="8103"/>
                  </a:lnTo>
                  <a:lnTo>
                    <a:pt x="133317" y="2947"/>
                  </a:lnTo>
                  <a:lnTo>
                    <a:pt x="126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96" name="Google Shape;596;p20"/>
          <p:cNvSpPr/>
          <p:nvPr/>
        </p:nvSpPr>
        <p:spPr>
          <a:xfrm>
            <a:off x="5588997" y="201623"/>
            <a:ext cx="227015" cy="90322"/>
          </a:xfrm>
          <a:custGeom>
            <a:avLst/>
            <a:gdLst/>
            <a:ahLst/>
            <a:cxnLst/>
            <a:rect l="l" t="t" r="r" b="b"/>
            <a:pathLst>
              <a:path w="715009" h="284479" extrusionOk="0">
                <a:moveTo>
                  <a:pt x="626054" y="0"/>
                </a:moveTo>
                <a:lnTo>
                  <a:pt x="88761" y="0"/>
                </a:lnTo>
                <a:lnTo>
                  <a:pt x="54210" y="6974"/>
                </a:lnTo>
                <a:lnTo>
                  <a:pt x="25996" y="25996"/>
                </a:lnTo>
                <a:lnTo>
                  <a:pt x="6974" y="54210"/>
                </a:lnTo>
                <a:lnTo>
                  <a:pt x="0" y="88761"/>
                </a:lnTo>
                <a:lnTo>
                  <a:pt x="0" y="284441"/>
                </a:lnTo>
                <a:lnTo>
                  <a:pt x="714815" y="284441"/>
                </a:lnTo>
                <a:lnTo>
                  <a:pt x="714815" y="88761"/>
                </a:lnTo>
                <a:lnTo>
                  <a:pt x="707841" y="54210"/>
                </a:lnTo>
                <a:lnTo>
                  <a:pt x="688819" y="25996"/>
                </a:lnTo>
                <a:lnTo>
                  <a:pt x="660605" y="6974"/>
                </a:lnTo>
                <a:lnTo>
                  <a:pt x="626054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597" name="Google Shape;597;p20"/>
          <p:cNvSpPr/>
          <p:nvPr/>
        </p:nvSpPr>
        <p:spPr>
          <a:xfrm>
            <a:off x="5669200" y="115619"/>
            <a:ext cx="65927" cy="123588"/>
          </a:xfrm>
          <a:custGeom>
            <a:avLst/>
            <a:gdLst/>
            <a:ahLst/>
            <a:cxnLst/>
            <a:rect l="l" t="t" r="r" b="b"/>
            <a:pathLst>
              <a:path w="207645" h="389254" extrusionOk="0">
                <a:moveTo>
                  <a:pt x="207019" y="0"/>
                </a:moveTo>
                <a:lnTo>
                  <a:pt x="0" y="0"/>
                </a:lnTo>
                <a:lnTo>
                  <a:pt x="0" y="338230"/>
                </a:lnTo>
                <a:lnTo>
                  <a:pt x="3986" y="357978"/>
                </a:lnTo>
                <a:lnTo>
                  <a:pt x="14858" y="374103"/>
                </a:lnTo>
                <a:lnTo>
                  <a:pt x="30983" y="384975"/>
                </a:lnTo>
                <a:lnTo>
                  <a:pt x="50731" y="388961"/>
                </a:lnTo>
                <a:lnTo>
                  <a:pt x="156288" y="388961"/>
                </a:lnTo>
                <a:lnTo>
                  <a:pt x="176036" y="384975"/>
                </a:lnTo>
                <a:lnTo>
                  <a:pt x="192161" y="374103"/>
                </a:lnTo>
                <a:lnTo>
                  <a:pt x="203033" y="357978"/>
                </a:lnTo>
                <a:lnTo>
                  <a:pt x="207019" y="338230"/>
                </a:lnTo>
                <a:lnTo>
                  <a:pt x="207019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598" name="Google Shape;598;p20"/>
          <p:cNvSpPr/>
          <p:nvPr/>
        </p:nvSpPr>
        <p:spPr>
          <a:xfrm>
            <a:off x="5640465" y="64871"/>
            <a:ext cx="123588" cy="123588"/>
          </a:xfrm>
          <a:custGeom>
            <a:avLst/>
            <a:gdLst/>
            <a:ahLst/>
            <a:cxnLst/>
            <a:rect l="l" t="t" r="r" b="b"/>
            <a:pathLst>
              <a:path w="389254" h="389254" extrusionOk="0">
                <a:moveTo>
                  <a:pt x="339612" y="0"/>
                </a:moveTo>
                <a:lnTo>
                  <a:pt x="49338" y="0"/>
                </a:lnTo>
                <a:lnTo>
                  <a:pt x="30135" y="3877"/>
                </a:lnTo>
                <a:lnTo>
                  <a:pt x="14452" y="14453"/>
                </a:lnTo>
                <a:lnTo>
                  <a:pt x="3877" y="30139"/>
                </a:lnTo>
                <a:lnTo>
                  <a:pt x="0" y="49349"/>
                </a:lnTo>
                <a:lnTo>
                  <a:pt x="0" y="339612"/>
                </a:lnTo>
                <a:lnTo>
                  <a:pt x="3877" y="358822"/>
                </a:lnTo>
                <a:lnTo>
                  <a:pt x="14452" y="374508"/>
                </a:lnTo>
                <a:lnTo>
                  <a:pt x="30135" y="385083"/>
                </a:lnTo>
                <a:lnTo>
                  <a:pt x="49338" y="388961"/>
                </a:lnTo>
                <a:lnTo>
                  <a:pt x="339612" y="388961"/>
                </a:lnTo>
                <a:lnTo>
                  <a:pt x="358822" y="385083"/>
                </a:lnTo>
                <a:lnTo>
                  <a:pt x="374508" y="374508"/>
                </a:lnTo>
                <a:lnTo>
                  <a:pt x="385083" y="358822"/>
                </a:lnTo>
                <a:lnTo>
                  <a:pt x="388961" y="339612"/>
                </a:lnTo>
                <a:lnTo>
                  <a:pt x="388961" y="49349"/>
                </a:lnTo>
                <a:lnTo>
                  <a:pt x="385083" y="30139"/>
                </a:lnTo>
                <a:lnTo>
                  <a:pt x="374508" y="14453"/>
                </a:lnTo>
                <a:lnTo>
                  <a:pt x="358822" y="3877"/>
                </a:lnTo>
                <a:lnTo>
                  <a:pt x="339612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599" name="Google Shape;599;p20"/>
          <p:cNvSpPr/>
          <p:nvPr/>
        </p:nvSpPr>
        <p:spPr>
          <a:xfrm>
            <a:off x="5639301" y="54075"/>
            <a:ext cx="135080" cy="48185"/>
          </a:xfrm>
          <a:custGeom>
            <a:avLst/>
            <a:gdLst/>
            <a:ahLst/>
            <a:cxnLst/>
            <a:rect l="l" t="t" r="r" b="b"/>
            <a:pathLst>
              <a:path w="425450" h="151764" extrusionOk="0">
                <a:moveTo>
                  <a:pt x="425170" y="0"/>
                </a:moveTo>
                <a:lnTo>
                  <a:pt x="37035" y="0"/>
                </a:lnTo>
                <a:lnTo>
                  <a:pt x="22621" y="2911"/>
                </a:lnTo>
                <a:lnTo>
                  <a:pt x="10849" y="10850"/>
                </a:lnTo>
                <a:lnTo>
                  <a:pt x="2911" y="22625"/>
                </a:lnTo>
                <a:lnTo>
                  <a:pt x="0" y="37045"/>
                </a:lnTo>
                <a:lnTo>
                  <a:pt x="0" y="114111"/>
                </a:lnTo>
                <a:lnTo>
                  <a:pt x="2911" y="128525"/>
                </a:lnTo>
                <a:lnTo>
                  <a:pt x="10849" y="140298"/>
                </a:lnTo>
                <a:lnTo>
                  <a:pt x="22621" y="148236"/>
                </a:lnTo>
                <a:lnTo>
                  <a:pt x="37035" y="151147"/>
                </a:lnTo>
                <a:lnTo>
                  <a:pt x="351099" y="151147"/>
                </a:lnTo>
                <a:lnTo>
                  <a:pt x="379931" y="145326"/>
                </a:lnTo>
                <a:lnTo>
                  <a:pt x="403475" y="129452"/>
                </a:lnTo>
                <a:lnTo>
                  <a:pt x="419349" y="105908"/>
                </a:lnTo>
                <a:lnTo>
                  <a:pt x="425170" y="77076"/>
                </a:lnTo>
                <a:lnTo>
                  <a:pt x="425170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600" name="Google Shape;600;p20"/>
          <p:cNvSpPr/>
          <p:nvPr/>
        </p:nvSpPr>
        <p:spPr>
          <a:xfrm rot="8532856">
            <a:off x="5687752" y="129611"/>
            <a:ext cx="33784" cy="29285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1" name="Google Shape;601;p20">
            <a:hlinkClick r:id="rId2" action="ppaction://hlinksldjump"/>
          </p:cNvPr>
          <p:cNvSpPr/>
          <p:nvPr/>
        </p:nvSpPr>
        <p:spPr>
          <a:xfrm>
            <a:off x="711625" y="24124"/>
            <a:ext cx="14043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2" name="Google Shape;602;p20">
            <a:hlinkClick r:id="rId3" action="ppaction://hlinksldjump"/>
          </p:cNvPr>
          <p:cNvSpPr/>
          <p:nvPr/>
        </p:nvSpPr>
        <p:spPr>
          <a:xfrm>
            <a:off x="3875887" y="24124"/>
            <a:ext cx="14046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3" name="Google Shape;603;p20">
            <a:hlinkClick r:id="rId2" action="ppaction://hlinksldjump"/>
          </p:cNvPr>
          <p:cNvSpPr/>
          <p:nvPr/>
        </p:nvSpPr>
        <p:spPr>
          <a:xfrm>
            <a:off x="5454000" y="24124"/>
            <a:ext cx="14043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4" name="Google Shape;604;p20">
            <a:hlinkClick r:id="rId2" action="ppaction://hlinksldjump"/>
          </p:cNvPr>
          <p:cNvSpPr/>
          <p:nvPr/>
        </p:nvSpPr>
        <p:spPr>
          <a:xfrm>
            <a:off x="7035525" y="24124"/>
            <a:ext cx="14046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5" name="Google Shape;605;p20">
            <a:hlinkClick r:id="rId4" action="ppaction://hlinksldjump"/>
          </p:cNvPr>
          <p:cNvSpPr/>
          <p:nvPr/>
        </p:nvSpPr>
        <p:spPr>
          <a:xfrm>
            <a:off x="2294438" y="24124"/>
            <a:ext cx="14043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06" name="Google Shape;606;p20"/>
          <p:cNvGrpSpPr/>
          <p:nvPr/>
        </p:nvGrpSpPr>
        <p:grpSpPr>
          <a:xfrm>
            <a:off x="7714800" y="4062231"/>
            <a:ext cx="1522379" cy="1182936"/>
            <a:chOff x="15124800" y="7819662"/>
            <a:chExt cx="3044759" cy="2365872"/>
          </a:xfrm>
        </p:grpSpPr>
        <p:sp>
          <p:nvSpPr>
            <p:cNvPr id="607" name="Google Shape;607;p20"/>
            <p:cNvSpPr/>
            <p:nvPr/>
          </p:nvSpPr>
          <p:spPr>
            <a:xfrm flipH="1">
              <a:off x="16041864" y="7988370"/>
              <a:ext cx="1378217" cy="2197164"/>
            </a:xfrm>
            <a:custGeom>
              <a:avLst/>
              <a:gdLst/>
              <a:ahLst/>
              <a:cxnLst/>
              <a:rect l="l" t="t" r="r" b="b"/>
              <a:pathLst>
                <a:path w="44163" h="70405" extrusionOk="0">
                  <a:moveTo>
                    <a:pt x="42626" y="0"/>
                  </a:moveTo>
                  <a:lnTo>
                    <a:pt x="41221" y="417"/>
                  </a:lnTo>
                  <a:lnTo>
                    <a:pt x="38483" y="1381"/>
                  </a:lnTo>
                  <a:lnTo>
                    <a:pt x="35804" y="2453"/>
                  </a:lnTo>
                  <a:lnTo>
                    <a:pt x="33208" y="3656"/>
                  </a:lnTo>
                  <a:lnTo>
                    <a:pt x="30684" y="4977"/>
                  </a:lnTo>
                  <a:lnTo>
                    <a:pt x="28243" y="6406"/>
                  </a:lnTo>
                  <a:lnTo>
                    <a:pt x="25897" y="7930"/>
                  </a:lnTo>
                  <a:lnTo>
                    <a:pt x="23623" y="9573"/>
                  </a:lnTo>
                  <a:lnTo>
                    <a:pt x="21444" y="11312"/>
                  </a:lnTo>
                  <a:lnTo>
                    <a:pt x="19361" y="13133"/>
                  </a:lnTo>
                  <a:lnTo>
                    <a:pt x="17360" y="15062"/>
                  </a:lnTo>
                  <a:lnTo>
                    <a:pt x="15455" y="17075"/>
                  </a:lnTo>
                  <a:lnTo>
                    <a:pt x="13657" y="19158"/>
                  </a:lnTo>
                  <a:lnTo>
                    <a:pt x="11955" y="21325"/>
                  </a:lnTo>
                  <a:lnTo>
                    <a:pt x="10359" y="23576"/>
                  </a:lnTo>
                  <a:lnTo>
                    <a:pt x="8859" y="25886"/>
                  </a:lnTo>
                  <a:lnTo>
                    <a:pt x="7478" y="28255"/>
                  </a:lnTo>
                  <a:lnTo>
                    <a:pt x="6204" y="30696"/>
                  </a:lnTo>
                  <a:lnTo>
                    <a:pt x="5037" y="33196"/>
                  </a:lnTo>
                  <a:lnTo>
                    <a:pt x="3989" y="35744"/>
                  </a:lnTo>
                  <a:lnTo>
                    <a:pt x="3060" y="38340"/>
                  </a:lnTo>
                  <a:lnTo>
                    <a:pt x="2239" y="40983"/>
                  </a:lnTo>
                  <a:lnTo>
                    <a:pt x="1548" y="43674"/>
                  </a:lnTo>
                  <a:lnTo>
                    <a:pt x="989" y="46389"/>
                  </a:lnTo>
                  <a:lnTo>
                    <a:pt x="548" y="49151"/>
                  </a:lnTo>
                  <a:lnTo>
                    <a:pt x="227" y="51926"/>
                  </a:lnTo>
                  <a:lnTo>
                    <a:pt x="48" y="54736"/>
                  </a:lnTo>
                  <a:lnTo>
                    <a:pt x="0" y="57557"/>
                  </a:lnTo>
                  <a:lnTo>
                    <a:pt x="96" y="60403"/>
                  </a:lnTo>
                  <a:lnTo>
                    <a:pt x="322" y="63249"/>
                  </a:lnTo>
                  <a:lnTo>
                    <a:pt x="691" y="66106"/>
                  </a:lnTo>
                  <a:lnTo>
                    <a:pt x="1203" y="68976"/>
                  </a:lnTo>
                  <a:lnTo>
                    <a:pt x="1524" y="70405"/>
                  </a:lnTo>
                  <a:lnTo>
                    <a:pt x="2929" y="69976"/>
                  </a:lnTo>
                  <a:lnTo>
                    <a:pt x="5680" y="69024"/>
                  </a:lnTo>
                  <a:lnTo>
                    <a:pt x="8359" y="67940"/>
                  </a:lnTo>
                  <a:lnTo>
                    <a:pt x="10966" y="66738"/>
                  </a:lnTo>
                  <a:lnTo>
                    <a:pt x="13491" y="65428"/>
                  </a:lnTo>
                  <a:lnTo>
                    <a:pt x="15932" y="63999"/>
                  </a:lnTo>
                  <a:lnTo>
                    <a:pt x="18289" y="62463"/>
                  </a:lnTo>
                  <a:lnTo>
                    <a:pt x="20563" y="60832"/>
                  </a:lnTo>
                  <a:lnTo>
                    <a:pt x="22742" y="59093"/>
                  </a:lnTo>
                  <a:lnTo>
                    <a:pt x="24838" y="57260"/>
                  </a:lnTo>
                  <a:lnTo>
                    <a:pt x="26826" y="55343"/>
                  </a:lnTo>
                  <a:lnTo>
                    <a:pt x="28731" y="53342"/>
                  </a:lnTo>
                  <a:lnTo>
                    <a:pt x="30541" y="51247"/>
                  </a:lnTo>
                  <a:lnTo>
                    <a:pt x="32244" y="49080"/>
                  </a:lnTo>
                  <a:lnTo>
                    <a:pt x="33839" y="46841"/>
                  </a:lnTo>
                  <a:lnTo>
                    <a:pt x="35328" y="44531"/>
                  </a:lnTo>
                  <a:lnTo>
                    <a:pt x="36721" y="42162"/>
                  </a:lnTo>
                  <a:lnTo>
                    <a:pt x="37995" y="39721"/>
                  </a:lnTo>
                  <a:lnTo>
                    <a:pt x="39162" y="37233"/>
                  </a:lnTo>
                  <a:lnTo>
                    <a:pt x="40209" y="34685"/>
                  </a:lnTo>
                  <a:lnTo>
                    <a:pt x="41138" y="32077"/>
                  </a:lnTo>
                  <a:lnTo>
                    <a:pt x="41948" y="29446"/>
                  </a:lnTo>
                  <a:lnTo>
                    <a:pt x="42638" y="26755"/>
                  </a:lnTo>
                  <a:lnTo>
                    <a:pt x="43198" y="24040"/>
                  </a:lnTo>
                  <a:lnTo>
                    <a:pt x="43639" y="21278"/>
                  </a:lnTo>
                  <a:lnTo>
                    <a:pt x="43948" y="18503"/>
                  </a:lnTo>
                  <a:lnTo>
                    <a:pt x="44127" y="15693"/>
                  </a:lnTo>
                  <a:lnTo>
                    <a:pt x="44162" y="12860"/>
                  </a:lnTo>
                  <a:lnTo>
                    <a:pt x="44067" y="10026"/>
                  </a:lnTo>
                  <a:lnTo>
                    <a:pt x="43841" y="7168"/>
                  </a:lnTo>
                  <a:lnTo>
                    <a:pt x="43472" y="4299"/>
                  </a:lnTo>
                  <a:lnTo>
                    <a:pt x="42948" y="1429"/>
                  </a:lnTo>
                  <a:lnTo>
                    <a:pt x="42626" y="0"/>
                  </a:lnTo>
                  <a:close/>
                </a:path>
              </a:pathLst>
            </a:custGeom>
            <a:solidFill>
              <a:srgbClr val="9AD1C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20"/>
            <p:cNvSpPr/>
            <p:nvPr/>
          </p:nvSpPr>
          <p:spPr>
            <a:xfrm flipH="1">
              <a:off x="16550546" y="8456545"/>
              <a:ext cx="965779" cy="1728989"/>
            </a:xfrm>
            <a:custGeom>
              <a:avLst/>
              <a:gdLst/>
              <a:ahLst/>
              <a:cxnLst/>
              <a:rect l="l" t="t" r="r" b="b"/>
              <a:pathLst>
                <a:path w="30947" h="55403" fill="none" extrusionOk="0">
                  <a:moveTo>
                    <a:pt x="0" y="55402"/>
                  </a:moveTo>
                  <a:lnTo>
                    <a:pt x="30946" y="0"/>
                  </a:lnTo>
                </a:path>
              </a:pathLst>
            </a:custGeom>
            <a:noFill/>
            <a:ln w="9525" cap="flat" cmpd="sng">
              <a:solidFill>
                <a:srgbClr val="0D6889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20"/>
            <p:cNvSpPr/>
            <p:nvPr/>
          </p:nvSpPr>
          <p:spPr>
            <a:xfrm flipH="1">
              <a:off x="17022465" y="7819662"/>
              <a:ext cx="1147094" cy="2365872"/>
            </a:xfrm>
            <a:custGeom>
              <a:avLst/>
              <a:gdLst/>
              <a:ahLst/>
              <a:cxnLst/>
              <a:rect l="l" t="t" r="r" b="b"/>
              <a:pathLst>
                <a:path w="36757" h="75811" extrusionOk="0">
                  <a:moveTo>
                    <a:pt x="27779" y="0"/>
                  </a:moveTo>
                  <a:lnTo>
                    <a:pt x="26624" y="798"/>
                  </a:lnTo>
                  <a:lnTo>
                    <a:pt x="24385" y="2477"/>
                  </a:lnTo>
                  <a:lnTo>
                    <a:pt x="22230" y="4227"/>
                  </a:lnTo>
                  <a:lnTo>
                    <a:pt x="20182" y="6061"/>
                  </a:lnTo>
                  <a:lnTo>
                    <a:pt x="18218" y="7966"/>
                  </a:lnTo>
                  <a:lnTo>
                    <a:pt x="16360" y="9942"/>
                  </a:lnTo>
                  <a:lnTo>
                    <a:pt x="14586" y="11990"/>
                  </a:lnTo>
                  <a:lnTo>
                    <a:pt x="12919" y="14098"/>
                  </a:lnTo>
                  <a:lnTo>
                    <a:pt x="11348" y="16265"/>
                  </a:lnTo>
                  <a:lnTo>
                    <a:pt x="9871" y="18479"/>
                  </a:lnTo>
                  <a:lnTo>
                    <a:pt x="8490" y="20753"/>
                  </a:lnTo>
                  <a:lnTo>
                    <a:pt x="7216" y="23087"/>
                  </a:lnTo>
                  <a:lnTo>
                    <a:pt x="6037" y="25457"/>
                  </a:lnTo>
                  <a:lnTo>
                    <a:pt x="4966" y="27874"/>
                  </a:lnTo>
                  <a:lnTo>
                    <a:pt x="4001" y="30315"/>
                  </a:lnTo>
                  <a:lnTo>
                    <a:pt x="3132" y="32803"/>
                  </a:lnTo>
                  <a:lnTo>
                    <a:pt x="2370" y="35327"/>
                  </a:lnTo>
                  <a:lnTo>
                    <a:pt x="1703" y="37875"/>
                  </a:lnTo>
                  <a:lnTo>
                    <a:pt x="1155" y="40447"/>
                  </a:lnTo>
                  <a:lnTo>
                    <a:pt x="703" y="43043"/>
                  </a:lnTo>
                  <a:lnTo>
                    <a:pt x="370" y="45650"/>
                  </a:lnTo>
                  <a:lnTo>
                    <a:pt x="131" y="48270"/>
                  </a:lnTo>
                  <a:lnTo>
                    <a:pt x="12" y="50913"/>
                  </a:lnTo>
                  <a:lnTo>
                    <a:pt x="0" y="53557"/>
                  </a:lnTo>
                  <a:lnTo>
                    <a:pt x="96" y="56200"/>
                  </a:lnTo>
                  <a:lnTo>
                    <a:pt x="298" y="58843"/>
                  </a:lnTo>
                  <a:lnTo>
                    <a:pt x="620" y="61486"/>
                  </a:lnTo>
                  <a:lnTo>
                    <a:pt x="1060" y="64130"/>
                  </a:lnTo>
                  <a:lnTo>
                    <a:pt x="1596" y="66749"/>
                  </a:lnTo>
                  <a:lnTo>
                    <a:pt x="2263" y="69369"/>
                  </a:lnTo>
                  <a:lnTo>
                    <a:pt x="3037" y="71964"/>
                  </a:lnTo>
                  <a:lnTo>
                    <a:pt x="3930" y="74536"/>
                  </a:lnTo>
                  <a:lnTo>
                    <a:pt x="4418" y="75810"/>
                  </a:lnTo>
                  <a:lnTo>
                    <a:pt x="19908" y="75798"/>
                  </a:lnTo>
                  <a:lnTo>
                    <a:pt x="20778" y="74846"/>
                  </a:lnTo>
                  <a:lnTo>
                    <a:pt x="22433" y="72881"/>
                  </a:lnTo>
                  <a:lnTo>
                    <a:pt x="24016" y="70857"/>
                  </a:lnTo>
                  <a:lnTo>
                    <a:pt x="25505" y="68785"/>
                  </a:lnTo>
                  <a:lnTo>
                    <a:pt x="26898" y="66654"/>
                  </a:lnTo>
                  <a:lnTo>
                    <a:pt x="28207" y="64475"/>
                  </a:lnTo>
                  <a:lnTo>
                    <a:pt x="29422" y="62260"/>
                  </a:lnTo>
                  <a:lnTo>
                    <a:pt x="30553" y="59998"/>
                  </a:lnTo>
                  <a:lnTo>
                    <a:pt x="31589" y="57688"/>
                  </a:lnTo>
                  <a:lnTo>
                    <a:pt x="32542" y="55354"/>
                  </a:lnTo>
                  <a:lnTo>
                    <a:pt x="33387" y="52985"/>
                  </a:lnTo>
                  <a:lnTo>
                    <a:pt x="34149" y="50592"/>
                  </a:lnTo>
                  <a:lnTo>
                    <a:pt x="34804" y="48163"/>
                  </a:lnTo>
                  <a:lnTo>
                    <a:pt x="35375" y="45710"/>
                  </a:lnTo>
                  <a:lnTo>
                    <a:pt x="35840" y="43245"/>
                  </a:lnTo>
                  <a:lnTo>
                    <a:pt x="36221" y="40757"/>
                  </a:lnTo>
                  <a:lnTo>
                    <a:pt x="36495" y="38256"/>
                  </a:lnTo>
                  <a:lnTo>
                    <a:pt x="36673" y="35744"/>
                  </a:lnTo>
                  <a:lnTo>
                    <a:pt x="36757" y="33220"/>
                  </a:lnTo>
                  <a:lnTo>
                    <a:pt x="36733" y="30696"/>
                  </a:lnTo>
                  <a:lnTo>
                    <a:pt x="36614" y="28171"/>
                  </a:lnTo>
                  <a:lnTo>
                    <a:pt x="36387" y="25635"/>
                  </a:lnTo>
                  <a:lnTo>
                    <a:pt x="36066" y="23123"/>
                  </a:lnTo>
                  <a:lnTo>
                    <a:pt x="35637" y="20611"/>
                  </a:lnTo>
                  <a:lnTo>
                    <a:pt x="35113" y="18098"/>
                  </a:lnTo>
                  <a:lnTo>
                    <a:pt x="34482" y="15610"/>
                  </a:lnTo>
                  <a:lnTo>
                    <a:pt x="33744" y="13145"/>
                  </a:lnTo>
                  <a:lnTo>
                    <a:pt x="32899" y="10692"/>
                  </a:lnTo>
                  <a:lnTo>
                    <a:pt x="31946" y="8263"/>
                  </a:lnTo>
                  <a:lnTo>
                    <a:pt x="30898" y="5858"/>
                  </a:lnTo>
                  <a:lnTo>
                    <a:pt x="29732" y="3489"/>
                  </a:lnTo>
                  <a:lnTo>
                    <a:pt x="28469" y="1155"/>
                  </a:lnTo>
                  <a:lnTo>
                    <a:pt x="27779" y="0"/>
                  </a:lnTo>
                  <a:close/>
                </a:path>
              </a:pathLst>
            </a:custGeom>
            <a:solidFill>
              <a:srgbClr val="00A29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20"/>
            <p:cNvSpPr/>
            <p:nvPr/>
          </p:nvSpPr>
          <p:spPr>
            <a:xfrm flipH="1">
              <a:off x="17478750" y="8744528"/>
              <a:ext cx="346715" cy="1441006"/>
            </a:xfrm>
            <a:custGeom>
              <a:avLst/>
              <a:gdLst/>
              <a:ahLst/>
              <a:cxnLst/>
              <a:rect l="l" t="t" r="r" b="b"/>
              <a:pathLst>
                <a:path w="11110" h="46175" fill="none" extrusionOk="0">
                  <a:moveTo>
                    <a:pt x="0" y="46175"/>
                  </a:moveTo>
                  <a:lnTo>
                    <a:pt x="11109" y="1"/>
                  </a:lnTo>
                </a:path>
              </a:pathLst>
            </a:custGeom>
            <a:noFill/>
            <a:ln w="9525" cap="flat" cmpd="sng">
              <a:solidFill>
                <a:srgbClr val="0D6889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20"/>
            <p:cNvSpPr/>
            <p:nvPr/>
          </p:nvSpPr>
          <p:spPr>
            <a:xfrm flipH="1">
              <a:off x="15124800" y="9080414"/>
              <a:ext cx="2491107" cy="1105120"/>
            </a:xfrm>
            <a:custGeom>
              <a:avLst/>
              <a:gdLst/>
              <a:ahLst/>
              <a:cxnLst/>
              <a:rect l="l" t="t" r="r" b="b"/>
              <a:pathLst>
                <a:path w="79824" h="35412" extrusionOk="0">
                  <a:moveTo>
                    <a:pt x="57867" y="1"/>
                  </a:moveTo>
                  <a:lnTo>
                    <a:pt x="54950" y="60"/>
                  </a:lnTo>
                  <a:lnTo>
                    <a:pt x="52057" y="263"/>
                  </a:lnTo>
                  <a:lnTo>
                    <a:pt x="49175" y="596"/>
                  </a:lnTo>
                  <a:lnTo>
                    <a:pt x="46318" y="1060"/>
                  </a:lnTo>
                  <a:lnTo>
                    <a:pt x="43484" y="1644"/>
                  </a:lnTo>
                  <a:lnTo>
                    <a:pt x="40686" y="2346"/>
                  </a:lnTo>
                  <a:lnTo>
                    <a:pt x="37923" y="3180"/>
                  </a:lnTo>
                  <a:lnTo>
                    <a:pt x="35209" y="4120"/>
                  </a:lnTo>
                  <a:lnTo>
                    <a:pt x="32542" y="5192"/>
                  </a:lnTo>
                  <a:lnTo>
                    <a:pt x="29910" y="6371"/>
                  </a:lnTo>
                  <a:lnTo>
                    <a:pt x="27338" y="7669"/>
                  </a:lnTo>
                  <a:lnTo>
                    <a:pt x="24826" y="9074"/>
                  </a:lnTo>
                  <a:lnTo>
                    <a:pt x="22373" y="10598"/>
                  </a:lnTo>
                  <a:lnTo>
                    <a:pt x="19992" y="12229"/>
                  </a:lnTo>
                  <a:lnTo>
                    <a:pt x="17670" y="13967"/>
                  </a:lnTo>
                  <a:lnTo>
                    <a:pt x="15432" y="15801"/>
                  </a:lnTo>
                  <a:lnTo>
                    <a:pt x="13276" y="17742"/>
                  </a:lnTo>
                  <a:lnTo>
                    <a:pt x="11193" y="19790"/>
                  </a:lnTo>
                  <a:lnTo>
                    <a:pt x="9204" y="21933"/>
                  </a:lnTo>
                  <a:lnTo>
                    <a:pt x="7299" y="24171"/>
                  </a:lnTo>
                  <a:lnTo>
                    <a:pt x="5501" y="26505"/>
                  </a:lnTo>
                  <a:lnTo>
                    <a:pt x="3787" y="28934"/>
                  </a:lnTo>
                  <a:lnTo>
                    <a:pt x="2191" y="31458"/>
                  </a:lnTo>
                  <a:lnTo>
                    <a:pt x="703" y="34066"/>
                  </a:lnTo>
                  <a:lnTo>
                    <a:pt x="0" y="35411"/>
                  </a:lnTo>
                  <a:lnTo>
                    <a:pt x="51473" y="35090"/>
                  </a:lnTo>
                  <a:lnTo>
                    <a:pt x="52652" y="34435"/>
                  </a:lnTo>
                  <a:lnTo>
                    <a:pt x="54962" y="33030"/>
                  </a:lnTo>
                  <a:lnTo>
                    <a:pt x="57212" y="31542"/>
                  </a:lnTo>
                  <a:lnTo>
                    <a:pt x="59391" y="29970"/>
                  </a:lnTo>
                  <a:lnTo>
                    <a:pt x="61499" y="28303"/>
                  </a:lnTo>
                  <a:lnTo>
                    <a:pt x="63523" y="26553"/>
                  </a:lnTo>
                  <a:lnTo>
                    <a:pt x="65488" y="24731"/>
                  </a:lnTo>
                  <a:lnTo>
                    <a:pt x="67357" y="22826"/>
                  </a:lnTo>
                  <a:lnTo>
                    <a:pt x="69155" y="20849"/>
                  </a:lnTo>
                  <a:lnTo>
                    <a:pt x="70869" y="18789"/>
                  </a:lnTo>
                  <a:lnTo>
                    <a:pt x="72501" y="16670"/>
                  </a:lnTo>
                  <a:lnTo>
                    <a:pt x="74037" y="14467"/>
                  </a:lnTo>
                  <a:lnTo>
                    <a:pt x="75489" y="12217"/>
                  </a:lnTo>
                  <a:lnTo>
                    <a:pt x="76847" y="9895"/>
                  </a:lnTo>
                  <a:lnTo>
                    <a:pt x="78109" y="7514"/>
                  </a:lnTo>
                  <a:lnTo>
                    <a:pt x="79276" y="5073"/>
                  </a:lnTo>
                  <a:lnTo>
                    <a:pt x="79823" y="3835"/>
                  </a:lnTo>
                  <a:lnTo>
                    <a:pt x="78371" y="3323"/>
                  </a:lnTo>
                  <a:lnTo>
                    <a:pt x="75465" y="2430"/>
                  </a:lnTo>
                  <a:lnTo>
                    <a:pt x="72548" y="1668"/>
                  </a:lnTo>
                  <a:lnTo>
                    <a:pt x="69607" y="1060"/>
                  </a:lnTo>
                  <a:lnTo>
                    <a:pt x="66678" y="584"/>
                  </a:lnTo>
                  <a:lnTo>
                    <a:pt x="63737" y="251"/>
                  </a:lnTo>
                  <a:lnTo>
                    <a:pt x="60796" y="60"/>
                  </a:lnTo>
                  <a:lnTo>
                    <a:pt x="57867" y="1"/>
                  </a:lnTo>
                  <a:close/>
                </a:path>
              </a:pathLst>
            </a:custGeom>
            <a:solidFill>
              <a:srgbClr val="00A29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20"/>
            <p:cNvSpPr/>
            <p:nvPr/>
          </p:nvSpPr>
          <p:spPr>
            <a:xfrm flipH="1">
              <a:off x="16009533" y="9557546"/>
              <a:ext cx="1373754" cy="627989"/>
            </a:xfrm>
            <a:custGeom>
              <a:avLst/>
              <a:gdLst/>
              <a:ahLst/>
              <a:cxnLst/>
              <a:rect l="l" t="t" r="r" b="b"/>
              <a:pathLst>
                <a:path w="44020" h="20123" fill="none" extrusionOk="0">
                  <a:moveTo>
                    <a:pt x="0" y="20123"/>
                  </a:moveTo>
                  <a:lnTo>
                    <a:pt x="44019" y="0"/>
                  </a:lnTo>
                </a:path>
              </a:pathLst>
            </a:custGeom>
            <a:noFill/>
            <a:ln w="9525" cap="flat" cmpd="sng">
              <a:solidFill>
                <a:srgbClr val="0D6889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6087609" y="759090"/>
            <a:ext cx="1944176" cy="679263"/>
          </a:xfrm>
          <a:custGeom>
            <a:avLst/>
            <a:gdLst/>
            <a:ahLst/>
            <a:cxnLst/>
            <a:rect l="l" t="t" r="r" b="b"/>
            <a:pathLst>
              <a:path w="4272915" h="1492885" extrusionOk="0">
                <a:moveTo>
                  <a:pt x="998315" y="494403"/>
                </a:moveTo>
                <a:lnTo>
                  <a:pt x="949945" y="495555"/>
                </a:lnTo>
                <a:lnTo>
                  <a:pt x="902170" y="498973"/>
                </a:lnTo>
                <a:lnTo>
                  <a:pt x="855041" y="504607"/>
                </a:lnTo>
                <a:lnTo>
                  <a:pt x="808611" y="512404"/>
                </a:lnTo>
                <a:lnTo>
                  <a:pt x="762932" y="522312"/>
                </a:lnTo>
                <a:lnTo>
                  <a:pt x="718057" y="534278"/>
                </a:lnTo>
                <a:lnTo>
                  <a:pt x="674037" y="548250"/>
                </a:lnTo>
                <a:lnTo>
                  <a:pt x="630924" y="564176"/>
                </a:lnTo>
                <a:lnTo>
                  <a:pt x="588772" y="582004"/>
                </a:lnTo>
                <a:lnTo>
                  <a:pt x="547633" y="601681"/>
                </a:lnTo>
                <a:lnTo>
                  <a:pt x="507558" y="623154"/>
                </a:lnTo>
                <a:lnTo>
                  <a:pt x="468601" y="646373"/>
                </a:lnTo>
                <a:lnTo>
                  <a:pt x="430812" y="671283"/>
                </a:lnTo>
                <a:lnTo>
                  <a:pt x="394246" y="697834"/>
                </a:lnTo>
                <a:lnTo>
                  <a:pt x="358953" y="725972"/>
                </a:lnTo>
                <a:lnTo>
                  <a:pt x="324987" y="755646"/>
                </a:lnTo>
                <a:lnTo>
                  <a:pt x="292399" y="786803"/>
                </a:lnTo>
                <a:lnTo>
                  <a:pt x="261242" y="819391"/>
                </a:lnTo>
                <a:lnTo>
                  <a:pt x="231568" y="853357"/>
                </a:lnTo>
                <a:lnTo>
                  <a:pt x="203430" y="888649"/>
                </a:lnTo>
                <a:lnTo>
                  <a:pt x="176879" y="925216"/>
                </a:lnTo>
                <a:lnTo>
                  <a:pt x="151969" y="963004"/>
                </a:lnTo>
                <a:lnTo>
                  <a:pt x="128750" y="1001962"/>
                </a:lnTo>
                <a:lnTo>
                  <a:pt x="107277" y="1042037"/>
                </a:lnTo>
                <a:lnTo>
                  <a:pt x="87600" y="1083176"/>
                </a:lnTo>
                <a:lnTo>
                  <a:pt x="69773" y="1125328"/>
                </a:lnTo>
                <a:lnTo>
                  <a:pt x="53847" y="1168440"/>
                </a:lnTo>
                <a:lnTo>
                  <a:pt x="39874" y="1212460"/>
                </a:lnTo>
                <a:lnTo>
                  <a:pt x="27908" y="1257336"/>
                </a:lnTo>
                <a:lnTo>
                  <a:pt x="18001" y="1303015"/>
                </a:lnTo>
                <a:lnTo>
                  <a:pt x="10204" y="1349445"/>
                </a:lnTo>
                <a:lnTo>
                  <a:pt x="4569" y="1396574"/>
                </a:lnTo>
                <a:lnTo>
                  <a:pt x="1149" y="1444408"/>
                </a:lnTo>
                <a:lnTo>
                  <a:pt x="0" y="1492718"/>
                </a:lnTo>
                <a:lnTo>
                  <a:pt x="4272812" y="1492718"/>
                </a:lnTo>
                <a:lnTo>
                  <a:pt x="4272042" y="1444349"/>
                </a:lnTo>
                <a:lnTo>
                  <a:pt x="4269759" y="1396481"/>
                </a:lnTo>
                <a:lnTo>
                  <a:pt x="4265979" y="1348960"/>
                </a:lnTo>
                <a:lnTo>
                  <a:pt x="4260726" y="1301869"/>
                </a:lnTo>
                <a:lnTo>
                  <a:pt x="4254024" y="1255230"/>
                </a:lnTo>
                <a:lnTo>
                  <a:pt x="4245896" y="1209068"/>
                </a:lnTo>
                <a:lnTo>
                  <a:pt x="4236365" y="1163404"/>
                </a:lnTo>
                <a:lnTo>
                  <a:pt x="4225455" y="1118263"/>
                </a:lnTo>
                <a:lnTo>
                  <a:pt x="4213189" y="1073667"/>
                </a:lnTo>
                <a:lnTo>
                  <a:pt x="4199590" y="1029640"/>
                </a:lnTo>
                <a:lnTo>
                  <a:pt x="4184680" y="986204"/>
                </a:lnTo>
                <a:lnTo>
                  <a:pt x="4168484" y="943384"/>
                </a:lnTo>
                <a:lnTo>
                  <a:pt x="4151024" y="901201"/>
                </a:lnTo>
                <a:lnTo>
                  <a:pt x="4132324" y="859680"/>
                </a:lnTo>
                <a:lnTo>
                  <a:pt x="4112406" y="818843"/>
                </a:lnTo>
                <a:lnTo>
                  <a:pt x="4091294" y="778714"/>
                </a:lnTo>
                <a:lnTo>
                  <a:pt x="4069012" y="739315"/>
                </a:lnTo>
                <a:lnTo>
                  <a:pt x="4045581" y="700671"/>
                </a:lnTo>
                <a:lnTo>
                  <a:pt x="4021026" y="662803"/>
                </a:lnTo>
                <a:lnTo>
                  <a:pt x="1543418" y="656524"/>
                </a:lnTo>
                <a:lnTo>
                  <a:pt x="1503607" y="631824"/>
                </a:lnTo>
                <a:lnTo>
                  <a:pt x="1462586" y="608961"/>
                </a:lnTo>
                <a:lnTo>
                  <a:pt x="1420411" y="587995"/>
                </a:lnTo>
                <a:lnTo>
                  <a:pt x="1377140" y="568984"/>
                </a:lnTo>
                <a:lnTo>
                  <a:pt x="1332829" y="551988"/>
                </a:lnTo>
                <a:lnTo>
                  <a:pt x="1287535" y="537066"/>
                </a:lnTo>
                <a:lnTo>
                  <a:pt x="1241315" y="524277"/>
                </a:lnTo>
                <a:lnTo>
                  <a:pt x="1194226" y="513680"/>
                </a:lnTo>
                <a:lnTo>
                  <a:pt x="1146325" y="505335"/>
                </a:lnTo>
                <a:lnTo>
                  <a:pt x="1097668" y="499301"/>
                </a:lnTo>
                <a:lnTo>
                  <a:pt x="1048312" y="495638"/>
                </a:lnTo>
                <a:lnTo>
                  <a:pt x="998315" y="494403"/>
                </a:lnTo>
                <a:close/>
              </a:path>
              <a:path w="4272915" h="1492885" extrusionOk="0">
                <a:moveTo>
                  <a:pt x="2780093" y="0"/>
                </a:moveTo>
                <a:lnTo>
                  <a:pt x="2728844" y="863"/>
                </a:lnTo>
                <a:lnTo>
                  <a:pt x="2678029" y="3434"/>
                </a:lnTo>
                <a:lnTo>
                  <a:pt x="2627674" y="7686"/>
                </a:lnTo>
                <a:lnTo>
                  <a:pt x="2577808" y="13591"/>
                </a:lnTo>
                <a:lnTo>
                  <a:pt x="2528459" y="21120"/>
                </a:lnTo>
                <a:lnTo>
                  <a:pt x="2479653" y="30247"/>
                </a:lnTo>
                <a:lnTo>
                  <a:pt x="2431419" y="40944"/>
                </a:lnTo>
                <a:lnTo>
                  <a:pt x="2383784" y="53182"/>
                </a:lnTo>
                <a:lnTo>
                  <a:pt x="2336776" y="66935"/>
                </a:lnTo>
                <a:lnTo>
                  <a:pt x="2290422" y="82175"/>
                </a:lnTo>
                <a:lnTo>
                  <a:pt x="2244751" y="98874"/>
                </a:lnTo>
                <a:lnTo>
                  <a:pt x="2199790" y="117003"/>
                </a:lnTo>
                <a:lnTo>
                  <a:pt x="2155566" y="136537"/>
                </a:lnTo>
                <a:lnTo>
                  <a:pt x="2112107" y="157446"/>
                </a:lnTo>
                <a:lnTo>
                  <a:pt x="2069442" y="179703"/>
                </a:lnTo>
                <a:lnTo>
                  <a:pt x="2027597" y="203281"/>
                </a:lnTo>
                <a:lnTo>
                  <a:pt x="1986600" y="228152"/>
                </a:lnTo>
                <a:lnTo>
                  <a:pt x="1946479" y="254288"/>
                </a:lnTo>
                <a:lnTo>
                  <a:pt x="1907262" y="281662"/>
                </a:lnTo>
                <a:lnTo>
                  <a:pt x="1868975" y="310245"/>
                </a:lnTo>
                <a:lnTo>
                  <a:pt x="1831648" y="340010"/>
                </a:lnTo>
                <a:lnTo>
                  <a:pt x="1795307" y="370930"/>
                </a:lnTo>
                <a:lnTo>
                  <a:pt x="1759981" y="402976"/>
                </a:lnTo>
                <a:lnTo>
                  <a:pt x="1725696" y="436122"/>
                </a:lnTo>
                <a:lnTo>
                  <a:pt x="1692482" y="470339"/>
                </a:lnTo>
                <a:lnTo>
                  <a:pt x="1660364" y="505599"/>
                </a:lnTo>
                <a:lnTo>
                  <a:pt x="1629371" y="541876"/>
                </a:lnTo>
                <a:lnTo>
                  <a:pt x="1599531" y="579140"/>
                </a:lnTo>
                <a:lnTo>
                  <a:pt x="1570871" y="617366"/>
                </a:lnTo>
                <a:lnTo>
                  <a:pt x="1543418" y="656524"/>
                </a:lnTo>
                <a:lnTo>
                  <a:pt x="4016679" y="656524"/>
                </a:lnTo>
                <a:lnTo>
                  <a:pt x="3968634" y="589493"/>
                </a:lnTo>
                <a:lnTo>
                  <a:pt x="3940844" y="554096"/>
                </a:lnTo>
                <a:lnTo>
                  <a:pt x="3912022" y="519568"/>
                </a:lnTo>
                <a:lnTo>
                  <a:pt x="3882191" y="485934"/>
                </a:lnTo>
                <a:lnTo>
                  <a:pt x="3851375" y="453216"/>
                </a:lnTo>
                <a:lnTo>
                  <a:pt x="3819596" y="421437"/>
                </a:lnTo>
                <a:lnTo>
                  <a:pt x="3786877" y="390620"/>
                </a:lnTo>
                <a:lnTo>
                  <a:pt x="3753243" y="360789"/>
                </a:lnTo>
                <a:lnTo>
                  <a:pt x="3718716" y="331967"/>
                </a:lnTo>
                <a:lnTo>
                  <a:pt x="3683319" y="304177"/>
                </a:lnTo>
                <a:lnTo>
                  <a:pt x="3647075" y="277442"/>
                </a:lnTo>
                <a:lnTo>
                  <a:pt x="3610008" y="251786"/>
                </a:lnTo>
                <a:lnTo>
                  <a:pt x="3572140" y="227230"/>
                </a:lnTo>
                <a:lnTo>
                  <a:pt x="3533496" y="203800"/>
                </a:lnTo>
                <a:lnTo>
                  <a:pt x="3494098" y="181517"/>
                </a:lnTo>
                <a:lnTo>
                  <a:pt x="3453968" y="160405"/>
                </a:lnTo>
                <a:lnTo>
                  <a:pt x="3413131" y="140488"/>
                </a:lnTo>
                <a:lnTo>
                  <a:pt x="3371610" y="121787"/>
                </a:lnTo>
                <a:lnTo>
                  <a:pt x="3329428" y="104327"/>
                </a:lnTo>
                <a:lnTo>
                  <a:pt x="3286607" y="88131"/>
                </a:lnTo>
                <a:lnTo>
                  <a:pt x="3243172" y="73222"/>
                </a:lnTo>
                <a:lnTo>
                  <a:pt x="3199144" y="59622"/>
                </a:lnTo>
                <a:lnTo>
                  <a:pt x="3154549" y="47356"/>
                </a:lnTo>
                <a:lnTo>
                  <a:pt x="3109407" y="36446"/>
                </a:lnTo>
                <a:lnTo>
                  <a:pt x="3063744" y="26916"/>
                </a:lnTo>
                <a:lnTo>
                  <a:pt x="3017581" y="18788"/>
                </a:lnTo>
                <a:lnTo>
                  <a:pt x="2970943" y="12086"/>
                </a:lnTo>
                <a:lnTo>
                  <a:pt x="2923851" y="6833"/>
                </a:lnTo>
                <a:lnTo>
                  <a:pt x="2876331" y="3052"/>
                </a:lnTo>
                <a:lnTo>
                  <a:pt x="2828403" y="766"/>
                </a:lnTo>
                <a:lnTo>
                  <a:pt x="2780093" y="0"/>
                </a:lnTo>
                <a:close/>
              </a:path>
            </a:pathLst>
          </a:custGeom>
          <a:solidFill>
            <a:srgbClr val="F6F7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3" name="Google Shape;13;p3"/>
          <p:cNvSpPr/>
          <p:nvPr/>
        </p:nvSpPr>
        <p:spPr>
          <a:xfrm>
            <a:off x="1193000" y="3839691"/>
            <a:ext cx="1706680" cy="596341"/>
          </a:xfrm>
          <a:custGeom>
            <a:avLst/>
            <a:gdLst/>
            <a:ahLst/>
            <a:cxnLst/>
            <a:rect l="l" t="t" r="r" b="b"/>
            <a:pathLst>
              <a:path w="3750945" h="1310640" extrusionOk="0">
                <a:moveTo>
                  <a:pt x="1310389" y="0"/>
                </a:moveTo>
                <a:lnTo>
                  <a:pt x="1262350" y="864"/>
                </a:lnTo>
                <a:lnTo>
                  <a:pt x="1214746" y="3437"/>
                </a:lnTo>
                <a:lnTo>
                  <a:pt x="1167608" y="7689"/>
                </a:lnTo>
                <a:lnTo>
                  <a:pt x="1120964" y="13590"/>
                </a:lnTo>
                <a:lnTo>
                  <a:pt x="1074845" y="21112"/>
                </a:lnTo>
                <a:lnTo>
                  <a:pt x="1029280" y="30223"/>
                </a:lnTo>
                <a:lnTo>
                  <a:pt x="984299" y="40896"/>
                </a:lnTo>
                <a:lnTo>
                  <a:pt x="939931" y="53099"/>
                </a:lnTo>
                <a:lnTo>
                  <a:pt x="896205" y="66804"/>
                </a:lnTo>
                <a:lnTo>
                  <a:pt x="853153" y="81981"/>
                </a:lnTo>
                <a:lnTo>
                  <a:pt x="810802" y="98600"/>
                </a:lnTo>
                <a:lnTo>
                  <a:pt x="769183" y="116632"/>
                </a:lnTo>
                <a:lnTo>
                  <a:pt x="728325" y="136046"/>
                </a:lnTo>
                <a:lnTo>
                  <a:pt x="688258" y="156815"/>
                </a:lnTo>
                <a:lnTo>
                  <a:pt x="649011" y="178907"/>
                </a:lnTo>
                <a:lnTo>
                  <a:pt x="610615" y="202293"/>
                </a:lnTo>
                <a:lnTo>
                  <a:pt x="573098" y="226944"/>
                </a:lnTo>
                <a:lnTo>
                  <a:pt x="536491" y="252829"/>
                </a:lnTo>
                <a:lnTo>
                  <a:pt x="500823" y="279920"/>
                </a:lnTo>
                <a:lnTo>
                  <a:pt x="466123" y="308187"/>
                </a:lnTo>
                <a:lnTo>
                  <a:pt x="432421" y="337601"/>
                </a:lnTo>
                <a:lnTo>
                  <a:pt x="399747" y="368130"/>
                </a:lnTo>
                <a:lnTo>
                  <a:pt x="368130" y="399747"/>
                </a:lnTo>
                <a:lnTo>
                  <a:pt x="337601" y="432421"/>
                </a:lnTo>
                <a:lnTo>
                  <a:pt x="308187" y="466123"/>
                </a:lnTo>
                <a:lnTo>
                  <a:pt x="279920" y="500823"/>
                </a:lnTo>
                <a:lnTo>
                  <a:pt x="252829" y="536491"/>
                </a:lnTo>
                <a:lnTo>
                  <a:pt x="226944" y="573098"/>
                </a:lnTo>
                <a:lnTo>
                  <a:pt x="202293" y="610615"/>
                </a:lnTo>
                <a:lnTo>
                  <a:pt x="178907" y="649011"/>
                </a:lnTo>
                <a:lnTo>
                  <a:pt x="156815" y="688258"/>
                </a:lnTo>
                <a:lnTo>
                  <a:pt x="136046" y="728325"/>
                </a:lnTo>
                <a:lnTo>
                  <a:pt x="116632" y="769183"/>
                </a:lnTo>
                <a:lnTo>
                  <a:pt x="98600" y="810802"/>
                </a:lnTo>
                <a:lnTo>
                  <a:pt x="81981" y="853153"/>
                </a:lnTo>
                <a:lnTo>
                  <a:pt x="66804" y="896205"/>
                </a:lnTo>
                <a:lnTo>
                  <a:pt x="53099" y="939931"/>
                </a:lnTo>
                <a:lnTo>
                  <a:pt x="40896" y="984299"/>
                </a:lnTo>
                <a:lnTo>
                  <a:pt x="30223" y="1029280"/>
                </a:lnTo>
                <a:lnTo>
                  <a:pt x="21112" y="1074845"/>
                </a:lnTo>
                <a:lnTo>
                  <a:pt x="13590" y="1120964"/>
                </a:lnTo>
                <a:lnTo>
                  <a:pt x="7689" y="1167608"/>
                </a:lnTo>
                <a:lnTo>
                  <a:pt x="3428" y="1214899"/>
                </a:lnTo>
                <a:lnTo>
                  <a:pt x="864" y="1262350"/>
                </a:lnTo>
                <a:lnTo>
                  <a:pt x="0" y="1310389"/>
                </a:lnTo>
                <a:lnTo>
                  <a:pt x="3750901" y="1310389"/>
                </a:lnTo>
                <a:lnTo>
                  <a:pt x="3749604" y="1262305"/>
                </a:lnTo>
                <a:lnTo>
                  <a:pt x="3745738" y="1214746"/>
                </a:lnTo>
                <a:lnTo>
                  <a:pt x="3739431" y="1168237"/>
                </a:lnTo>
                <a:lnTo>
                  <a:pt x="3730688" y="1122386"/>
                </a:lnTo>
                <a:lnTo>
                  <a:pt x="3719596" y="1077414"/>
                </a:lnTo>
                <a:lnTo>
                  <a:pt x="3706223" y="1033387"/>
                </a:lnTo>
                <a:lnTo>
                  <a:pt x="3690635" y="990371"/>
                </a:lnTo>
                <a:lnTo>
                  <a:pt x="3672899" y="948435"/>
                </a:lnTo>
                <a:lnTo>
                  <a:pt x="3653082" y="907644"/>
                </a:lnTo>
                <a:lnTo>
                  <a:pt x="3631250" y="868065"/>
                </a:lnTo>
                <a:lnTo>
                  <a:pt x="3607471" y="829765"/>
                </a:lnTo>
                <a:lnTo>
                  <a:pt x="3581811" y="792812"/>
                </a:lnTo>
                <a:lnTo>
                  <a:pt x="3554338" y="757271"/>
                </a:lnTo>
                <a:lnTo>
                  <a:pt x="3525117" y="723210"/>
                </a:lnTo>
                <a:lnTo>
                  <a:pt x="3494216" y="690696"/>
                </a:lnTo>
                <a:lnTo>
                  <a:pt x="3461702" y="659795"/>
                </a:lnTo>
                <a:lnTo>
                  <a:pt x="3427641" y="630574"/>
                </a:lnTo>
                <a:lnTo>
                  <a:pt x="3392101" y="603100"/>
                </a:lnTo>
                <a:lnTo>
                  <a:pt x="3355147" y="577440"/>
                </a:lnTo>
                <a:lnTo>
                  <a:pt x="2396000" y="576328"/>
                </a:lnTo>
                <a:lnTo>
                  <a:pt x="2368099" y="536736"/>
                </a:lnTo>
                <a:lnTo>
                  <a:pt x="2338791" y="498239"/>
                </a:lnTo>
                <a:lnTo>
                  <a:pt x="2308114" y="460875"/>
                </a:lnTo>
                <a:lnTo>
                  <a:pt x="2276104" y="424681"/>
                </a:lnTo>
                <a:lnTo>
                  <a:pt x="2242800" y="389695"/>
                </a:lnTo>
                <a:lnTo>
                  <a:pt x="2208239" y="355953"/>
                </a:lnTo>
                <a:lnTo>
                  <a:pt x="2172457" y="323494"/>
                </a:lnTo>
                <a:lnTo>
                  <a:pt x="2135492" y="292354"/>
                </a:lnTo>
                <a:lnTo>
                  <a:pt x="2097382" y="262570"/>
                </a:lnTo>
                <a:lnTo>
                  <a:pt x="2058163" y="234181"/>
                </a:lnTo>
                <a:lnTo>
                  <a:pt x="2017874" y="207223"/>
                </a:lnTo>
                <a:lnTo>
                  <a:pt x="1976551" y="181733"/>
                </a:lnTo>
                <a:lnTo>
                  <a:pt x="1934231" y="157750"/>
                </a:lnTo>
                <a:lnTo>
                  <a:pt x="1890953" y="135310"/>
                </a:lnTo>
                <a:lnTo>
                  <a:pt x="1846753" y="114451"/>
                </a:lnTo>
                <a:lnTo>
                  <a:pt x="1801668" y="95209"/>
                </a:lnTo>
                <a:lnTo>
                  <a:pt x="1755736" y="77623"/>
                </a:lnTo>
                <a:lnTo>
                  <a:pt x="1708995" y="61730"/>
                </a:lnTo>
                <a:lnTo>
                  <a:pt x="1661481" y="47567"/>
                </a:lnTo>
                <a:lnTo>
                  <a:pt x="1613232" y="35171"/>
                </a:lnTo>
                <a:lnTo>
                  <a:pt x="1564285" y="24580"/>
                </a:lnTo>
                <a:lnTo>
                  <a:pt x="1514678" y="15830"/>
                </a:lnTo>
                <a:lnTo>
                  <a:pt x="1464447" y="8960"/>
                </a:lnTo>
                <a:lnTo>
                  <a:pt x="1413630" y="4007"/>
                </a:lnTo>
                <a:lnTo>
                  <a:pt x="1362265" y="1008"/>
                </a:lnTo>
                <a:lnTo>
                  <a:pt x="1310389" y="0"/>
                </a:lnTo>
                <a:close/>
              </a:path>
              <a:path w="3750945" h="1310640" extrusionOk="0">
                <a:moveTo>
                  <a:pt x="2874519" y="434007"/>
                </a:moveTo>
                <a:lnTo>
                  <a:pt x="2821917" y="435565"/>
                </a:lnTo>
                <a:lnTo>
                  <a:pt x="2770140" y="440180"/>
                </a:lnTo>
                <a:lnTo>
                  <a:pt x="2719276" y="447761"/>
                </a:lnTo>
                <a:lnTo>
                  <a:pt x="2669411" y="458218"/>
                </a:lnTo>
                <a:lnTo>
                  <a:pt x="2620629" y="471462"/>
                </a:lnTo>
                <a:lnTo>
                  <a:pt x="2573018" y="487402"/>
                </a:lnTo>
                <a:lnTo>
                  <a:pt x="2526664" y="505948"/>
                </a:lnTo>
                <a:lnTo>
                  <a:pt x="2481652" y="527011"/>
                </a:lnTo>
                <a:lnTo>
                  <a:pt x="2438068" y="550501"/>
                </a:lnTo>
                <a:lnTo>
                  <a:pt x="2396000" y="576328"/>
                </a:lnTo>
                <a:lnTo>
                  <a:pt x="3353356" y="576328"/>
                </a:lnTo>
                <a:lnTo>
                  <a:pt x="3316848" y="553660"/>
                </a:lnTo>
                <a:lnTo>
                  <a:pt x="3277269" y="531829"/>
                </a:lnTo>
                <a:lnTo>
                  <a:pt x="3236478" y="512011"/>
                </a:lnTo>
                <a:lnTo>
                  <a:pt x="3194541" y="494275"/>
                </a:lnTo>
                <a:lnTo>
                  <a:pt x="3151525" y="478686"/>
                </a:lnTo>
                <a:lnTo>
                  <a:pt x="3107498" y="465313"/>
                </a:lnTo>
                <a:lnTo>
                  <a:pt x="3062525" y="454221"/>
                </a:lnTo>
                <a:lnTo>
                  <a:pt x="3016674" y="445478"/>
                </a:lnTo>
                <a:lnTo>
                  <a:pt x="2970012" y="439150"/>
                </a:lnTo>
                <a:lnTo>
                  <a:pt x="2922604" y="435304"/>
                </a:lnTo>
                <a:lnTo>
                  <a:pt x="2874519" y="434007"/>
                </a:lnTo>
                <a:close/>
              </a:path>
            </a:pathLst>
          </a:custGeom>
          <a:solidFill>
            <a:srgbClr val="F6F7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4" name="Google Shape;14;p3"/>
          <p:cNvSpPr/>
          <p:nvPr/>
        </p:nvSpPr>
        <p:spPr>
          <a:xfrm>
            <a:off x="4791499" y="2242489"/>
            <a:ext cx="4436844" cy="2967681"/>
          </a:xfrm>
          <a:custGeom>
            <a:avLst/>
            <a:gdLst/>
            <a:ahLst/>
            <a:cxnLst/>
            <a:rect l="l" t="t" r="r" b="b"/>
            <a:pathLst>
              <a:path w="136340" h="91194" extrusionOk="0">
                <a:moveTo>
                  <a:pt x="122282" y="0"/>
                </a:moveTo>
                <a:cubicBezTo>
                  <a:pt x="122063" y="0"/>
                  <a:pt x="121843" y="2"/>
                  <a:pt x="121623" y="4"/>
                </a:cubicBezTo>
                <a:cubicBezTo>
                  <a:pt x="92334" y="314"/>
                  <a:pt x="68426" y="23078"/>
                  <a:pt x="66283" y="51892"/>
                </a:cubicBezTo>
                <a:cubicBezTo>
                  <a:pt x="59177" y="45371"/>
                  <a:pt x="50085" y="42029"/>
                  <a:pt x="40932" y="42029"/>
                </a:cubicBezTo>
                <a:cubicBezTo>
                  <a:pt x="33908" y="42029"/>
                  <a:pt x="26848" y="43998"/>
                  <a:pt x="20623" y="48010"/>
                </a:cubicBezTo>
                <a:cubicBezTo>
                  <a:pt x="6299" y="57249"/>
                  <a:pt x="1" y="74990"/>
                  <a:pt x="5311" y="91194"/>
                </a:cubicBezTo>
                <a:lnTo>
                  <a:pt x="136339" y="91182"/>
                </a:lnTo>
                <a:lnTo>
                  <a:pt x="136185" y="1790"/>
                </a:lnTo>
                <a:cubicBezTo>
                  <a:pt x="131646" y="607"/>
                  <a:pt x="126978" y="0"/>
                  <a:pt x="122282" y="0"/>
                </a:cubicBezTo>
                <a:close/>
              </a:path>
            </a:pathLst>
          </a:custGeom>
          <a:solidFill>
            <a:srgbClr val="F6F7E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2984400" y="2002800"/>
            <a:ext cx="5450400" cy="84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678F"/>
              </a:buClr>
              <a:buSzPts val="4300"/>
              <a:buFont typeface="Lato" panose="020F0502020204030203"/>
              <a:buNone/>
              <a:defRPr sz="4300" b="1">
                <a:solidFill>
                  <a:srgbClr val="0D678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16" name="Google Shape;16;p3"/>
          <p:cNvSpPr txBox="1"/>
          <p:nvPr>
            <p:ph type="ctrTitle" idx="2"/>
          </p:nvPr>
        </p:nvSpPr>
        <p:spPr>
          <a:xfrm>
            <a:off x="2984400" y="3325125"/>
            <a:ext cx="54504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678F"/>
              </a:buClr>
              <a:buSzPts val="1500"/>
              <a:buFont typeface="Lato" panose="020F0502020204030203"/>
              <a:buNone/>
              <a:defRPr sz="1500" b="1" i="0">
                <a:solidFill>
                  <a:srgbClr val="0D678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Lato" panose="020F0502020204030203"/>
              <a:buNone/>
              <a:defRPr sz="1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Lato" panose="020F0502020204030203"/>
              <a:buNone/>
              <a:defRPr sz="1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Lato" panose="020F0502020204030203"/>
              <a:buNone/>
              <a:defRPr sz="1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Lato" panose="020F0502020204030203"/>
              <a:buNone/>
              <a:defRPr sz="1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Lato" panose="020F0502020204030203"/>
              <a:buNone/>
              <a:defRPr sz="1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Lato" panose="020F0502020204030203"/>
              <a:buNone/>
              <a:defRPr sz="1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Lato" panose="020F0502020204030203"/>
              <a:buNone/>
              <a:defRPr sz="1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Lato" panose="020F0502020204030203"/>
              <a:buNone/>
              <a:defRPr sz="1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type="title" idx="3" hasCustomPrompt="1"/>
          </p:nvPr>
        </p:nvSpPr>
        <p:spPr>
          <a:xfrm>
            <a:off x="2984400" y="917400"/>
            <a:ext cx="2469600" cy="123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678F"/>
              </a:buClr>
              <a:buSzPts val="8000"/>
              <a:buFont typeface="Lato Black"/>
              <a:buNone/>
              <a:defRPr sz="8000">
                <a:solidFill>
                  <a:srgbClr val="0D678F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D678F"/>
              </a:buClr>
              <a:buSzPts val="8000"/>
              <a:buNone/>
              <a:defRPr sz="8000">
                <a:solidFill>
                  <a:srgbClr val="0D678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D678F"/>
              </a:buClr>
              <a:buSzPts val="8000"/>
              <a:buNone/>
              <a:defRPr sz="8000">
                <a:solidFill>
                  <a:srgbClr val="0D678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D678F"/>
              </a:buClr>
              <a:buSzPts val="8000"/>
              <a:buNone/>
              <a:defRPr sz="8000">
                <a:solidFill>
                  <a:srgbClr val="0D678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D678F"/>
              </a:buClr>
              <a:buSzPts val="8000"/>
              <a:buNone/>
              <a:defRPr sz="8000">
                <a:solidFill>
                  <a:srgbClr val="0D678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D678F"/>
              </a:buClr>
              <a:buSzPts val="8000"/>
              <a:buNone/>
              <a:defRPr sz="8000">
                <a:solidFill>
                  <a:srgbClr val="0D678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D678F"/>
              </a:buClr>
              <a:buSzPts val="8000"/>
              <a:buNone/>
              <a:defRPr sz="8000">
                <a:solidFill>
                  <a:srgbClr val="0D678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D678F"/>
              </a:buClr>
              <a:buSzPts val="8000"/>
              <a:buNone/>
              <a:defRPr sz="8000">
                <a:solidFill>
                  <a:srgbClr val="0D678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D678F"/>
              </a:buClr>
              <a:buSzPts val="8000"/>
              <a:buNone/>
              <a:defRPr sz="8000">
                <a:solidFill>
                  <a:srgbClr val="0D678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6">
    <p:bg>
      <p:bgPr>
        <a:solidFill>
          <a:srgbClr val="F6F7E3"/>
        </a:solidFill>
        <a:effectLst/>
      </p:bgPr>
    </p:bg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21"/>
          <p:cNvGrpSpPr/>
          <p:nvPr/>
        </p:nvGrpSpPr>
        <p:grpSpPr>
          <a:xfrm flipH="1">
            <a:off x="7365818" y="3639476"/>
            <a:ext cx="1946179" cy="1578923"/>
            <a:chOff x="-280825" y="5406743"/>
            <a:chExt cx="6265868" cy="5083463"/>
          </a:xfrm>
        </p:grpSpPr>
        <p:sp>
          <p:nvSpPr>
            <p:cNvPr id="615" name="Google Shape;615;p21"/>
            <p:cNvSpPr/>
            <p:nvPr/>
          </p:nvSpPr>
          <p:spPr>
            <a:xfrm>
              <a:off x="1261543" y="5406743"/>
              <a:ext cx="2836258" cy="4521409"/>
            </a:xfrm>
            <a:custGeom>
              <a:avLst/>
              <a:gdLst/>
              <a:ahLst/>
              <a:cxnLst/>
              <a:rect l="l" t="t" r="r" b="b"/>
              <a:pathLst>
                <a:path w="44163" h="70405" extrusionOk="0">
                  <a:moveTo>
                    <a:pt x="42626" y="0"/>
                  </a:moveTo>
                  <a:lnTo>
                    <a:pt x="41221" y="417"/>
                  </a:lnTo>
                  <a:lnTo>
                    <a:pt x="38483" y="1381"/>
                  </a:lnTo>
                  <a:lnTo>
                    <a:pt x="35804" y="2453"/>
                  </a:lnTo>
                  <a:lnTo>
                    <a:pt x="33208" y="3656"/>
                  </a:lnTo>
                  <a:lnTo>
                    <a:pt x="30684" y="4977"/>
                  </a:lnTo>
                  <a:lnTo>
                    <a:pt x="28243" y="6406"/>
                  </a:lnTo>
                  <a:lnTo>
                    <a:pt x="25897" y="7930"/>
                  </a:lnTo>
                  <a:lnTo>
                    <a:pt x="23623" y="9573"/>
                  </a:lnTo>
                  <a:lnTo>
                    <a:pt x="21444" y="11312"/>
                  </a:lnTo>
                  <a:lnTo>
                    <a:pt x="19361" y="13133"/>
                  </a:lnTo>
                  <a:lnTo>
                    <a:pt x="17360" y="15062"/>
                  </a:lnTo>
                  <a:lnTo>
                    <a:pt x="15455" y="17075"/>
                  </a:lnTo>
                  <a:lnTo>
                    <a:pt x="13657" y="19158"/>
                  </a:lnTo>
                  <a:lnTo>
                    <a:pt x="11955" y="21325"/>
                  </a:lnTo>
                  <a:lnTo>
                    <a:pt x="10359" y="23576"/>
                  </a:lnTo>
                  <a:lnTo>
                    <a:pt x="8859" y="25886"/>
                  </a:lnTo>
                  <a:lnTo>
                    <a:pt x="7478" y="28255"/>
                  </a:lnTo>
                  <a:lnTo>
                    <a:pt x="6204" y="30696"/>
                  </a:lnTo>
                  <a:lnTo>
                    <a:pt x="5037" y="33196"/>
                  </a:lnTo>
                  <a:lnTo>
                    <a:pt x="3989" y="35744"/>
                  </a:lnTo>
                  <a:lnTo>
                    <a:pt x="3060" y="38340"/>
                  </a:lnTo>
                  <a:lnTo>
                    <a:pt x="2239" y="40983"/>
                  </a:lnTo>
                  <a:lnTo>
                    <a:pt x="1548" y="43674"/>
                  </a:lnTo>
                  <a:lnTo>
                    <a:pt x="989" y="46389"/>
                  </a:lnTo>
                  <a:lnTo>
                    <a:pt x="548" y="49151"/>
                  </a:lnTo>
                  <a:lnTo>
                    <a:pt x="227" y="51926"/>
                  </a:lnTo>
                  <a:lnTo>
                    <a:pt x="48" y="54736"/>
                  </a:lnTo>
                  <a:lnTo>
                    <a:pt x="0" y="57557"/>
                  </a:lnTo>
                  <a:lnTo>
                    <a:pt x="96" y="60403"/>
                  </a:lnTo>
                  <a:lnTo>
                    <a:pt x="322" y="63249"/>
                  </a:lnTo>
                  <a:lnTo>
                    <a:pt x="691" y="66106"/>
                  </a:lnTo>
                  <a:lnTo>
                    <a:pt x="1203" y="68976"/>
                  </a:lnTo>
                  <a:lnTo>
                    <a:pt x="1524" y="70405"/>
                  </a:lnTo>
                  <a:lnTo>
                    <a:pt x="2929" y="69976"/>
                  </a:lnTo>
                  <a:lnTo>
                    <a:pt x="5680" y="69024"/>
                  </a:lnTo>
                  <a:lnTo>
                    <a:pt x="8359" y="67940"/>
                  </a:lnTo>
                  <a:lnTo>
                    <a:pt x="10966" y="66738"/>
                  </a:lnTo>
                  <a:lnTo>
                    <a:pt x="13491" y="65428"/>
                  </a:lnTo>
                  <a:lnTo>
                    <a:pt x="15932" y="63999"/>
                  </a:lnTo>
                  <a:lnTo>
                    <a:pt x="18289" y="62463"/>
                  </a:lnTo>
                  <a:lnTo>
                    <a:pt x="20563" y="60832"/>
                  </a:lnTo>
                  <a:lnTo>
                    <a:pt x="22742" y="59093"/>
                  </a:lnTo>
                  <a:lnTo>
                    <a:pt x="24838" y="57260"/>
                  </a:lnTo>
                  <a:lnTo>
                    <a:pt x="26826" y="55343"/>
                  </a:lnTo>
                  <a:lnTo>
                    <a:pt x="28731" y="53342"/>
                  </a:lnTo>
                  <a:lnTo>
                    <a:pt x="30541" y="51247"/>
                  </a:lnTo>
                  <a:lnTo>
                    <a:pt x="32244" y="49080"/>
                  </a:lnTo>
                  <a:lnTo>
                    <a:pt x="33839" y="46841"/>
                  </a:lnTo>
                  <a:lnTo>
                    <a:pt x="35328" y="44531"/>
                  </a:lnTo>
                  <a:lnTo>
                    <a:pt x="36721" y="42162"/>
                  </a:lnTo>
                  <a:lnTo>
                    <a:pt x="37995" y="39721"/>
                  </a:lnTo>
                  <a:lnTo>
                    <a:pt x="39162" y="37233"/>
                  </a:lnTo>
                  <a:lnTo>
                    <a:pt x="40209" y="34685"/>
                  </a:lnTo>
                  <a:lnTo>
                    <a:pt x="41138" y="32077"/>
                  </a:lnTo>
                  <a:lnTo>
                    <a:pt x="41948" y="29446"/>
                  </a:lnTo>
                  <a:lnTo>
                    <a:pt x="42638" y="26755"/>
                  </a:lnTo>
                  <a:lnTo>
                    <a:pt x="43198" y="24040"/>
                  </a:lnTo>
                  <a:lnTo>
                    <a:pt x="43639" y="21278"/>
                  </a:lnTo>
                  <a:lnTo>
                    <a:pt x="43948" y="18503"/>
                  </a:lnTo>
                  <a:lnTo>
                    <a:pt x="44127" y="15693"/>
                  </a:lnTo>
                  <a:lnTo>
                    <a:pt x="44162" y="12860"/>
                  </a:lnTo>
                  <a:lnTo>
                    <a:pt x="44067" y="10026"/>
                  </a:lnTo>
                  <a:lnTo>
                    <a:pt x="43841" y="7168"/>
                  </a:lnTo>
                  <a:lnTo>
                    <a:pt x="43472" y="4299"/>
                  </a:lnTo>
                  <a:lnTo>
                    <a:pt x="42948" y="1429"/>
                  </a:lnTo>
                  <a:lnTo>
                    <a:pt x="42626" y="0"/>
                  </a:lnTo>
                  <a:close/>
                </a:path>
              </a:pathLst>
            </a:custGeom>
            <a:solidFill>
              <a:srgbClr val="9AD1C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1063480" y="6932224"/>
              <a:ext cx="1987494" cy="3557981"/>
            </a:xfrm>
            <a:custGeom>
              <a:avLst/>
              <a:gdLst/>
              <a:ahLst/>
              <a:cxnLst/>
              <a:rect l="l" t="t" r="r" b="b"/>
              <a:pathLst>
                <a:path w="30947" h="55403" fill="none" extrusionOk="0">
                  <a:moveTo>
                    <a:pt x="0" y="55402"/>
                  </a:moveTo>
                  <a:lnTo>
                    <a:pt x="30946" y="0"/>
                  </a:lnTo>
                </a:path>
              </a:pathLst>
            </a:custGeom>
            <a:noFill/>
            <a:ln w="9525" cap="flat" cmpd="sng">
              <a:solidFill>
                <a:srgbClr val="0D6889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-280825" y="5621623"/>
              <a:ext cx="2360626" cy="4868582"/>
            </a:xfrm>
            <a:custGeom>
              <a:avLst/>
              <a:gdLst/>
              <a:ahLst/>
              <a:cxnLst/>
              <a:rect l="l" t="t" r="r" b="b"/>
              <a:pathLst>
                <a:path w="36757" h="75811" extrusionOk="0">
                  <a:moveTo>
                    <a:pt x="27779" y="0"/>
                  </a:moveTo>
                  <a:lnTo>
                    <a:pt x="26624" y="798"/>
                  </a:lnTo>
                  <a:lnTo>
                    <a:pt x="24385" y="2477"/>
                  </a:lnTo>
                  <a:lnTo>
                    <a:pt x="22230" y="4227"/>
                  </a:lnTo>
                  <a:lnTo>
                    <a:pt x="20182" y="6061"/>
                  </a:lnTo>
                  <a:lnTo>
                    <a:pt x="18218" y="7966"/>
                  </a:lnTo>
                  <a:lnTo>
                    <a:pt x="16360" y="9942"/>
                  </a:lnTo>
                  <a:lnTo>
                    <a:pt x="14586" y="11990"/>
                  </a:lnTo>
                  <a:lnTo>
                    <a:pt x="12919" y="14098"/>
                  </a:lnTo>
                  <a:lnTo>
                    <a:pt x="11348" y="16265"/>
                  </a:lnTo>
                  <a:lnTo>
                    <a:pt x="9871" y="18479"/>
                  </a:lnTo>
                  <a:lnTo>
                    <a:pt x="8490" y="20753"/>
                  </a:lnTo>
                  <a:lnTo>
                    <a:pt x="7216" y="23087"/>
                  </a:lnTo>
                  <a:lnTo>
                    <a:pt x="6037" y="25457"/>
                  </a:lnTo>
                  <a:lnTo>
                    <a:pt x="4966" y="27874"/>
                  </a:lnTo>
                  <a:lnTo>
                    <a:pt x="4001" y="30315"/>
                  </a:lnTo>
                  <a:lnTo>
                    <a:pt x="3132" y="32803"/>
                  </a:lnTo>
                  <a:lnTo>
                    <a:pt x="2370" y="35327"/>
                  </a:lnTo>
                  <a:lnTo>
                    <a:pt x="1703" y="37875"/>
                  </a:lnTo>
                  <a:lnTo>
                    <a:pt x="1155" y="40447"/>
                  </a:lnTo>
                  <a:lnTo>
                    <a:pt x="703" y="43043"/>
                  </a:lnTo>
                  <a:lnTo>
                    <a:pt x="370" y="45650"/>
                  </a:lnTo>
                  <a:lnTo>
                    <a:pt x="131" y="48270"/>
                  </a:lnTo>
                  <a:lnTo>
                    <a:pt x="12" y="50913"/>
                  </a:lnTo>
                  <a:lnTo>
                    <a:pt x="0" y="53557"/>
                  </a:lnTo>
                  <a:lnTo>
                    <a:pt x="96" y="56200"/>
                  </a:lnTo>
                  <a:lnTo>
                    <a:pt x="298" y="58843"/>
                  </a:lnTo>
                  <a:lnTo>
                    <a:pt x="620" y="61486"/>
                  </a:lnTo>
                  <a:lnTo>
                    <a:pt x="1060" y="64130"/>
                  </a:lnTo>
                  <a:lnTo>
                    <a:pt x="1596" y="66749"/>
                  </a:lnTo>
                  <a:lnTo>
                    <a:pt x="2263" y="69369"/>
                  </a:lnTo>
                  <a:lnTo>
                    <a:pt x="3037" y="71964"/>
                  </a:lnTo>
                  <a:lnTo>
                    <a:pt x="3930" y="74536"/>
                  </a:lnTo>
                  <a:lnTo>
                    <a:pt x="4418" y="75810"/>
                  </a:lnTo>
                  <a:lnTo>
                    <a:pt x="19908" y="75798"/>
                  </a:lnTo>
                  <a:lnTo>
                    <a:pt x="20778" y="74846"/>
                  </a:lnTo>
                  <a:lnTo>
                    <a:pt x="22433" y="72881"/>
                  </a:lnTo>
                  <a:lnTo>
                    <a:pt x="24016" y="70857"/>
                  </a:lnTo>
                  <a:lnTo>
                    <a:pt x="25505" y="68785"/>
                  </a:lnTo>
                  <a:lnTo>
                    <a:pt x="26898" y="66654"/>
                  </a:lnTo>
                  <a:lnTo>
                    <a:pt x="28207" y="64475"/>
                  </a:lnTo>
                  <a:lnTo>
                    <a:pt x="29422" y="62260"/>
                  </a:lnTo>
                  <a:lnTo>
                    <a:pt x="30553" y="59998"/>
                  </a:lnTo>
                  <a:lnTo>
                    <a:pt x="31589" y="57688"/>
                  </a:lnTo>
                  <a:lnTo>
                    <a:pt x="32542" y="55354"/>
                  </a:lnTo>
                  <a:lnTo>
                    <a:pt x="33387" y="52985"/>
                  </a:lnTo>
                  <a:lnTo>
                    <a:pt x="34149" y="50592"/>
                  </a:lnTo>
                  <a:lnTo>
                    <a:pt x="34804" y="48163"/>
                  </a:lnTo>
                  <a:lnTo>
                    <a:pt x="35375" y="45710"/>
                  </a:lnTo>
                  <a:lnTo>
                    <a:pt x="35840" y="43245"/>
                  </a:lnTo>
                  <a:lnTo>
                    <a:pt x="36221" y="40757"/>
                  </a:lnTo>
                  <a:lnTo>
                    <a:pt x="36495" y="38256"/>
                  </a:lnTo>
                  <a:lnTo>
                    <a:pt x="36673" y="35744"/>
                  </a:lnTo>
                  <a:lnTo>
                    <a:pt x="36757" y="33220"/>
                  </a:lnTo>
                  <a:lnTo>
                    <a:pt x="36733" y="30696"/>
                  </a:lnTo>
                  <a:lnTo>
                    <a:pt x="36614" y="28171"/>
                  </a:lnTo>
                  <a:lnTo>
                    <a:pt x="36387" y="25635"/>
                  </a:lnTo>
                  <a:lnTo>
                    <a:pt x="36066" y="23123"/>
                  </a:lnTo>
                  <a:lnTo>
                    <a:pt x="35637" y="20611"/>
                  </a:lnTo>
                  <a:lnTo>
                    <a:pt x="35113" y="18098"/>
                  </a:lnTo>
                  <a:lnTo>
                    <a:pt x="34482" y="15610"/>
                  </a:lnTo>
                  <a:lnTo>
                    <a:pt x="33744" y="13145"/>
                  </a:lnTo>
                  <a:lnTo>
                    <a:pt x="32899" y="10692"/>
                  </a:lnTo>
                  <a:lnTo>
                    <a:pt x="31946" y="8263"/>
                  </a:lnTo>
                  <a:lnTo>
                    <a:pt x="30898" y="5858"/>
                  </a:lnTo>
                  <a:lnTo>
                    <a:pt x="29732" y="3489"/>
                  </a:lnTo>
                  <a:lnTo>
                    <a:pt x="28469" y="1155"/>
                  </a:lnTo>
                  <a:lnTo>
                    <a:pt x="27779" y="0"/>
                  </a:lnTo>
                  <a:close/>
                </a:path>
              </a:pathLst>
            </a:custGeom>
            <a:solidFill>
              <a:srgbClr val="00A29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427292" y="7511039"/>
              <a:ext cx="713512" cy="2965359"/>
            </a:xfrm>
            <a:custGeom>
              <a:avLst/>
              <a:gdLst/>
              <a:ahLst/>
              <a:cxnLst/>
              <a:rect l="l" t="t" r="r" b="b"/>
              <a:pathLst>
                <a:path w="11110" h="46175" fill="none" extrusionOk="0">
                  <a:moveTo>
                    <a:pt x="0" y="46175"/>
                  </a:moveTo>
                  <a:lnTo>
                    <a:pt x="11109" y="1"/>
                  </a:lnTo>
                </a:path>
              </a:pathLst>
            </a:custGeom>
            <a:noFill/>
            <a:ln w="9525" cap="flat" cmpd="sng">
              <a:solidFill>
                <a:srgbClr val="0D6889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858546" y="8216046"/>
              <a:ext cx="5126497" cy="2274159"/>
            </a:xfrm>
            <a:custGeom>
              <a:avLst/>
              <a:gdLst/>
              <a:ahLst/>
              <a:cxnLst/>
              <a:rect l="l" t="t" r="r" b="b"/>
              <a:pathLst>
                <a:path w="79824" h="35412" extrusionOk="0">
                  <a:moveTo>
                    <a:pt x="57867" y="1"/>
                  </a:moveTo>
                  <a:lnTo>
                    <a:pt x="54950" y="60"/>
                  </a:lnTo>
                  <a:lnTo>
                    <a:pt x="52057" y="263"/>
                  </a:lnTo>
                  <a:lnTo>
                    <a:pt x="49175" y="596"/>
                  </a:lnTo>
                  <a:lnTo>
                    <a:pt x="46318" y="1060"/>
                  </a:lnTo>
                  <a:lnTo>
                    <a:pt x="43484" y="1644"/>
                  </a:lnTo>
                  <a:lnTo>
                    <a:pt x="40686" y="2346"/>
                  </a:lnTo>
                  <a:lnTo>
                    <a:pt x="37923" y="3180"/>
                  </a:lnTo>
                  <a:lnTo>
                    <a:pt x="35209" y="4120"/>
                  </a:lnTo>
                  <a:lnTo>
                    <a:pt x="32542" y="5192"/>
                  </a:lnTo>
                  <a:lnTo>
                    <a:pt x="29910" y="6371"/>
                  </a:lnTo>
                  <a:lnTo>
                    <a:pt x="27338" y="7669"/>
                  </a:lnTo>
                  <a:lnTo>
                    <a:pt x="24826" y="9074"/>
                  </a:lnTo>
                  <a:lnTo>
                    <a:pt x="22373" y="10598"/>
                  </a:lnTo>
                  <a:lnTo>
                    <a:pt x="19992" y="12229"/>
                  </a:lnTo>
                  <a:lnTo>
                    <a:pt x="17670" y="13967"/>
                  </a:lnTo>
                  <a:lnTo>
                    <a:pt x="15432" y="15801"/>
                  </a:lnTo>
                  <a:lnTo>
                    <a:pt x="13276" y="17742"/>
                  </a:lnTo>
                  <a:lnTo>
                    <a:pt x="11193" y="19790"/>
                  </a:lnTo>
                  <a:lnTo>
                    <a:pt x="9204" y="21933"/>
                  </a:lnTo>
                  <a:lnTo>
                    <a:pt x="7299" y="24171"/>
                  </a:lnTo>
                  <a:lnTo>
                    <a:pt x="5501" y="26505"/>
                  </a:lnTo>
                  <a:lnTo>
                    <a:pt x="3787" y="28934"/>
                  </a:lnTo>
                  <a:lnTo>
                    <a:pt x="2191" y="31458"/>
                  </a:lnTo>
                  <a:lnTo>
                    <a:pt x="703" y="34066"/>
                  </a:lnTo>
                  <a:lnTo>
                    <a:pt x="0" y="35411"/>
                  </a:lnTo>
                  <a:lnTo>
                    <a:pt x="51473" y="35090"/>
                  </a:lnTo>
                  <a:lnTo>
                    <a:pt x="52652" y="34435"/>
                  </a:lnTo>
                  <a:lnTo>
                    <a:pt x="54962" y="33030"/>
                  </a:lnTo>
                  <a:lnTo>
                    <a:pt x="57212" y="31542"/>
                  </a:lnTo>
                  <a:lnTo>
                    <a:pt x="59391" y="29970"/>
                  </a:lnTo>
                  <a:lnTo>
                    <a:pt x="61499" y="28303"/>
                  </a:lnTo>
                  <a:lnTo>
                    <a:pt x="63523" y="26553"/>
                  </a:lnTo>
                  <a:lnTo>
                    <a:pt x="65488" y="24731"/>
                  </a:lnTo>
                  <a:lnTo>
                    <a:pt x="67357" y="22826"/>
                  </a:lnTo>
                  <a:lnTo>
                    <a:pt x="69155" y="20849"/>
                  </a:lnTo>
                  <a:lnTo>
                    <a:pt x="70869" y="18789"/>
                  </a:lnTo>
                  <a:lnTo>
                    <a:pt x="72501" y="16670"/>
                  </a:lnTo>
                  <a:lnTo>
                    <a:pt x="74037" y="14467"/>
                  </a:lnTo>
                  <a:lnTo>
                    <a:pt x="75489" y="12217"/>
                  </a:lnTo>
                  <a:lnTo>
                    <a:pt x="76847" y="9895"/>
                  </a:lnTo>
                  <a:lnTo>
                    <a:pt x="78109" y="7514"/>
                  </a:lnTo>
                  <a:lnTo>
                    <a:pt x="79276" y="5073"/>
                  </a:lnTo>
                  <a:lnTo>
                    <a:pt x="79823" y="3835"/>
                  </a:lnTo>
                  <a:lnTo>
                    <a:pt x="78371" y="3323"/>
                  </a:lnTo>
                  <a:lnTo>
                    <a:pt x="75465" y="2430"/>
                  </a:lnTo>
                  <a:lnTo>
                    <a:pt x="72548" y="1668"/>
                  </a:lnTo>
                  <a:lnTo>
                    <a:pt x="69607" y="1060"/>
                  </a:lnTo>
                  <a:lnTo>
                    <a:pt x="66678" y="584"/>
                  </a:lnTo>
                  <a:lnTo>
                    <a:pt x="63737" y="251"/>
                  </a:lnTo>
                  <a:lnTo>
                    <a:pt x="60796" y="60"/>
                  </a:lnTo>
                  <a:lnTo>
                    <a:pt x="57867" y="1"/>
                  </a:lnTo>
                  <a:close/>
                </a:path>
              </a:pathLst>
            </a:custGeom>
            <a:solidFill>
              <a:srgbClr val="00A29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1337261" y="9194823"/>
              <a:ext cx="2827074" cy="1292299"/>
            </a:xfrm>
            <a:custGeom>
              <a:avLst/>
              <a:gdLst/>
              <a:ahLst/>
              <a:cxnLst/>
              <a:rect l="l" t="t" r="r" b="b"/>
              <a:pathLst>
                <a:path w="44020" h="20123" fill="none" extrusionOk="0">
                  <a:moveTo>
                    <a:pt x="0" y="20123"/>
                  </a:moveTo>
                  <a:lnTo>
                    <a:pt x="44019" y="0"/>
                  </a:lnTo>
                </a:path>
              </a:pathLst>
            </a:custGeom>
            <a:noFill/>
            <a:ln w="9525" cap="flat" cmpd="sng">
              <a:solidFill>
                <a:srgbClr val="0D6889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1" name="Google Shape;621;p21"/>
          <p:cNvSpPr txBox="1"/>
          <p:nvPr>
            <p:ph type="ctrTitle"/>
          </p:nvPr>
        </p:nvSpPr>
        <p:spPr>
          <a:xfrm>
            <a:off x="736950" y="606326"/>
            <a:ext cx="49884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500"/>
              <a:buFont typeface="Lato" panose="020F0502020204030203"/>
              <a:buNone/>
              <a:defRPr sz="2500" b="1" i="0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700"/>
              <a:buFont typeface="Lato" panose="020F0502020204030203"/>
              <a:buNone/>
              <a:defRPr sz="27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700"/>
              <a:buFont typeface="Lato" panose="020F0502020204030203"/>
              <a:buNone/>
              <a:defRPr sz="27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700"/>
              <a:buFont typeface="Lato" panose="020F0502020204030203"/>
              <a:buNone/>
              <a:defRPr sz="27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700"/>
              <a:buFont typeface="Lato" panose="020F0502020204030203"/>
              <a:buNone/>
              <a:defRPr sz="27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700"/>
              <a:buFont typeface="Lato" panose="020F0502020204030203"/>
              <a:buNone/>
              <a:defRPr sz="27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700"/>
              <a:buFont typeface="Lato" panose="020F0502020204030203"/>
              <a:buNone/>
              <a:defRPr sz="27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700"/>
              <a:buFont typeface="Lato" panose="020F0502020204030203"/>
              <a:buNone/>
              <a:defRPr sz="27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700"/>
              <a:buFont typeface="Lato" panose="020F0502020204030203"/>
              <a:buNone/>
              <a:defRPr sz="27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622" name="Google Shape;622;p21"/>
          <p:cNvSpPr txBox="1"/>
          <p:nvPr>
            <p:ph type="subTitle" idx="1"/>
          </p:nvPr>
        </p:nvSpPr>
        <p:spPr>
          <a:xfrm>
            <a:off x="720000" y="1179299"/>
            <a:ext cx="6645900" cy="3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1000"/>
              <a:buFont typeface="Catamaran ExtraLight"/>
              <a:buAutoNum type="arabicPeriod"/>
              <a:defRPr sz="1200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41294A"/>
              </a:buClr>
              <a:buSzPts val="1400"/>
              <a:buFont typeface="Josefin Slab SemiBold"/>
              <a:buAutoNum type="alphaLcPeriod"/>
              <a:defRPr sz="1200">
                <a:solidFill>
                  <a:srgbClr val="0F689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41294A"/>
              </a:buClr>
              <a:buSzPts val="1400"/>
              <a:buFont typeface="Josefin Slab SemiBold"/>
              <a:buAutoNum type="romanLcPeriod"/>
              <a:defRPr sz="1200">
                <a:solidFill>
                  <a:srgbClr val="0F689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41294A"/>
              </a:buClr>
              <a:buSzPts val="1400"/>
              <a:buFont typeface="Josefin Slab SemiBold"/>
              <a:buAutoNum type="arabicPeriod"/>
              <a:defRPr sz="1200">
                <a:solidFill>
                  <a:srgbClr val="0F689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41294A"/>
              </a:buClr>
              <a:buSzPts val="1400"/>
              <a:buFont typeface="Josefin Slab SemiBold"/>
              <a:buAutoNum type="alphaLcPeriod"/>
              <a:defRPr sz="1200">
                <a:solidFill>
                  <a:srgbClr val="0F689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41294A"/>
              </a:buClr>
              <a:buSzPts val="1400"/>
              <a:buFont typeface="Josefin Slab SemiBold"/>
              <a:buAutoNum type="romanLcPeriod"/>
              <a:defRPr sz="1200">
                <a:solidFill>
                  <a:srgbClr val="0F689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41294A"/>
              </a:buClr>
              <a:buSzPts val="1400"/>
              <a:buFont typeface="Josefin Slab SemiBold"/>
              <a:buAutoNum type="arabicPeriod"/>
              <a:defRPr sz="1200">
                <a:solidFill>
                  <a:srgbClr val="0F689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41294A"/>
              </a:buClr>
              <a:buSzPts val="1400"/>
              <a:buFont typeface="Josefin Slab SemiBold"/>
              <a:buAutoNum type="alphaLcPeriod"/>
              <a:defRPr sz="1200">
                <a:solidFill>
                  <a:srgbClr val="0F689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41294A"/>
              </a:buClr>
              <a:buSzPts val="1400"/>
              <a:buFont typeface="Josefin Slab SemiBold"/>
              <a:buAutoNum type="romanLcPeriod"/>
              <a:defRPr sz="1200">
                <a:solidFill>
                  <a:srgbClr val="0F689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a!">
  <p:cSld name="CUSTOM_7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2"/>
          <p:cNvSpPr/>
          <p:nvPr/>
        </p:nvSpPr>
        <p:spPr>
          <a:xfrm>
            <a:off x="199041" y="2213693"/>
            <a:ext cx="3369988" cy="2253747"/>
          </a:xfrm>
          <a:custGeom>
            <a:avLst/>
            <a:gdLst/>
            <a:ahLst/>
            <a:cxnLst/>
            <a:rect l="l" t="t" r="r" b="b"/>
            <a:pathLst>
              <a:path w="105543" h="70584" extrusionOk="0">
                <a:moveTo>
                  <a:pt x="33364" y="0"/>
                </a:moveTo>
                <a:lnTo>
                  <a:pt x="31625" y="72"/>
                </a:lnTo>
                <a:lnTo>
                  <a:pt x="29923" y="238"/>
                </a:lnTo>
                <a:lnTo>
                  <a:pt x="28232" y="476"/>
                </a:lnTo>
                <a:lnTo>
                  <a:pt x="26577" y="810"/>
                </a:lnTo>
                <a:lnTo>
                  <a:pt x="24946" y="1215"/>
                </a:lnTo>
                <a:lnTo>
                  <a:pt x="23338" y="1703"/>
                </a:lnTo>
                <a:lnTo>
                  <a:pt x="21778" y="2274"/>
                </a:lnTo>
                <a:lnTo>
                  <a:pt x="20242" y="2905"/>
                </a:lnTo>
                <a:lnTo>
                  <a:pt x="18754" y="3620"/>
                </a:lnTo>
                <a:lnTo>
                  <a:pt x="17301" y="4406"/>
                </a:lnTo>
                <a:lnTo>
                  <a:pt x="15885" y="5251"/>
                </a:lnTo>
                <a:lnTo>
                  <a:pt x="14527" y="6168"/>
                </a:lnTo>
                <a:lnTo>
                  <a:pt x="13206" y="7144"/>
                </a:lnTo>
                <a:lnTo>
                  <a:pt x="11932" y="8180"/>
                </a:lnTo>
                <a:lnTo>
                  <a:pt x="10717" y="9275"/>
                </a:lnTo>
                <a:lnTo>
                  <a:pt x="9550" y="10430"/>
                </a:lnTo>
                <a:lnTo>
                  <a:pt x="8431" y="11633"/>
                </a:lnTo>
                <a:lnTo>
                  <a:pt x="7383" y="12895"/>
                </a:lnTo>
                <a:lnTo>
                  <a:pt x="6395" y="14193"/>
                </a:lnTo>
                <a:lnTo>
                  <a:pt x="5466" y="15550"/>
                </a:lnTo>
                <a:lnTo>
                  <a:pt x="4597" y="16955"/>
                </a:lnTo>
                <a:lnTo>
                  <a:pt x="3799" y="18396"/>
                </a:lnTo>
                <a:lnTo>
                  <a:pt x="3073" y="19884"/>
                </a:lnTo>
                <a:lnTo>
                  <a:pt x="2418" y="21408"/>
                </a:lnTo>
                <a:lnTo>
                  <a:pt x="1835" y="22968"/>
                </a:lnTo>
                <a:lnTo>
                  <a:pt x="1323" y="24564"/>
                </a:lnTo>
                <a:lnTo>
                  <a:pt x="894" y="26183"/>
                </a:lnTo>
                <a:lnTo>
                  <a:pt x="549" y="27838"/>
                </a:lnTo>
                <a:lnTo>
                  <a:pt x="287" y="29529"/>
                </a:lnTo>
                <a:lnTo>
                  <a:pt x="108" y="31231"/>
                </a:lnTo>
                <a:lnTo>
                  <a:pt x="13" y="32958"/>
                </a:lnTo>
                <a:lnTo>
                  <a:pt x="1" y="33839"/>
                </a:lnTo>
                <a:lnTo>
                  <a:pt x="13" y="34756"/>
                </a:lnTo>
                <a:lnTo>
                  <a:pt x="96" y="36578"/>
                </a:lnTo>
                <a:lnTo>
                  <a:pt x="287" y="38364"/>
                </a:lnTo>
                <a:lnTo>
                  <a:pt x="572" y="40126"/>
                </a:lnTo>
                <a:lnTo>
                  <a:pt x="942" y="41852"/>
                </a:lnTo>
                <a:lnTo>
                  <a:pt x="1394" y="43555"/>
                </a:lnTo>
                <a:lnTo>
                  <a:pt x="1942" y="45210"/>
                </a:lnTo>
                <a:lnTo>
                  <a:pt x="2561" y="46829"/>
                </a:lnTo>
                <a:lnTo>
                  <a:pt x="3263" y="48413"/>
                </a:lnTo>
                <a:lnTo>
                  <a:pt x="4037" y="49949"/>
                </a:lnTo>
                <a:lnTo>
                  <a:pt x="4895" y="51437"/>
                </a:lnTo>
                <a:lnTo>
                  <a:pt x="5823" y="52878"/>
                </a:lnTo>
                <a:lnTo>
                  <a:pt x="6824" y="54259"/>
                </a:lnTo>
                <a:lnTo>
                  <a:pt x="7883" y="55593"/>
                </a:lnTo>
                <a:lnTo>
                  <a:pt x="9014" y="56879"/>
                </a:lnTo>
                <a:lnTo>
                  <a:pt x="10205" y="58093"/>
                </a:lnTo>
                <a:lnTo>
                  <a:pt x="10824" y="58676"/>
                </a:lnTo>
                <a:lnTo>
                  <a:pt x="10836" y="59296"/>
                </a:lnTo>
                <a:lnTo>
                  <a:pt x="10955" y="60486"/>
                </a:lnTo>
                <a:lnTo>
                  <a:pt x="11193" y="61653"/>
                </a:lnTo>
                <a:lnTo>
                  <a:pt x="11539" y="62772"/>
                </a:lnTo>
                <a:lnTo>
                  <a:pt x="11991" y="63844"/>
                </a:lnTo>
                <a:lnTo>
                  <a:pt x="12539" y="64856"/>
                </a:lnTo>
                <a:lnTo>
                  <a:pt x="13182" y="65809"/>
                </a:lnTo>
                <a:lnTo>
                  <a:pt x="13908" y="66690"/>
                </a:lnTo>
                <a:lnTo>
                  <a:pt x="14718" y="67499"/>
                </a:lnTo>
                <a:lnTo>
                  <a:pt x="15599" y="68226"/>
                </a:lnTo>
                <a:lnTo>
                  <a:pt x="16551" y="68869"/>
                </a:lnTo>
                <a:lnTo>
                  <a:pt x="17563" y="69416"/>
                </a:lnTo>
                <a:lnTo>
                  <a:pt x="18635" y="69869"/>
                </a:lnTo>
                <a:lnTo>
                  <a:pt x="19754" y="70214"/>
                </a:lnTo>
                <a:lnTo>
                  <a:pt x="20909" y="70452"/>
                </a:lnTo>
                <a:lnTo>
                  <a:pt x="22112" y="70571"/>
                </a:lnTo>
                <a:lnTo>
                  <a:pt x="22731" y="70583"/>
                </a:lnTo>
                <a:lnTo>
                  <a:pt x="89921" y="70583"/>
                </a:lnTo>
                <a:lnTo>
                  <a:pt x="90242" y="70512"/>
                </a:lnTo>
                <a:lnTo>
                  <a:pt x="90540" y="70381"/>
                </a:lnTo>
                <a:lnTo>
                  <a:pt x="90802" y="70202"/>
                </a:lnTo>
                <a:lnTo>
                  <a:pt x="91028" y="69976"/>
                </a:lnTo>
                <a:lnTo>
                  <a:pt x="91207" y="69714"/>
                </a:lnTo>
                <a:lnTo>
                  <a:pt x="91326" y="69416"/>
                </a:lnTo>
                <a:lnTo>
                  <a:pt x="91397" y="69095"/>
                </a:lnTo>
                <a:lnTo>
                  <a:pt x="91397" y="68928"/>
                </a:lnTo>
                <a:lnTo>
                  <a:pt x="92171" y="68607"/>
                </a:lnTo>
                <a:lnTo>
                  <a:pt x="93671" y="67868"/>
                </a:lnTo>
                <a:lnTo>
                  <a:pt x="95100" y="67035"/>
                </a:lnTo>
                <a:lnTo>
                  <a:pt x="96458" y="66094"/>
                </a:lnTo>
                <a:lnTo>
                  <a:pt x="97743" y="65058"/>
                </a:lnTo>
                <a:lnTo>
                  <a:pt x="98946" y="63927"/>
                </a:lnTo>
                <a:lnTo>
                  <a:pt x="100065" y="62725"/>
                </a:lnTo>
                <a:lnTo>
                  <a:pt x="101101" y="61439"/>
                </a:lnTo>
                <a:lnTo>
                  <a:pt x="102042" y="60070"/>
                </a:lnTo>
                <a:lnTo>
                  <a:pt x="102875" y="58641"/>
                </a:lnTo>
                <a:lnTo>
                  <a:pt x="103613" y="57140"/>
                </a:lnTo>
                <a:lnTo>
                  <a:pt x="104233" y="55581"/>
                </a:lnTo>
                <a:lnTo>
                  <a:pt x="104745" y="53973"/>
                </a:lnTo>
                <a:lnTo>
                  <a:pt x="105126" y="52318"/>
                </a:lnTo>
                <a:lnTo>
                  <a:pt x="105388" y="50604"/>
                </a:lnTo>
                <a:lnTo>
                  <a:pt x="105530" y="48865"/>
                </a:lnTo>
                <a:lnTo>
                  <a:pt x="105542" y="47972"/>
                </a:lnTo>
                <a:lnTo>
                  <a:pt x="105530" y="47389"/>
                </a:lnTo>
                <a:lnTo>
                  <a:pt x="105483" y="46246"/>
                </a:lnTo>
                <a:lnTo>
                  <a:pt x="105364" y="45115"/>
                </a:lnTo>
                <a:lnTo>
                  <a:pt x="105197" y="43995"/>
                </a:lnTo>
                <a:lnTo>
                  <a:pt x="104852" y="42352"/>
                </a:lnTo>
                <a:lnTo>
                  <a:pt x="104197" y="40245"/>
                </a:lnTo>
                <a:lnTo>
                  <a:pt x="103363" y="38233"/>
                </a:lnTo>
                <a:lnTo>
                  <a:pt x="102339" y="36316"/>
                </a:lnTo>
                <a:lnTo>
                  <a:pt x="101137" y="34518"/>
                </a:lnTo>
                <a:lnTo>
                  <a:pt x="99780" y="32851"/>
                </a:lnTo>
                <a:lnTo>
                  <a:pt x="98267" y="31315"/>
                </a:lnTo>
                <a:lnTo>
                  <a:pt x="96612" y="29934"/>
                </a:lnTo>
                <a:lnTo>
                  <a:pt x="94838" y="28719"/>
                </a:lnTo>
                <a:lnTo>
                  <a:pt x="92933" y="27671"/>
                </a:lnTo>
                <a:lnTo>
                  <a:pt x="90933" y="26802"/>
                </a:lnTo>
                <a:lnTo>
                  <a:pt x="88825" y="26123"/>
                </a:lnTo>
                <a:lnTo>
                  <a:pt x="87194" y="25754"/>
                </a:lnTo>
                <a:lnTo>
                  <a:pt x="86075" y="25576"/>
                </a:lnTo>
                <a:lnTo>
                  <a:pt x="84944" y="25445"/>
                </a:lnTo>
                <a:lnTo>
                  <a:pt x="83801" y="25373"/>
                </a:lnTo>
                <a:lnTo>
                  <a:pt x="82086" y="25373"/>
                </a:lnTo>
                <a:lnTo>
                  <a:pt x="79895" y="25564"/>
                </a:lnTo>
                <a:lnTo>
                  <a:pt x="77752" y="25957"/>
                </a:lnTo>
                <a:lnTo>
                  <a:pt x="75692" y="26540"/>
                </a:lnTo>
                <a:lnTo>
                  <a:pt x="73728" y="27314"/>
                </a:lnTo>
                <a:lnTo>
                  <a:pt x="71846" y="28255"/>
                </a:lnTo>
                <a:lnTo>
                  <a:pt x="70072" y="29362"/>
                </a:lnTo>
                <a:lnTo>
                  <a:pt x="68405" y="30624"/>
                </a:lnTo>
                <a:lnTo>
                  <a:pt x="67631" y="31327"/>
                </a:lnTo>
                <a:lnTo>
                  <a:pt x="67560" y="30505"/>
                </a:lnTo>
                <a:lnTo>
                  <a:pt x="67369" y="28898"/>
                </a:lnTo>
                <a:lnTo>
                  <a:pt x="67095" y="27314"/>
                </a:lnTo>
                <a:lnTo>
                  <a:pt x="66750" y="25754"/>
                </a:lnTo>
                <a:lnTo>
                  <a:pt x="66333" y="24230"/>
                </a:lnTo>
                <a:lnTo>
                  <a:pt x="65857" y="22730"/>
                </a:lnTo>
                <a:lnTo>
                  <a:pt x="65298" y="21265"/>
                </a:lnTo>
                <a:lnTo>
                  <a:pt x="64690" y="19825"/>
                </a:lnTo>
                <a:lnTo>
                  <a:pt x="64012" y="18420"/>
                </a:lnTo>
                <a:lnTo>
                  <a:pt x="63273" y="17062"/>
                </a:lnTo>
                <a:lnTo>
                  <a:pt x="62464" y="15729"/>
                </a:lnTo>
                <a:lnTo>
                  <a:pt x="61606" y="14455"/>
                </a:lnTo>
                <a:lnTo>
                  <a:pt x="60690" y="13205"/>
                </a:lnTo>
                <a:lnTo>
                  <a:pt x="59725" y="12002"/>
                </a:lnTo>
                <a:lnTo>
                  <a:pt x="58701" y="10859"/>
                </a:lnTo>
                <a:lnTo>
                  <a:pt x="57630" y="9752"/>
                </a:lnTo>
                <a:lnTo>
                  <a:pt x="56510" y="8692"/>
                </a:lnTo>
                <a:lnTo>
                  <a:pt x="55344" y="7692"/>
                </a:lnTo>
                <a:lnTo>
                  <a:pt x="54129" y="6739"/>
                </a:lnTo>
                <a:lnTo>
                  <a:pt x="52879" y="5846"/>
                </a:lnTo>
                <a:lnTo>
                  <a:pt x="51581" y="5001"/>
                </a:lnTo>
                <a:lnTo>
                  <a:pt x="50236" y="4215"/>
                </a:lnTo>
                <a:lnTo>
                  <a:pt x="48866" y="3501"/>
                </a:lnTo>
                <a:lnTo>
                  <a:pt x="47449" y="2834"/>
                </a:lnTo>
                <a:lnTo>
                  <a:pt x="45997" y="2239"/>
                </a:lnTo>
                <a:lnTo>
                  <a:pt x="44520" y="1715"/>
                </a:lnTo>
                <a:lnTo>
                  <a:pt x="43008" y="1250"/>
                </a:lnTo>
                <a:lnTo>
                  <a:pt x="41472" y="857"/>
                </a:lnTo>
                <a:lnTo>
                  <a:pt x="39900" y="536"/>
                </a:lnTo>
                <a:lnTo>
                  <a:pt x="38317" y="286"/>
                </a:lnTo>
                <a:lnTo>
                  <a:pt x="36698" y="119"/>
                </a:lnTo>
                <a:lnTo>
                  <a:pt x="35054" y="24"/>
                </a:lnTo>
                <a:lnTo>
                  <a:pt x="34233" y="12"/>
                </a:lnTo>
                <a:lnTo>
                  <a:pt x="33364" y="0"/>
                </a:lnTo>
                <a:close/>
              </a:path>
            </a:pathLst>
          </a:custGeom>
          <a:solidFill>
            <a:srgbClr val="DEF0E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5" name="Google Shape;625;p22"/>
          <p:cNvSpPr/>
          <p:nvPr/>
        </p:nvSpPr>
        <p:spPr>
          <a:xfrm>
            <a:off x="1086443" y="-768973"/>
            <a:ext cx="7125403" cy="7125403"/>
          </a:xfrm>
          <a:custGeom>
            <a:avLst/>
            <a:gdLst/>
            <a:ahLst/>
            <a:cxnLst/>
            <a:rect l="l" t="t" r="r" b="b"/>
            <a:pathLst>
              <a:path w="223157" h="223157" extrusionOk="0">
                <a:moveTo>
                  <a:pt x="112162" y="1"/>
                </a:moveTo>
                <a:lnTo>
                  <a:pt x="109471" y="13"/>
                </a:lnTo>
                <a:lnTo>
                  <a:pt x="106792" y="96"/>
                </a:lnTo>
                <a:lnTo>
                  <a:pt x="104113" y="239"/>
                </a:lnTo>
                <a:lnTo>
                  <a:pt x="101434" y="453"/>
                </a:lnTo>
                <a:lnTo>
                  <a:pt x="98755" y="727"/>
                </a:lnTo>
                <a:lnTo>
                  <a:pt x="96076" y="1060"/>
                </a:lnTo>
                <a:lnTo>
                  <a:pt x="93409" y="1465"/>
                </a:lnTo>
                <a:lnTo>
                  <a:pt x="90754" y="1942"/>
                </a:lnTo>
                <a:lnTo>
                  <a:pt x="88098" y="2477"/>
                </a:lnTo>
                <a:lnTo>
                  <a:pt x="85455" y="3073"/>
                </a:lnTo>
                <a:lnTo>
                  <a:pt x="82812" y="3739"/>
                </a:lnTo>
                <a:lnTo>
                  <a:pt x="80192" y="4478"/>
                </a:lnTo>
                <a:lnTo>
                  <a:pt x="77585" y="5275"/>
                </a:lnTo>
                <a:lnTo>
                  <a:pt x="74989" y="6145"/>
                </a:lnTo>
                <a:lnTo>
                  <a:pt x="72405" y="7073"/>
                </a:lnTo>
                <a:lnTo>
                  <a:pt x="69845" y="8074"/>
                </a:lnTo>
                <a:lnTo>
                  <a:pt x="67297" y="9133"/>
                </a:lnTo>
                <a:lnTo>
                  <a:pt x="64773" y="10264"/>
                </a:lnTo>
                <a:lnTo>
                  <a:pt x="62261" y="11467"/>
                </a:lnTo>
                <a:lnTo>
                  <a:pt x="59772" y="12741"/>
                </a:lnTo>
                <a:lnTo>
                  <a:pt x="57307" y="14075"/>
                </a:lnTo>
                <a:lnTo>
                  <a:pt x="54867" y="15468"/>
                </a:lnTo>
                <a:lnTo>
                  <a:pt x="52450" y="16944"/>
                </a:lnTo>
                <a:lnTo>
                  <a:pt x="50068" y="18480"/>
                </a:lnTo>
                <a:lnTo>
                  <a:pt x="47699" y="20087"/>
                </a:lnTo>
                <a:lnTo>
                  <a:pt x="45365" y="21766"/>
                </a:lnTo>
                <a:lnTo>
                  <a:pt x="44222" y="22624"/>
                </a:lnTo>
                <a:lnTo>
                  <a:pt x="43067" y="23505"/>
                </a:lnTo>
                <a:lnTo>
                  <a:pt x="40829" y="25303"/>
                </a:lnTo>
                <a:lnTo>
                  <a:pt x="38638" y="27136"/>
                </a:lnTo>
                <a:lnTo>
                  <a:pt x="36506" y="29017"/>
                </a:lnTo>
                <a:lnTo>
                  <a:pt x="34447" y="30946"/>
                </a:lnTo>
                <a:lnTo>
                  <a:pt x="32434" y="32911"/>
                </a:lnTo>
                <a:lnTo>
                  <a:pt x="30482" y="34923"/>
                </a:lnTo>
                <a:lnTo>
                  <a:pt x="28588" y="36971"/>
                </a:lnTo>
                <a:lnTo>
                  <a:pt x="26743" y="39067"/>
                </a:lnTo>
                <a:lnTo>
                  <a:pt x="24969" y="41186"/>
                </a:lnTo>
                <a:lnTo>
                  <a:pt x="23254" y="43353"/>
                </a:lnTo>
                <a:lnTo>
                  <a:pt x="21599" y="45556"/>
                </a:lnTo>
                <a:lnTo>
                  <a:pt x="20004" y="47782"/>
                </a:lnTo>
                <a:lnTo>
                  <a:pt x="18468" y="50045"/>
                </a:lnTo>
                <a:lnTo>
                  <a:pt x="16991" y="52343"/>
                </a:lnTo>
                <a:lnTo>
                  <a:pt x="15574" y="54665"/>
                </a:lnTo>
                <a:lnTo>
                  <a:pt x="14217" y="57022"/>
                </a:lnTo>
                <a:lnTo>
                  <a:pt x="12919" y="59403"/>
                </a:lnTo>
                <a:lnTo>
                  <a:pt x="11693" y="61821"/>
                </a:lnTo>
                <a:lnTo>
                  <a:pt x="10514" y="64249"/>
                </a:lnTo>
                <a:lnTo>
                  <a:pt x="9407" y="66714"/>
                </a:lnTo>
                <a:lnTo>
                  <a:pt x="8347" y="69191"/>
                </a:lnTo>
                <a:lnTo>
                  <a:pt x="7359" y="71703"/>
                </a:lnTo>
                <a:lnTo>
                  <a:pt x="6430" y="74227"/>
                </a:lnTo>
                <a:lnTo>
                  <a:pt x="5561" y="76763"/>
                </a:lnTo>
                <a:lnTo>
                  <a:pt x="4763" y="79323"/>
                </a:lnTo>
                <a:lnTo>
                  <a:pt x="4013" y="81907"/>
                </a:lnTo>
                <a:lnTo>
                  <a:pt x="3334" y="84491"/>
                </a:lnTo>
                <a:lnTo>
                  <a:pt x="2715" y="87099"/>
                </a:lnTo>
                <a:lnTo>
                  <a:pt x="2167" y="89730"/>
                </a:lnTo>
                <a:lnTo>
                  <a:pt x="1667" y="92361"/>
                </a:lnTo>
                <a:lnTo>
                  <a:pt x="1239" y="95005"/>
                </a:lnTo>
                <a:lnTo>
                  <a:pt x="881" y="97648"/>
                </a:lnTo>
                <a:lnTo>
                  <a:pt x="572" y="100315"/>
                </a:lnTo>
                <a:lnTo>
                  <a:pt x="334" y="102982"/>
                </a:lnTo>
                <a:lnTo>
                  <a:pt x="155" y="105649"/>
                </a:lnTo>
                <a:lnTo>
                  <a:pt x="48" y="108328"/>
                </a:lnTo>
                <a:lnTo>
                  <a:pt x="0" y="111007"/>
                </a:lnTo>
                <a:lnTo>
                  <a:pt x="12" y="113686"/>
                </a:lnTo>
                <a:lnTo>
                  <a:pt x="96" y="116377"/>
                </a:lnTo>
                <a:lnTo>
                  <a:pt x="238" y="119056"/>
                </a:lnTo>
                <a:lnTo>
                  <a:pt x="453" y="121735"/>
                </a:lnTo>
                <a:lnTo>
                  <a:pt x="727" y="124414"/>
                </a:lnTo>
                <a:lnTo>
                  <a:pt x="1060" y="127093"/>
                </a:lnTo>
                <a:lnTo>
                  <a:pt x="1465" y="129760"/>
                </a:lnTo>
                <a:lnTo>
                  <a:pt x="1941" y="132416"/>
                </a:lnTo>
                <a:lnTo>
                  <a:pt x="2477" y="135071"/>
                </a:lnTo>
                <a:lnTo>
                  <a:pt x="3072" y="137714"/>
                </a:lnTo>
                <a:lnTo>
                  <a:pt x="3739" y="140357"/>
                </a:lnTo>
                <a:lnTo>
                  <a:pt x="4477" y="142977"/>
                </a:lnTo>
                <a:lnTo>
                  <a:pt x="5275" y="145584"/>
                </a:lnTo>
                <a:lnTo>
                  <a:pt x="6144" y="148180"/>
                </a:lnTo>
                <a:lnTo>
                  <a:pt x="7073" y="150764"/>
                </a:lnTo>
                <a:lnTo>
                  <a:pt x="8073" y="153324"/>
                </a:lnTo>
                <a:lnTo>
                  <a:pt x="9133" y="155872"/>
                </a:lnTo>
                <a:lnTo>
                  <a:pt x="10276" y="158408"/>
                </a:lnTo>
                <a:lnTo>
                  <a:pt x="11467" y="160908"/>
                </a:lnTo>
                <a:lnTo>
                  <a:pt x="12741" y="163397"/>
                </a:lnTo>
                <a:lnTo>
                  <a:pt x="14074" y="165862"/>
                </a:lnTo>
                <a:lnTo>
                  <a:pt x="15479" y="168302"/>
                </a:lnTo>
                <a:lnTo>
                  <a:pt x="16944" y="170719"/>
                </a:lnTo>
                <a:lnTo>
                  <a:pt x="18491" y="173101"/>
                </a:lnTo>
                <a:lnTo>
                  <a:pt x="20099" y="175458"/>
                </a:lnTo>
                <a:lnTo>
                  <a:pt x="21766" y="177792"/>
                </a:lnTo>
                <a:lnTo>
                  <a:pt x="22635" y="178947"/>
                </a:lnTo>
                <a:lnTo>
                  <a:pt x="23516" y="180102"/>
                </a:lnTo>
                <a:lnTo>
                  <a:pt x="25302" y="182340"/>
                </a:lnTo>
                <a:lnTo>
                  <a:pt x="27136" y="184531"/>
                </a:lnTo>
                <a:lnTo>
                  <a:pt x="29029" y="186651"/>
                </a:lnTo>
                <a:lnTo>
                  <a:pt x="30946" y="188722"/>
                </a:lnTo>
                <a:lnTo>
                  <a:pt x="32922" y="190735"/>
                </a:lnTo>
                <a:lnTo>
                  <a:pt x="34923" y="192687"/>
                </a:lnTo>
                <a:lnTo>
                  <a:pt x="36983" y="194581"/>
                </a:lnTo>
                <a:lnTo>
                  <a:pt x="39066" y="196414"/>
                </a:lnTo>
                <a:lnTo>
                  <a:pt x="41198" y="198188"/>
                </a:lnTo>
                <a:lnTo>
                  <a:pt x="43353" y="199903"/>
                </a:lnTo>
                <a:lnTo>
                  <a:pt x="45556" y="201570"/>
                </a:lnTo>
                <a:lnTo>
                  <a:pt x="47782" y="203165"/>
                </a:lnTo>
                <a:lnTo>
                  <a:pt x="50056" y="204701"/>
                </a:lnTo>
                <a:lnTo>
                  <a:pt x="52342" y="206178"/>
                </a:lnTo>
                <a:lnTo>
                  <a:pt x="54676" y="207595"/>
                </a:lnTo>
                <a:lnTo>
                  <a:pt x="57034" y="208940"/>
                </a:lnTo>
                <a:lnTo>
                  <a:pt x="59415" y="210238"/>
                </a:lnTo>
                <a:lnTo>
                  <a:pt x="61820" y="211476"/>
                </a:lnTo>
                <a:lnTo>
                  <a:pt x="64261" y="212655"/>
                </a:lnTo>
                <a:lnTo>
                  <a:pt x="66714" y="213762"/>
                </a:lnTo>
                <a:lnTo>
                  <a:pt x="69190" y="214810"/>
                </a:lnTo>
                <a:lnTo>
                  <a:pt x="71703" y="215798"/>
                </a:lnTo>
                <a:lnTo>
                  <a:pt x="74227" y="216727"/>
                </a:lnTo>
                <a:lnTo>
                  <a:pt x="76763" y="217596"/>
                </a:lnTo>
                <a:lnTo>
                  <a:pt x="79323" y="218406"/>
                </a:lnTo>
                <a:lnTo>
                  <a:pt x="81907" y="219144"/>
                </a:lnTo>
                <a:lnTo>
                  <a:pt x="84491" y="219823"/>
                </a:lnTo>
                <a:lnTo>
                  <a:pt x="87098" y="220442"/>
                </a:lnTo>
                <a:lnTo>
                  <a:pt x="89718" y="221002"/>
                </a:lnTo>
                <a:lnTo>
                  <a:pt x="92361" y="221490"/>
                </a:lnTo>
                <a:lnTo>
                  <a:pt x="94992" y="221918"/>
                </a:lnTo>
                <a:lnTo>
                  <a:pt x="97648" y="222288"/>
                </a:lnTo>
                <a:lnTo>
                  <a:pt x="100315" y="222585"/>
                </a:lnTo>
                <a:lnTo>
                  <a:pt x="102982" y="222823"/>
                </a:lnTo>
                <a:lnTo>
                  <a:pt x="105649" y="223002"/>
                </a:lnTo>
                <a:lnTo>
                  <a:pt x="108328" y="223109"/>
                </a:lnTo>
                <a:lnTo>
                  <a:pt x="111007" y="223157"/>
                </a:lnTo>
                <a:lnTo>
                  <a:pt x="113686" y="223145"/>
                </a:lnTo>
                <a:lnTo>
                  <a:pt x="116365" y="223061"/>
                </a:lnTo>
                <a:lnTo>
                  <a:pt x="119056" y="222919"/>
                </a:lnTo>
                <a:lnTo>
                  <a:pt x="121735" y="222704"/>
                </a:lnTo>
                <a:lnTo>
                  <a:pt x="124414" y="222430"/>
                </a:lnTo>
                <a:lnTo>
                  <a:pt x="127081" y="222097"/>
                </a:lnTo>
                <a:lnTo>
                  <a:pt x="129748" y="221692"/>
                </a:lnTo>
                <a:lnTo>
                  <a:pt x="132415" y="221216"/>
                </a:lnTo>
                <a:lnTo>
                  <a:pt x="135070" y="220680"/>
                </a:lnTo>
                <a:lnTo>
                  <a:pt x="137714" y="220085"/>
                </a:lnTo>
                <a:lnTo>
                  <a:pt x="140345" y="219418"/>
                </a:lnTo>
                <a:lnTo>
                  <a:pt x="142965" y="218680"/>
                </a:lnTo>
                <a:lnTo>
                  <a:pt x="145584" y="217882"/>
                </a:lnTo>
                <a:lnTo>
                  <a:pt x="148180" y="217025"/>
                </a:lnTo>
                <a:lnTo>
                  <a:pt x="150752" y="216084"/>
                </a:lnTo>
                <a:lnTo>
                  <a:pt x="153323" y="215084"/>
                </a:lnTo>
                <a:lnTo>
                  <a:pt x="155872" y="214024"/>
                </a:lnTo>
                <a:lnTo>
                  <a:pt x="158396" y="212893"/>
                </a:lnTo>
                <a:lnTo>
                  <a:pt x="160896" y="211691"/>
                </a:lnTo>
                <a:lnTo>
                  <a:pt x="163385" y="210428"/>
                </a:lnTo>
                <a:lnTo>
                  <a:pt x="165849" y="209095"/>
                </a:lnTo>
                <a:lnTo>
                  <a:pt x="168290" y="207690"/>
                </a:lnTo>
                <a:lnTo>
                  <a:pt x="170707" y="206213"/>
                </a:lnTo>
                <a:lnTo>
                  <a:pt x="173089" y="204678"/>
                </a:lnTo>
                <a:lnTo>
                  <a:pt x="175458" y="203070"/>
                </a:lnTo>
                <a:lnTo>
                  <a:pt x="177792" y="201391"/>
                </a:lnTo>
                <a:lnTo>
                  <a:pt x="178947" y="200534"/>
                </a:lnTo>
                <a:lnTo>
                  <a:pt x="180090" y="199653"/>
                </a:lnTo>
                <a:lnTo>
                  <a:pt x="182328" y="197867"/>
                </a:lnTo>
                <a:lnTo>
                  <a:pt x="184519" y="196021"/>
                </a:lnTo>
                <a:lnTo>
                  <a:pt x="186650" y="194140"/>
                </a:lnTo>
                <a:lnTo>
                  <a:pt x="188710" y="192211"/>
                </a:lnTo>
                <a:lnTo>
                  <a:pt x="190723" y="190247"/>
                </a:lnTo>
                <a:lnTo>
                  <a:pt x="192675" y="188234"/>
                </a:lnTo>
                <a:lnTo>
                  <a:pt x="194568" y="186186"/>
                </a:lnTo>
                <a:lnTo>
                  <a:pt x="196402" y="184103"/>
                </a:lnTo>
                <a:lnTo>
                  <a:pt x="198188" y="181971"/>
                </a:lnTo>
                <a:lnTo>
                  <a:pt x="199903" y="179804"/>
                </a:lnTo>
                <a:lnTo>
                  <a:pt x="201558" y="177613"/>
                </a:lnTo>
                <a:lnTo>
                  <a:pt x="203153" y="175375"/>
                </a:lnTo>
                <a:lnTo>
                  <a:pt x="204689" y="173113"/>
                </a:lnTo>
                <a:lnTo>
                  <a:pt x="206166" y="170815"/>
                </a:lnTo>
                <a:lnTo>
                  <a:pt x="207583" y="168493"/>
                </a:lnTo>
                <a:lnTo>
                  <a:pt x="208940" y="166135"/>
                </a:lnTo>
                <a:lnTo>
                  <a:pt x="210238" y="163754"/>
                </a:lnTo>
                <a:lnTo>
                  <a:pt x="211464" y="161349"/>
                </a:lnTo>
                <a:lnTo>
                  <a:pt x="212643" y="158908"/>
                </a:lnTo>
                <a:lnTo>
                  <a:pt x="213750" y="156455"/>
                </a:lnTo>
                <a:lnTo>
                  <a:pt x="214798" y="153967"/>
                </a:lnTo>
                <a:lnTo>
                  <a:pt x="215798" y="151466"/>
                </a:lnTo>
                <a:lnTo>
                  <a:pt x="216727" y="148942"/>
                </a:lnTo>
                <a:lnTo>
                  <a:pt x="217584" y="146406"/>
                </a:lnTo>
                <a:lnTo>
                  <a:pt x="218394" y="143846"/>
                </a:lnTo>
                <a:lnTo>
                  <a:pt x="219132" y="141262"/>
                </a:lnTo>
                <a:lnTo>
                  <a:pt x="219811" y="138667"/>
                </a:lnTo>
                <a:lnTo>
                  <a:pt x="220430" y="136059"/>
                </a:lnTo>
                <a:lnTo>
                  <a:pt x="220990" y="133440"/>
                </a:lnTo>
                <a:lnTo>
                  <a:pt x="221478" y="130808"/>
                </a:lnTo>
                <a:lnTo>
                  <a:pt x="221906" y="128165"/>
                </a:lnTo>
                <a:lnTo>
                  <a:pt x="222275" y="125522"/>
                </a:lnTo>
                <a:lnTo>
                  <a:pt x="222573" y="122854"/>
                </a:lnTo>
                <a:lnTo>
                  <a:pt x="222811" y="120187"/>
                </a:lnTo>
                <a:lnTo>
                  <a:pt x="222990" y="117520"/>
                </a:lnTo>
                <a:lnTo>
                  <a:pt x="223109" y="114841"/>
                </a:lnTo>
                <a:lnTo>
                  <a:pt x="223157" y="112162"/>
                </a:lnTo>
                <a:lnTo>
                  <a:pt x="223133" y="109483"/>
                </a:lnTo>
                <a:lnTo>
                  <a:pt x="223061" y="106792"/>
                </a:lnTo>
                <a:lnTo>
                  <a:pt x="222907" y="104113"/>
                </a:lnTo>
                <a:lnTo>
                  <a:pt x="222704" y="101434"/>
                </a:lnTo>
                <a:lnTo>
                  <a:pt x="222430" y="98755"/>
                </a:lnTo>
                <a:lnTo>
                  <a:pt x="222085" y="96076"/>
                </a:lnTo>
                <a:lnTo>
                  <a:pt x="221680" y="93409"/>
                </a:lnTo>
                <a:lnTo>
                  <a:pt x="221216" y="90754"/>
                </a:lnTo>
                <a:lnTo>
                  <a:pt x="220680" y="88099"/>
                </a:lnTo>
                <a:lnTo>
                  <a:pt x="220073" y="85455"/>
                </a:lnTo>
                <a:lnTo>
                  <a:pt x="219406" y="82824"/>
                </a:lnTo>
                <a:lnTo>
                  <a:pt x="218680" y="80193"/>
                </a:lnTo>
                <a:lnTo>
                  <a:pt x="217882" y="77585"/>
                </a:lnTo>
                <a:lnTo>
                  <a:pt x="217013" y="74989"/>
                </a:lnTo>
                <a:lnTo>
                  <a:pt x="216084" y="72406"/>
                </a:lnTo>
                <a:lnTo>
                  <a:pt x="215084" y="69846"/>
                </a:lnTo>
                <a:lnTo>
                  <a:pt x="214012" y="67298"/>
                </a:lnTo>
                <a:lnTo>
                  <a:pt x="212881" y="64773"/>
                </a:lnTo>
                <a:lnTo>
                  <a:pt x="211678" y="62261"/>
                </a:lnTo>
                <a:lnTo>
                  <a:pt x="210416" y="59784"/>
                </a:lnTo>
                <a:lnTo>
                  <a:pt x="209083" y="57320"/>
                </a:lnTo>
                <a:lnTo>
                  <a:pt x="207678" y="54879"/>
                </a:lnTo>
                <a:lnTo>
                  <a:pt x="206213" y="52462"/>
                </a:lnTo>
                <a:lnTo>
                  <a:pt x="204665" y="50069"/>
                </a:lnTo>
                <a:lnTo>
                  <a:pt x="203058" y="47711"/>
                </a:lnTo>
                <a:lnTo>
                  <a:pt x="201391" y="45377"/>
                </a:lnTo>
                <a:lnTo>
                  <a:pt x="200522" y="44222"/>
                </a:lnTo>
                <a:lnTo>
                  <a:pt x="199641" y="43079"/>
                </a:lnTo>
                <a:lnTo>
                  <a:pt x="197855" y="40829"/>
                </a:lnTo>
                <a:lnTo>
                  <a:pt x="196021" y="38650"/>
                </a:lnTo>
                <a:lnTo>
                  <a:pt x="194140" y="36519"/>
                </a:lnTo>
                <a:lnTo>
                  <a:pt x="192211" y="34447"/>
                </a:lnTo>
                <a:lnTo>
                  <a:pt x="190234" y="32435"/>
                </a:lnTo>
                <a:lnTo>
                  <a:pt x="188234" y="30482"/>
                </a:lnTo>
                <a:lnTo>
                  <a:pt x="186174" y="28589"/>
                </a:lnTo>
                <a:lnTo>
                  <a:pt x="184091" y="26755"/>
                </a:lnTo>
                <a:lnTo>
                  <a:pt x="181959" y="24981"/>
                </a:lnTo>
                <a:lnTo>
                  <a:pt x="179804" y="23266"/>
                </a:lnTo>
                <a:lnTo>
                  <a:pt x="177601" y="21600"/>
                </a:lnTo>
                <a:lnTo>
                  <a:pt x="175375" y="20004"/>
                </a:lnTo>
                <a:lnTo>
                  <a:pt x="173113" y="18468"/>
                </a:lnTo>
                <a:lnTo>
                  <a:pt x="170815" y="16992"/>
                </a:lnTo>
                <a:lnTo>
                  <a:pt x="168481" y="15575"/>
                </a:lnTo>
                <a:lnTo>
                  <a:pt x="166135" y="14217"/>
                </a:lnTo>
                <a:lnTo>
                  <a:pt x="163754" y="12920"/>
                </a:lnTo>
                <a:lnTo>
                  <a:pt x="161337" y="11693"/>
                </a:lnTo>
                <a:lnTo>
                  <a:pt x="158908" y="10514"/>
                </a:lnTo>
                <a:lnTo>
                  <a:pt x="156443" y="9407"/>
                </a:lnTo>
                <a:lnTo>
                  <a:pt x="153966" y="8347"/>
                </a:lnTo>
                <a:lnTo>
                  <a:pt x="151466" y="7359"/>
                </a:lnTo>
                <a:lnTo>
                  <a:pt x="148942" y="6430"/>
                </a:lnTo>
                <a:lnTo>
                  <a:pt x="146394" y="5561"/>
                </a:lnTo>
                <a:lnTo>
                  <a:pt x="143834" y="4763"/>
                </a:lnTo>
                <a:lnTo>
                  <a:pt x="141262" y="4025"/>
                </a:lnTo>
                <a:lnTo>
                  <a:pt x="138666" y="3335"/>
                </a:lnTo>
                <a:lnTo>
                  <a:pt x="136059" y="2715"/>
                </a:lnTo>
                <a:lnTo>
                  <a:pt x="133439" y="2168"/>
                </a:lnTo>
                <a:lnTo>
                  <a:pt x="130808" y="1680"/>
                </a:lnTo>
                <a:lnTo>
                  <a:pt x="128165" y="1239"/>
                </a:lnTo>
                <a:lnTo>
                  <a:pt x="125509" y="882"/>
                </a:lnTo>
                <a:lnTo>
                  <a:pt x="122854" y="572"/>
                </a:lnTo>
                <a:lnTo>
                  <a:pt x="120187" y="334"/>
                </a:lnTo>
                <a:lnTo>
                  <a:pt x="117520" y="156"/>
                </a:lnTo>
                <a:lnTo>
                  <a:pt x="114841" y="48"/>
                </a:lnTo>
                <a:lnTo>
                  <a:pt x="112162" y="1"/>
                </a:lnTo>
                <a:close/>
              </a:path>
            </a:pathLst>
          </a:custGeom>
          <a:solidFill>
            <a:srgbClr val="F6F7E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6" name="Google Shape;626;p22"/>
          <p:cNvSpPr/>
          <p:nvPr/>
        </p:nvSpPr>
        <p:spPr>
          <a:xfrm>
            <a:off x="-2704460" y="1086133"/>
            <a:ext cx="8970994" cy="3134517"/>
          </a:xfrm>
          <a:custGeom>
            <a:avLst/>
            <a:gdLst/>
            <a:ahLst/>
            <a:cxnLst/>
            <a:rect l="l" t="t" r="r" b="b"/>
            <a:pathLst>
              <a:path w="60082" h="20993" extrusionOk="0">
                <a:moveTo>
                  <a:pt x="39090" y="1"/>
                </a:moveTo>
                <a:lnTo>
                  <a:pt x="38412" y="13"/>
                </a:lnTo>
                <a:lnTo>
                  <a:pt x="37078" y="96"/>
                </a:lnTo>
                <a:lnTo>
                  <a:pt x="35768" y="263"/>
                </a:lnTo>
                <a:lnTo>
                  <a:pt x="34482" y="513"/>
                </a:lnTo>
                <a:lnTo>
                  <a:pt x="33232" y="834"/>
                </a:lnTo>
                <a:lnTo>
                  <a:pt x="32006" y="1227"/>
                </a:lnTo>
                <a:lnTo>
                  <a:pt x="30815" y="1692"/>
                </a:lnTo>
                <a:lnTo>
                  <a:pt x="29660" y="2239"/>
                </a:lnTo>
                <a:lnTo>
                  <a:pt x="28553" y="2835"/>
                </a:lnTo>
                <a:lnTo>
                  <a:pt x="27481" y="3502"/>
                </a:lnTo>
                <a:lnTo>
                  <a:pt x="26445" y="4240"/>
                </a:lnTo>
                <a:lnTo>
                  <a:pt x="25469" y="5026"/>
                </a:lnTo>
                <a:lnTo>
                  <a:pt x="24540" y="5871"/>
                </a:lnTo>
                <a:lnTo>
                  <a:pt x="23659" y="6764"/>
                </a:lnTo>
                <a:lnTo>
                  <a:pt x="22838" y="7717"/>
                </a:lnTo>
                <a:lnTo>
                  <a:pt x="22064" y="8717"/>
                </a:lnTo>
                <a:lnTo>
                  <a:pt x="21706" y="9229"/>
                </a:lnTo>
                <a:lnTo>
                  <a:pt x="21290" y="8967"/>
                </a:lnTo>
                <a:lnTo>
                  <a:pt x="20421" y="8479"/>
                </a:lnTo>
                <a:lnTo>
                  <a:pt x="19527" y="8062"/>
                </a:lnTo>
                <a:lnTo>
                  <a:pt x="18587" y="7705"/>
                </a:lnTo>
                <a:lnTo>
                  <a:pt x="17622" y="7407"/>
                </a:lnTo>
                <a:lnTo>
                  <a:pt x="16634" y="7193"/>
                </a:lnTo>
                <a:lnTo>
                  <a:pt x="15610" y="7038"/>
                </a:lnTo>
                <a:lnTo>
                  <a:pt x="14574" y="6966"/>
                </a:lnTo>
                <a:lnTo>
                  <a:pt x="14038" y="6955"/>
                </a:lnTo>
                <a:lnTo>
                  <a:pt x="13312" y="6966"/>
                </a:lnTo>
                <a:lnTo>
                  <a:pt x="11907" y="7109"/>
                </a:lnTo>
                <a:lnTo>
                  <a:pt x="10526" y="7395"/>
                </a:lnTo>
                <a:lnTo>
                  <a:pt x="9216" y="7800"/>
                </a:lnTo>
                <a:lnTo>
                  <a:pt x="7954" y="8336"/>
                </a:lnTo>
                <a:lnTo>
                  <a:pt x="6763" y="8979"/>
                </a:lnTo>
                <a:lnTo>
                  <a:pt x="5644" y="9741"/>
                </a:lnTo>
                <a:lnTo>
                  <a:pt x="4596" y="10598"/>
                </a:lnTo>
                <a:lnTo>
                  <a:pt x="3644" y="11551"/>
                </a:lnTo>
                <a:lnTo>
                  <a:pt x="2787" y="12586"/>
                </a:lnTo>
                <a:lnTo>
                  <a:pt x="2036" y="13706"/>
                </a:lnTo>
                <a:lnTo>
                  <a:pt x="1382" y="14896"/>
                </a:lnTo>
                <a:lnTo>
                  <a:pt x="858" y="16158"/>
                </a:lnTo>
                <a:lnTo>
                  <a:pt x="441" y="17480"/>
                </a:lnTo>
                <a:lnTo>
                  <a:pt x="167" y="18849"/>
                </a:lnTo>
                <a:lnTo>
                  <a:pt x="24" y="20266"/>
                </a:lnTo>
                <a:lnTo>
                  <a:pt x="0" y="20993"/>
                </a:lnTo>
                <a:lnTo>
                  <a:pt x="60082" y="20993"/>
                </a:lnTo>
                <a:lnTo>
                  <a:pt x="60058" y="19909"/>
                </a:lnTo>
                <a:lnTo>
                  <a:pt x="59844" y="17790"/>
                </a:lnTo>
                <a:lnTo>
                  <a:pt x="59427" y="15742"/>
                </a:lnTo>
                <a:lnTo>
                  <a:pt x="58808" y="13765"/>
                </a:lnTo>
                <a:lnTo>
                  <a:pt x="58010" y="11884"/>
                </a:lnTo>
                <a:lnTo>
                  <a:pt x="57046" y="10098"/>
                </a:lnTo>
                <a:lnTo>
                  <a:pt x="55915" y="8431"/>
                </a:lnTo>
                <a:lnTo>
                  <a:pt x="54629" y="6871"/>
                </a:lnTo>
                <a:lnTo>
                  <a:pt x="53200" y="5442"/>
                </a:lnTo>
                <a:lnTo>
                  <a:pt x="51652" y="4168"/>
                </a:lnTo>
                <a:lnTo>
                  <a:pt x="49973" y="3037"/>
                </a:lnTo>
                <a:lnTo>
                  <a:pt x="48187" y="2061"/>
                </a:lnTo>
                <a:lnTo>
                  <a:pt x="46306" y="1275"/>
                </a:lnTo>
                <a:lnTo>
                  <a:pt x="44329" y="656"/>
                </a:lnTo>
                <a:lnTo>
                  <a:pt x="42281" y="239"/>
                </a:lnTo>
                <a:lnTo>
                  <a:pt x="40174" y="25"/>
                </a:lnTo>
                <a:lnTo>
                  <a:pt x="39090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7" name="Google Shape;627;p22"/>
          <p:cNvSpPr/>
          <p:nvPr/>
        </p:nvSpPr>
        <p:spPr>
          <a:xfrm>
            <a:off x="337023" y="2812950"/>
            <a:ext cx="4491762" cy="1462858"/>
          </a:xfrm>
          <a:custGeom>
            <a:avLst/>
            <a:gdLst/>
            <a:ahLst/>
            <a:cxnLst/>
            <a:rect l="l" t="t" r="r" b="b"/>
            <a:pathLst>
              <a:path w="56415" h="18373" extrusionOk="0">
                <a:moveTo>
                  <a:pt x="19706" y="0"/>
                </a:moveTo>
                <a:lnTo>
                  <a:pt x="18682" y="12"/>
                </a:lnTo>
                <a:lnTo>
                  <a:pt x="16694" y="203"/>
                </a:lnTo>
                <a:lnTo>
                  <a:pt x="14765" y="572"/>
                </a:lnTo>
                <a:lnTo>
                  <a:pt x="12919" y="1108"/>
                </a:lnTo>
                <a:lnTo>
                  <a:pt x="11145" y="1798"/>
                </a:lnTo>
                <a:lnTo>
                  <a:pt x="9466" y="2655"/>
                </a:lnTo>
                <a:lnTo>
                  <a:pt x="7895" y="3644"/>
                </a:lnTo>
                <a:lnTo>
                  <a:pt x="6430" y="4763"/>
                </a:lnTo>
                <a:lnTo>
                  <a:pt x="5096" y="6013"/>
                </a:lnTo>
                <a:lnTo>
                  <a:pt x="3894" y="7371"/>
                </a:lnTo>
                <a:lnTo>
                  <a:pt x="2834" y="8835"/>
                </a:lnTo>
                <a:lnTo>
                  <a:pt x="1917" y="10407"/>
                </a:lnTo>
                <a:lnTo>
                  <a:pt x="1179" y="12050"/>
                </a:lnTo>
                <a:lnTo>
                  <a:pt x="596" y="13776"/>
                </a:lnTo>
                <a:lnTo>
                  <a:pt x="215" y="15574"/>
                </a:lnTo>
                <a:lnTo>
                  <a:pt x="12" y="17432"/>
                </a:lnTo>
                <a:lnTo>
                  <a:pt x="0" y="18372"/>
                </a:lnTo>
                <a:lnTo>
                  <a:pt x="56414" y="18372"/>
                </a:lnTo>
                <a:lnTo>
                  <a:pt x="56403" y="17741"/>
                </a:lnTo>
                <a:lnTo>
                  <a:pt x="56272" y="16503"/>
                </a:lnTo>
                <a:lnTo>
                  <a:pt x="56010" y="15300"/>
                </a:lnTo>
                <a:lnTo>
                  <a:pt x="55617" y="14145"/>
                </a:lnTo>
                <a:lnTo>
                  <a:pt x="55117" y="13050"/>
                </a:lnTo>
                <a:lnTo>
                  <a:pt x="54509" y="12002"/>
                </a:lnTo>
                <a:lnTo>
                  <a:pt x="53795" y="11014"/>
                </a:lnTo>
                <a:lnTo>
                  <a:pt x="52997" y="10109"/>
                </a:lnTo>
                <a:lnTo>
                  <a:pt x="52104" y="9276"/>
                </a:lnTo>
                <a:lnTo>
                  <a:pt x="51116" y="8525"/>
                </a:lnTo>
                <a:lnTo>
                  <a:pt x="50068" y="7859"/>
                </a:lnTo>
                <a:lnTo>
                  <a:pt x="48949" y="7287"/>
                </a:lnTo>
                <a:lnTo>
                  <a:pt x="47770" y="6823"/>
                </a:lnTo>
                <a:lnTo>
                  <a:pt x="46532" y="6466"/>
                </a:lnTo>
                <a:lnTo>
                  <a:pt x="45234" y="6216"/>
                </a:lnTo>
                <a:lnTo>
                  <a:pt x="43912" y="6097"/>
                </a:lnTo>
                <a:lnTo>
                  <a:pt x="43234" y="6085"/>
                </a:lnTo>
                <a:lnTo>
                  <a:pt x="42734" y="6085"/>
                </a:lnTo>
                <a:lnTo>
                  <a:pt x="41757" y="6156"/>
                </a:lnTo>
                <a:lnTo>
                  <a:pt x="40793" y="6287"/>
                </a:lnTo>
                <a:lnTo>
                  <a:pt x="39864" y="6478"/>
                </a:lnTo>
                <a:lnTo>
                  <a:pt x="38959" y="6739"/>
                </a:lnTo>
                <a:lnTo>
                  <a:pt x="38078" y="7049"/>
                </a:lnTo>
                <a:lnTo>
                  <a:pt x="37233" y="7418"/>
                </a:lnTo>
                <a:lnTo>
                  <a:pt x="36423" y="7847"/>
                </a:lnTo>
                <a:lnTo>
                  <a:pt x="36030" y="8073"/>
                </a:lnTo>
                <a:lnTo>
                  <a:pt x="35685" y="7621"/>
                </a:lnTo>
                <a:lnTo>
                  <a:pt x="34970" y="6751"/>
                </a:lnTo>
                <a:lnTo>
                  <a:pt x="34197" y="5918"/>
                </a:lnTo>
                <a:lnTo>
                  <a:pt x="33375" y="5132"/>
                </a:lnTo>
                <a:lnTo>
                  <a:pt x="32494" y="4382"/>
                </a:lnTo>
                <a:lnTo>
                  <a:pt x="31577" y="3703"/>
                </a:lnTo>
                <a:lnTo>
                  <a:pt x="30613" y="3060"/>
                </a:lnTo>
                <a:lnTo>
                  <a:pt x="29601" y="2477"/>
                </a:lnTo>
                <a:lnTo>
                  <a:pt x="28565" y="1941"/>
                </a:lnTo>
                <a:lnTo>
                  <a:pt x="27481" y="1477"/>
                </a:lnTo>
                <a:lnTo>
                  <a:pt x="26362" y="1060"/>
                </a:lnTo>
                <a:lnTo>
                  <a:pt x="25207" y="715"/>
                </a:lnTo>
                <a:lnTo>
                  <a:pt x="24028" y="441"/>
                </a:lnTo>
                <a:lnTo>
                  <a:pt x="22826" y="215"/>
                </a:lnTo>
                <a:lnTo>
                  <a:pt x="21587" y="72"/>
                </a:lnTo>
                <a:lnTo>
                  <a:pt x="20337" y="0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8" name="Google Shape;628;p22"/>
          <p:cNvSpPr/>
          <p:nvPr/>
        </p:nvSpPr>
        <p:spPr>
          <a:xfrm>
            <a:off x="4434083" y="1196268"/>
            <a:ext cx="4521927" cy="3024378"/>
          </a:xfrm>
          <a:custGeom>
            <a:avLst/>
            <a:gdLst/>
            <a:ahLst/>
            <a:cxnLst/>
            <a:rect l="l" t="t" r="r" b="b"/>
            <a:pathLst>
              <a:path w="141620" h="94719" extrusionOk="0">
                <a:moveTo>
                  <a:pt x="44758" y="1"/>
                </a:moveTo>
                <a:lnTo>
                  <a:pt x="42436" y="96"/>
                </a:lnTo>
                <a:lnTo>
                  <a:pt x="40138" y="310"/>
                </a:lnTo>
                <a:lnTo>
                  <a:pt x="37876" y="644"/>
                </a:lnTo>
                <a:lnTo>
                  <a:pt x="35649" y="1084"/>
                </a:lnTo>
                <a:lnTo>
                  <a:pt x="33458" y="1632"/>
                </a:lnTo>
                <a:lnTo>
                  <a:pt x="31315" y="2287"/>
                </a:lnTo>
                <a:lnTo>
                  <a:pt x="29207" y="3037"/>
                </a:lnTo>
                <a:lnTo>
                  <a:pt x="27160" y="3894"/>
                </a:lnTo>
                <a:lnTo>
                  <a:pt x="25147" y="4847"/>
                </a:lnTo>
                <a:lnTo>
                  <a:pt x="23206" y="5894"/>
                </a:lnTo>
                <a:lnTo>
                  <a:pt x="21301" y="7038"/>
                </a:lnTo>
                <a:lnTo>
                  <a:pt x="19468" y="8264"/>
                </a:lnTo>
                <a:lnTo>
                  <a:pt x="17706" y="9574"/>
                </a:lnTo>
                <a:lnTo>
                  <a:pt x="15991" y="10967"/>
                </a:lnTo>
                <a:lnTo>
                  <a:pt x="14360" y="12431"/>
                </a:lnTo>
                <a:lnTo>
                  <a:pt x="12788" y="13979"/>
                </a:lnTo>
                <a:lnTo>
                  <a:pt x="11300" y="15598"/>
                </a:lnTo>
                <a:lnTo>
                  <a:pt x="9895" y="17289"/>
                </a:lnTo>
                <a:lnTo>
                  <a:pt x="8561" y="19040"/>
                </a:lnTo>
                <a:lnTo>
                  <a:pt x="7311" y="20861"/>
                </a:lnTo>
                <a:lnTo>
                  <a:pt x="6156" y="22743"/>
                </a:lnTo>
                <a:lnTo>
                  <a:pt x="5084" y="24683"/>
                </a:lnTo>
                <a:lnTo>
                  <a:pt x="4108" y="26672"/>
                </a:lnTo>
                <a:lnTo>
                  <a:pt x="3227" y="28720"/>
                </a:lnTo>
                <a:lnTo>
                  <a:pt x="2441" y="30815"/>
                </a:lnTo>
                <a:lnTo>
                  <a:pt x="1762" y="32947"/>
                </a:lnTo>
                <a:lnTo>
                  <a:pt x="1191" y="35137"/>
                </a:lnTo>
                <a:lnTo>
                  <a:pt x="727" y="37352"/>
                </a:lnTo>
                <a:lnTo>
                  <a:pt x="369" y="39614"/>
                </a:lnTo>
                <a:lnTo>
                  <a:pt x="131" y="41900"/>
                </a:lnTo>
                <a:lnTo>
                  <a:pt x="12" y="44222"/>
                </a:lnTo>
                <a:lnTo>
                  <a:pt x="0" y="45401"/>
                </a:lnTo>
                <a:lnTo>
                  <a:pt x="12" y="46627"/>
                </a:lnTo>
                <a:lnTo>
                  <a:pt x="131" y="49068"/>
                </a:lnTo>
                <a:lnTo>
                  <a:pt x="393" y="51473"/>
                </a:lnTo>
                <a:lnTo>
                  <a:pt x="762" y="53831"/>
                </a:lnTo>
                <a:lnTo>
                  <a:pt x="1262" y="56153"/>
                </a:lnTo>
                <a:lnTo>
                  <a:pt x="1870" y="58427"/>
                </a:lnTo>
                <a:lnTo>
                  <a:pt x="2596" y="60654"/>
                </a:lnTo>
                <a:lnTo>
                  <a:pt x="3441" y="62832"/>
                </a:lnTo>
                <a:lnTo>
                  <a:pt x="4382" y="64952"/>
                </a:lnTo>
                <a:lnTo>
                  <a:pt x="5430" y="67012"/>
                </a:lnTo>
                <a:lnTo>
                  <a:pt x="6573" y="69000"/>
                </a:lnTo>
                <a:lnTo>
                  <a:pt x="7823" y="70941"/>
                </a:lnTo>
                <a:lnTo>
                  <a:pt x="9157" y="72798"/>
                </a:lnTo>
                <a:lnTo>
                  <a:pt x="10585" y="74596"/>
                </a:lnTo>
                <a:lnTo>
                  <a:pt x="12097" y="76311"/>
                </a:lnTo>
                <a:lnTo>
                  <a:pt x="13693" y="77954"/>
                </a:lnTo>
                <a:lnTo>
                  <a:pt x="14526" y="78740"/>
                </a:lnTo>
                <a:lnTo>
                  <a:pt x="14538" y="79561"/>
                </a:lnTo>
                <a:lnTo>
                  <a:pt x="14705" y="81169"/>
                </a:lnTo>
                <a:lnTo>
                  <a:pt x="15027" y="82729"/>
                </a:lnTo>
                <a:lnTo>
                  <a:pt x="15491" y="84241"/>
                </a:lnTo>
                <a:lnTo>
                  <a:pt x="16098" y="85670"/>
                </a:lnTo>
                <a:lnTo>
                  <a:pt x="16836" y="87027"/>
                </a:lnTo>
                <a:lnTo>
                  <a:pt x="17694" y="88301"/>
                </a:lnTo>
                <a:lnTo>
                  <a:pt x="18670" y="89492"/>
                </a:lnTo>
                <a:lnTo>
                  <a:pt x="19754" y="90575"/>
                </a:lnTo>
                <a:lnTo>
                  <a:pt x="20944" y="91552"/>
                </a:lnTo>
                <a:lnTo>
                  <a:pt x="22218" y="92409"/>
                </a:lnTo>
                <a:lnTo>
                  <a:pt x="23576" y="93147"/>
                </a:lnTo>
                <a:lnTo>
                  <a:pt x="25004" y="93754"/>
                </a:lnTo>
                <a:lnTo>
                  <a:pt x="26517" y="94219"/>
                </a:lnTo>
                <a:lnTo>
                  <a:pt x="28076" y="94540"/>
                </a:lnTo>
                <a:lnTo>
                  <a:pt x="29684" y="94707"/>
                </a:lnTo>
                <a:lnTo>
                  <a:pt x="30505" y="94719"/>
                </a:lnTo>
                <a:lnTo>
                  <a:pt x="120687" y="94719"/>
                </a:lnTo>
                <a:lnTo>
                  <a:pt x="121128" y="94623"/>
                </a:lnTo>
                <a:lnTo>
                  <a:pt x="121520" y="94457"/>
                </a:lnTo>
                <a:lnTo>
                  <a:pt x="121878" y="94219"/>
                </a:lnTo>
                <a:lnTo>
                  <a:pt x="122175" y="93921"/>
                </a:lnTo>
                <a:lnTo>
                  <a:pt x="122413" y="93564"/>
                </a:lnTo>
                <a:lnTo>
                  <a:pt x="122580" y="93159"/>
                </a:lnTo>
                <a:lnTo>
                  <a:pt x="122675" y="92730"/>
                </a:lnTo>
                <a:lnTo>
                  <a:pt x="122687" y="92504"/>
                </a:lnTo>
                <a:lnTo>
                  <a:pt x="123711" y="92075"/>
                </a:lnTo>
                <a:lnTo>
                  <a:pt x="125712" y="91075"/>
                </a:lnTo>
                <a:lnTo>
                  <a:pt x="127629" y="89956"/>
                </a:lnTo>
                <a:lnTo>
                  <a:pt x="129450" y="88694"/>
                </a:lnTo>
                <a:lnTo>
                  <a:pt x="131165" y="87301"/>
                </a:lnTo>
                <a:lnTo>
                  <a:pt x="132784" y="85789"/>
                </a:lnTo>
                <a:lnTo>
                  <a:pt x="134285" y="84169"/>
                </a:lnTo>
                <a:lnTo>
                  <a:pt x="135666" y="82443"/>
                </a:lnTo>
                <a:lnTo>
                  <a:pt x="136928" y="80609"/>
                </a:lnTo>
                <a:lnTo>
                  <a:pt x="138047" y="78680"/>
                </a:lnTo>
                <a:lnTo>
                  <a:pt x="139023" y="76680"/>
                </a:lnTo>
                <a:lnTo>
                  <a:pt x="139857" y="74584"/>
                </a:lnTo>
                <a:lnTo>
                  <a:pt x="140547" y="72429"/>
                </a:lnTo>
                <a:lnTo>
                  <a:pt x="141059" y="70191"/>
                </a:lnTo>
                <a:lnTo>
                  <a:pt x="141417" y="67905"/>
                </a:lnTo>
                <a:lnTo>
                  <a:pt x="141595" y="65571"/>
                </a:lnTo>
                <a:lnTo>
                  <a:pt x="141619" y="64380"/>
                </a:lnTo>
                <a:lnTo>
                  <a:pt x="141607" y="63595"/>
                </a:lnTo>
                <a:lnTo>
                  <a:pt x="141524" y="62059"/>
                </a:lnTo>
                <a:lnTo>
                  <a:pt x="141381" y="60534"/>
                </a:lnTo>
                <a:lnTo>
                  <a:pt x="141155" y="59034"/>
                </a:lnTo>
                <a:lnTo>
                  <a:pt x="140857" y="57558"/>
                </a:lnTo>
                <a:lnTo>
                  <a:pt x="140488" y="56117"/>
                </a:lnTo>
                <a:lnTo>
                  <a:pt x="140047" y="54700"/>
                </a:lnTo>
                <a:lnTo>
                  <a:pt x="139547" y="53319"/>
                </a:lnTo>
                <a:lnTo>
                  <a:pt x="138988" y="51962"/>
                </a:lnTo>
                <a:lnTo>
                  <a:pt x="138357" y="50640"/>
                </a:lnTo>
                <a:lnTo>
                  <a:pt x="137666" y="49354"/>
                </a:lnTo>
                <a:lnTo>
                  <a:pt x="136928" y="48116"/>
                </a:lnTo>
                <a:lnTo>
                  <a:pt x="136118" y="46913"/>
                </a:lnTo>
                <a:lnTo>
                  <a:pt x="135261" y="45746"/>
                </a:lnTo>
                <a:lnTo>
                  <a:pt x="134344" y="44627"/>
                </a:lnTo>
                <a:lnTo>
                  <a:pt x="133380" y="43555"/>
                </a:lnTo>
                <a:lnTo>
                  <a:pt x="132368" y="42520"/>
                </a:lnTo>
                <a:lnTo>
                  <a:pt x="131308" y="41543"/>
                </a:lnTo>
                <a:lnTo>
                  <a:pt x="130201" y="40615"/>
                </a:lnTo>
                <a:lnTo>
                  <a:pt x="129046" y="39745"/>
                </a:lnTo>
                <a:lnTo>
                  <a:pt x="127855" y="38924"/>
                </a:lnTo>
                <a:lnTo>
                  <a:pt x="126617" y="38162"/>
                </a:lnTo>
                <a:lnTo>
                  <a:pt x="125343" y="37459"/>
                </a:lnTo>
                <a:lnTo>
                  <a:pt x="124033" y="36816"/>
                </a:lnTo>
                <a:lnTo>
                  <a:pt x="122687" y="36233"/>
                </a:lnTo>
                <a:lnTo>
                  <a:pt x="121306" y="35709"/>
                </a:lnTo>
                <a:lnTo>
                  <a:pt x="119889" y="35256"/>
                </a:lnTo>
                <a:lnTo>
                  <a:pt x="118449" y="34875"/>
                </a:lnTo>
                <a:lnTo>
                  <a:pt x="116984" y="34554"/>
                </a:lnTo>
                <a:lnTo>
                  <a:pt x="115496" y="34316"/>
                </a:lnTo>
                <a:lnTo>
                  <a:pt x="113972" y="34137"/>
                </a:lnTo>
                <a:lnTo>
                  <a:pt x="112436" y="34042"/>
                </a:lnTo>
                <a:lnTo>
                  <a:pt x="111650" y="34030"/>
                </a:lnTo>
                <a:lnTo>
                  <a:pt x="110900" y="34018"/>
                </a:lnTo>
                <a:lnTo>
                  <a:pt x="109399" y="34078"/>
                </a:lnTo>
                <a:lnTo>
                  <a:pt x="107923" y="34197"/>
                </a:lnTo>
                <a:lnTo>
                  <a:pt x="106470" y="34399"/>
                </a:lnTo>
                <a:lnTo>
                  <a:pt x="105042" y="34661"/>
                </a:lnTo>
                <a:lnTo>
                  <a:pt x="103637" y="34983"/>
                </a:lnTo>
                <a:lnTo>
                  <a:pt x="102255" y="35387"/>
                </a:lnTo>
                <a:lnTo>
                  <a:pt x="100898" y="35840"/>
                </a:lnTo>
                <a:lnTo>
                  <a:pt x="99576" y="36352"/>
                </a:lnTo>
                <a:lnTo>
                  <a:pt x="98279" y="36935"/>
                </a:lnTo>
                <a:lnTo>
                  <a:pt x="97016" y="37566"/>
                </a:lnTo>
                <a:lnTo>
                  <a:pt x="95790" y="38257"/>
                </a:lnTo>
                <a:lnTo>
                  <a:pt x="94599" y="39007"/>
                </a:lnTo>
                <a:lnTo>
                  <a:pt x="93444" y="39805"/>
                </a:lnTo>
                <a:lnTo>
                  <a:pt x="92337" y="40650"/>
                </a:lnTo>
                <a:lnTo>
                  <a:pt x="91265" y="41555"/>
                </a:lnTo>
                <a:lnTo>
                  <a:pt x="90742" y="42020"/>
                </a:lnTo>
                <a:lnTo>
                  <a:pt x="90646" y="40924"/>
                </a:lnTo>
                <a:lnTo>
                  <a:pt x="90384" y="38769"/>
                </a:lnTo>
                <a:lnTo>
                  <a:pt x="90027" y="36650"/>
                </a:lnTo>
                <a:lnTo>
                  <a:pt x="89563" y="34554"/>
                </a:lnTo>
                <a:lnTo>
                  <a:pt x="89003" y="32506"/>
                </a:lnTo>
                <a:lnTo>
                  <a:pt x="88348" y="30482"/>
                </a:lnTo>
                <a:lnTo>
                  <a:pt x="87610" y="28517"/>
                </a:lnTo>
                <a:lnTo>
                  <a:pt x="86788" y="26588"/>
                </a:lnTo>
                <a:lnTo>
                  <a:pt x="85884" y="24707"/>
                </a:lnTo>
                <a:lnTo>
                  <a:pt x="84883" y="22873"/>
                </a:lnTo>
                <a:lnTo>
                  <a:pt x="83812" y="21099"/>
                </a:lnTo>
                <a:lnTo>
                  <a:pt x="82657" y="19373"/>
                </a:lnTo>
                <a:lnTo>
                  <a:pt x="81430" y="17706"/>
                </a:lnTo>
                <a:lnTo>
                  <a:pt x="80133" y="16099"/>
                </a:lnTo>
                <a:lnTo>
                  <a:pt x="78763" y="14551"/>
                </a:lnTo>
                <a:lnTo>
                  <a:pt x="77323" y="13074"/>
                </a:lnTo>
                <a:lnTo>
                  <a:pt x="75822" y="11657"/>
                </a:lnTo>
                <a:lnTo>
                  <a:pt x="74251" y="10300"/>
                </a:lnTo>
                <a:lnTo>
                  <a:pt x="72631" y="9026"/>
                </a:lnTo>
                <a:lnTo>
                  <a:pt x="70941" y="7823"/>
                </a:lnTo>
                <a:lnTo>
                  <a:pt x="69202" y="6704"/>
                </a:lnTo>
                <a:lnTo>
                  <a:pt x="67404" y="5656"/>
                </a:lnTo>
                <a:lnTo>
                  <a:pt x="65559" y="4680"/>
                </a:lnTo>
                <a:lnTo>
                  <a:pt x="63666" y="3799"/>
                </a:lnTo>
                <a:lnTo>
                  <a:pt x="61725" y="3001"/>
                </a:lnTo>
                <a:lnTo>
                  <a:pt x="59736" y="2287"/>
                </a:lnTo>
                <a:lnTo>
                  <a:pt x="57712" y="1668"/>
                </a:lnTo>
                <a:lnTo>
                  <a:pt x="55640" y="1144"/>
                </a:lnTo>
                <a:lnTo>
                  <a:pt x="53545" y="715"/>
                </a:lnTo>
                <a:lnTo>
                  <a:pt x="51402" y="382"/>
                </a:lnTo>
                <a:lnTo>
                  <a:pt x="49235" y="155"/>
                </a:lnTo>
                <a:lnTo>
                  <a:pt x="47032" y="24"/>
                </a:lnTo>
                <a:lnTo>
                  <a:pt x="45925" y="1"/>
                </a:lnTo>
                <a:close/>
              </a:path>
            </a:pathLst>
          </a:custGeom>
          <a:solidFill>
            <a:srgbClr val="DEF0E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9" name="Google Shape;629;p22"/>
          <p:cNvSpPr/>
          <p:nvPr/>
        </p:nvSpPr>
        <p:spPr>
          <a:xfrm>
            <a:off x="6348614" y="737712"/>
            <a:ext cx="2245930" cy="3527212"/>
          </a:xfrm>
          <a:custGeom>
            <a:avLst/>
            <a:gdLst/>
            <a:ahLst/>
            <a:cxnLst/>
            <a:rect l="l" t="t" r="r" b="b"/>
            <a:pathLst>
              <a:path w="39686" h="62332" extrusionOk="0">
                <a:moveTo>
                  <a:pt x="31351" y="0"/>
                </a:moveTo>
                <a:lnTo>
                  <a:pt x="30589" y="1274"/>
                </a:lnTo>
                <a:lnTo>
                  <a:pt x="29172" y="3882"/>
                </a:lnTo>
                <a:lnTo>
                  <a:pt x="27874" y="6561"/>
                </a:lnTo>
                <a:lnTo>
                  <a:pt x="26707" y="9299"/>
                </a:lnTo>
                <a:lnTo>
                  <a:pt x="26171" y="10692"/>
                </a:lnTo>
                <a:lnTo>
                  <a:pt x="25779" y="11776"/>
                </a:lnTo>
                <a:lnTo>
                  <a:pt x="25064" y="13979"/>
                </a:lnTo>
                <a:lnTo>
                  <a:pt x="24421" y="16205"/>
                </a:lnTo>
                <a:lnTo>
                  <a:pt x="23862" y="18444"/>
                </a:lnTo>
                <a:lnTo>
                  <a:pt x="23623" y="19575"/>
                </a:lnTo>
                <a:lnTo>
                  <a:pt x="23350" y="19527"/>
                </a:lnTo>
                <a:lnTo>
                  <a:pt x="23088" y="19527"/>
                </a:lnTo>
                <a:lnTo>
                  <a:pt x="22802" y="19539"/>
                </a:lnTo>
                <a:lnTo>
                  <a:pt x="22254" y="19646"/>
                </a:lnTo>
                <a:lnTo>
                  <a:pt x="21754" y="19849"/>
                </a:lnTo>
                <a:lnTo>
                  <a:pt x="21302" y="20146"/>
                </a:lnTo>
                <a:lnTo>
                  <a:pt x="20921" y="20527"/>
                </a:lnTo>
                <a:lnTo>
                  <a:pt x="20611" y="20968"/>
                </a:lnTo>
                <a:lnTo>
                  <a:pt x="20397" y="21468"/>
                </a:lnTo>
                <a:lnTo>
                  <a:pt x="20278" y="22004"/>
                </a:lnTo>
                <a:lnTo>
                  <a:pt x="20254" y="22290"/>
                </a:lnTo>
                <a:lnTo>
                  <a:pt x="19135" y="22373"/>
                </a:lnTo>
                <a:lnTo>
                  <a:pt x="16884" y="22599"/>
                </a:lnTo>
                <a:lnTo>
                  <a:pt x="14658" y="22909"/>
                </a:lnTo>
                <a:lnTo>
                  <a:pt x="12431" y="23290"/>
                </a:lnTo>
                <a:lnTo>
                  <a:pt x="11324" y="23516"/>
                </a:lnTo>
                <a:lnTo>
                  <a:pt x="9871" y="23849"/>
                </a:lnTo>
                <a:lnTo>
                  <a:pt x="7002" y="24611"/>
                </a:lnTo>
                <a:lnTo>
                  <a:pt x="4168" y="25504"/>
                </a:lnTo>
                <a:lnTo>
                  <a:pt x="1382" y="26540"/>
                </a:lnTo>
                <a:lnTo>
                  <a:pt x="0" y="27112"/>
                </a:lnTo>
                <a:lnTo>
                  <a:pt x="1489" y="27064"/>
                </a:lnTo>
                <a:lnTo>
                  <a:pt x="4454" y="26874"/>
                </a:lnTo>
                <a:lnTo>
                  <a:pt x="7418" y="26540"/>
                </a:lnTo>
                <a:lnTo>
                  <a:pt x="10347" y="26052"/>
                </a:lnTo>
                <a:lnTo>
                  <a:pt x="11812" y="25766"/>
                </a:lnTo>
                <a:lnTo>
                  <a:pt x="12895" y="25516"/>
                </a:lnTo>
                <a:lnTo>
                  <a:pt x="15074" y="24969"/>
                </a:lnTo>
                <a:lnTo>
                  <a:pt x="17218" y="24338"/>
                </a:lnTo>
                <a:lnTo>
                  <a:pt x="19349" y="23647"/>
                </a:lnTo>
                <a:lnTo>
                  <a:pt x="20397" y="23254"/>
                </a:lnTo>
                <a:lnTo>
                  <a:pt x="20528" y="23599"/>
                </a:lnTo>
                <a:lnTo>
                  <a:pt x="20933" y="24195"/>
                </a:lnTo>
                <a:lnTo>
                  <a:pt x="21456" y="24671"/>
                </a:lnTo>
                <a:lnTo>
                  <a:pt x="22087" y="25004"/>
                </a:lnTo>
                <a:lnTo>
                  <a:pt x="22445" y="25111"/>
                </a:lnTo>
                <a:lnTo>
                  <a:pt x="22445" y="62022"/>
                </a:lnTo>
                <a:lnTo>
                  <a:pt x="22457" y="62141"/>
                </a:lnTo>
                <a:lnTo>
                  <a:pt x="22623" y="62308"/>
                </a:lnTo>
                <a:lnTo>
                  <a:pt x="22754" y="62332"/>
                </a:lnTo>
                <a:lnTo>
                  <a:pt x="23111" y="62332"/>
                </a:lnTo>
                <a:lnTo>
                  <a:pt x="23231" y="62308"/>
                </a:lnTo>
                <a:lnTo>
                  <a:pt x="23397" y="62141"/>
                </a:lnTo>
                <a:lnTo>
                  <a:pt x="23421" y="62022"/>
                </a:lnTo>
                <a:lnTo>
                  <a:pt x="23421" y="25159"/>
                </a:lnTo>
                <a:lnTo>
                  <a:pt x="23790" y="25088"/>
                </a:lnTo>
                <a:lnTo>
                  <a:pt x="24493" y="24802"/>
                </a:lnTo>
                <a:lnTo>
                  <a:pt x="24802" y="24588"/>
                </a:lnTo>
                <a:lnTo>
                  <a:pt x="25469" y="25481"/>
                </a:lnTo>
                <a:lnTo>
                  <a:pt x="26862" y="27243"/>
                </a:lnTo>
                <a:lnTo>
                  <a:pt x="28315" y="28957"/>
                </a:lnTo>
                <a:lnTo>
                  <a:pt x="29815" y="30612"/>
                </a:lnTo>
                <a:lnTo>
                  <a:pt x="30601" y="31422"/>
                </a:lnTo>
                <a:lnTo>
                  <a:pt x="31649" y="32470"/>
                </a:lnTo>
                <a:lnTo>
                  <a:pt x="33828" y="34494"/>
                </a:lnTo>
                <a:lnTo>
                  <a:pt x="36102" y="36411"/>
                </a:lnTo>
                <a:lnTo>
                  <a:pt x="38471" y="38209"/>
                </a:lnTo>
                <a:lnTo>
                  <a:pt x="39686" y="39066"/>
                </a:lnTo>
                <a:lnTo>
                  <a:pt x="38864" y="37828"/>
                </a:lnTo>
                <a:lnTo>
                  <a:pt x="37102" y="35423"/>
                </a:lnTo>
                <a:lnTo>
                  <a:pt x="35244" y="33113"/>
                </a:lnTo>
                <a:lnTo>
                  <a:pt x="33268" y="30886"/>
                </a:lnTo>
                <a:lnTo>
                  <a:pt x="32232" y="29815"/>
                </a:lnTo>
                <a:lnTo>
                  <a:pt x="31434" y="29017"/>
                </a:lnTo>
                <a:lnTo>
                  <a:pt x="29803" y="27469"/>
                </a:lnTo>
                <a:lnTo>
                  <a:pt x="28112" y="25981"/>
                </a:lnTo>
                <a:lnTo>
                  <a:pt x="26362" y="24552"/>
                </a:lnTo>
                <a:lnTo>
                  <a:pt x="25481" y="23861"/>
                </a:lnTo>
                <a:lnTo>
                  <a:pt x="25624" y="23599"/>
                </a:lnTo>
                <a:lnTo>
                  <a:pt x="25826" y="23052"/>
                </a:lnTo>
                <a:lnTo>
                  <a:pt x="25910" y="22492"/>
                </a:lnTo>
                <a:lnTo>
                  <a:pt x="25886" y="21932"/>
                </a:lnTo>
                <a:lnTo>
                  <a:pt x="25743" y="21385"/>
                </a:lnTo>
                <a:lnTo>
                  <a:pt x="25505" y="20885"/>
                </a:lnTo>
                <a:lnTo>
                  <a:pt x="25159" y="20432"/>
                </a:lnTo>
                <a:lnTo>
                  <a:pt x="24731" y="20039"/>
                </a:lnTo>
                <a:lnTo>
                  <a:pt x="24469" y="19884"/>
                </a:lnTo>
                <a:lnTo>
                  <a:pt x="25017" y="18872"/>
                </a:lnTo>
                <a:lnTo>
                  <a:pt x="26052" y="16801"/>
                </a:lnTo>
                <a:lnTo>
                  <a:pt x="27017" y="14693"/>
                </a:lnTo>
                <a:lnTo>
                  <a:pt x="27910" y="12562"/>
                </a:lnTo>
                <a:lnTo>
                  <a:pt x="28327" y="11478"/>
                </a:lnTo>
                <a:lnTo>
                  <a:pt x="28827" y="10085"/>
                </a:lnTo>
                <a:lnTo>
                  <a:pt x="29720" y="7239"/>
                </a:lnTo>
                <a:lnTo>
                  <a:pt x="30482" y="4370"/>
                </a:lnTo>
                <a:lnTo>
                  <a:pt x="31101" y="1465"/>
                </a:lnTo>
                <a:lnTo>
                  <a:pt x="31351" y="0"/>
                </a:lnTo>
                <a:close/>
              </a:path>
            </a:pathLst>
          </a:custGeom>
          <a:solidFill>
            <a:srgbClr val="8CD0B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0" name="Google Shape;630;p22"/>
          <p:cNvSpPr/>
          <p:nvPr/>
        </p:nvSpPr>
        <p:spPr>
          <a:xfrm>
            <a:off x="-548022" y="3969433"/>
            <a:ext cx="2526334" cy="2526334"/>
          </a:xfrm>
          <a:custGeom>
            <a:avLst/>
            <a:gdLst/>
            <a:ahLst/>
            <a:cxnLst/>
            <a:rect l="l" t="t" r="r" b="b"/>
            <a:pathLst>
              <a:path w="79121" h="79121" extrusionOk="0">
                <a:moveTo>
                  <a:pt x="39566" y="0"/>
                </a:moveTo>
                <a:lnTo>
                  <a:pt x="38542" y="12"/>
                </a:lnTo>
                <a:lnTo>
                  <a:pt x="36518" y="108"/>
                </a:lnTo>
                <a:lnTo>
                  <a:pt x="34518" y="310"/>
                </a:lnTo>
                <a:lnTo>
                  <a:pt x="32553" y="620"/>
                </a:lnTo>
                <a:lnTo>
                  <a:pt x="30624" y="1012"/>
                </a:lnTo>
                <a:lnTo>
                  <a:pt x="28731" y="1501"/>
                </a:lnTo>
                <a:lnTo>
                  <a:pt x="26874" y="2072"/>
                </a:lnTo>
                <a:lnTo>
                  <a:pt x="25052" y="2739"/>
                </a:lnTo>
                <a:lnTo>
                  <a:pt x="23278" y="3489"/>
                </a:lnTo>
                <a:lnTo>
                  <a:pt x="21551" y="4323"/>
                </a:lnTo>
                <a:lnTo>
                  <a:pt x="19873" y="5239"/>
                </a:lnTo>
                <a:lnTo>
                  <a:pt x="18241" y="6228"/>
                </a:lnTo>
                <a:lnTo>
                  <a:pt x="16658" y="7299"/>
                </a:lnTo>
                <a:lnTo>
                  <a:pt x="15134" y="8430"/>
                </a:lnTo>
                <a:lnTo>
                  <a:pt x="13669" y="9645"/>
                </a:lnTo>
                <a:lnTo>
                  <a:pt x="12264" y="10919"/>
                </a:lnTo>
                <a:lnTo>
                  <a:pt x="10919" y="12264"/>
                </a:lnTo>
                <a:lnTo>
                  <a:pt x="9645" y="13669"/>
                </a:lnTo>
                <a:lnTo>
                  <a:pt x="8430" y="15134"/>
                </a:lnTo>
                <a:lnTo>
                  <a:pt x="7299" y="16658"/>
                </a:lnTo>
                <a:lnTo>
                  <a:pt x="6227" y="18241"/>
                </a:lnTo>
                <a:lnTo>
                  <a:pt x="5239" y="19873"/>
                </a:lnTo>
                <a:lnTo>
                  <a:pt x="4322" y="21552"/>
                </a:lnTo>
                <a:lnTo>
                  <a:pt x="3489" y="23278"/>
                </a:lnTo>
                <a:lnTo>
                  <a:pt x="2739" y="25052"/>
                </a:lnTo>
                <a:lnTo>
                  <a:pt x="2072" y="26874"/>
                </a:lnTo>
                <a:lnTo>
                  <a:pt x="1500" y="28731"/>
                </a:lnTo>
                <a:lnTo>
                  <a:pt x="1012" y="30624"/>
                </a:lnTo>
                <a:lnTo>
                  <a:pt x="619" y="32553"/>
                </a:lnTo>
                <a:lnTo>
                  <a:pt x="310" y="34518"/>
                </a:lnTo>
                <a:lnTo>
                  <a:pt x="107" y="36518"/>
                </a:lnTo>
                <a:lnTo>
                  <a:pt x="12" y="38542"/>
                </a:lnTo>
                <a:lnTo>
                  <a:pt x="0" y="39566"/>
                </a:lnTo>
                <a:lnTo>
                  <a:pt x="12" y="40579"/>
                </a:lnTo>
                <a:lnTo>
                  <a:pt x="107" y="42603"/>
                </a:lnTo>
                <a:lnTo>
                  <a:pt x="310" y="44603"/>
                </a:lnTo>
                <a:lnTo>
                  <a:pt x="619" y="46568"/>
                </a:lnTo>
                <a:lnTo>
                  <a:pt x="1012" y="48496"/>
                </a:lnTo>
                <a:lnTo>
                  <a:pt x="1500" y="50390"/>
                </a:lnTo>
                <a:lnTo>
                  <a:pt x="2072" y="52247"/>
                </a:lnTo>
                <a:lnTo>
                  <a:pt x="2739" y="54069"/>
                </a:lnTo>
                <a:lnTo>
                  <a:pt x="3489" y="55843"/>
                </a:lnTo>
                <a:lnTo>
                  <a:pt x="4322" y="57569"/>
                </a:lnTo>
                <a:lnTo>
                  <a:pt x="5239" y="59248"/>
                </a:lnTo>
                <a:lnTo>
                  <a:pt x="6227" y="60880"/>
                </a:lnTo>
                <a:lnTo>
                  <a:pt x="7299" y="62463"/>
                </a:lnTo>
                <a:lnTo>
                  <a:pt x="8430" y="63987"/>
                </a:lnTo>
                <a:lnTo>
                  <a:pt x="9645" y="65452"/>
                </a:lnTo>
                <a:lnTo>
                  <a:pt x="10919" y="66857"/>
                </a:lnTo>
                <a:lnTo>
                  <a:pt x="12264" y="68202"/>
                </a:lnTo>
                <a:lnTo>
                  <a:pt x="13669" y="69476"/>
                </a:lnTo>
                <a:lnTo>
                  <a:pt x="15134" y="70691"/>
                </a:lnTo>
                <a:lnTo>
                  <a:pt x="16658" y="71822"/>
                </a:lnTo>
                <a:lnTo>
                  <a:pt x="18241" y="72893"/>
                </a:lnTo>
                <a:lnTo>
                  <a:pt x="19873" y="73882"/>
                </a:lnTo>
                <a:lnTo>
                  <a:pt x="21551" y="74798"/>
                </a:lnTo>
                <a:lnTo>
                  <a:pt x="23278" y="75632"/>
                </a:lnTo>
                <a:lnTo>
                  <a:pt x="25052" y="76382"/>
                </a:lnTo>
                <a:lnTo>
                  <a:pt x="26874" y="77049"/>
                </a:lnTo>
                <a:lnTo>
                  <a:pt x="28731" y="77620"/>
                </a:lnTo>
                <a:lnTo>
                  <a:pt x="30624" y="78109"/>
                </a:lnTo>
                <a:lnTo>
                  <a:pt x="32553" y="78501"/>
                </a:lnTo>
                <a:lnTo>
                  <a:pt x="34518" y="78811"/>
                </a:lnTo>
                <a:lnTo>
                  <a:pt x="36518" y="79013"/>
                </a:lnTo>
                <a:lnTo>
                  <a:pt x="38542" y="79109"/>
                </a:lnTo>
                <a:lnTo>
                  <a:pt x="39566" y="79121"/>
                </a:lnTo>
                <a:lnTo>
                  <a:pt x="40578" y="79109"/>
                </a:lnTo>
                <a:lnTo>
                  <a:pt x="42603" y="79013"/>
                </a:lnTo>
                <a:lnTo>
                  <a:pt x="44603" y="78811"/>
                </a:lnTo>
                <a:lnTo>
                  <a:pt x="46568" y="78501"/>
                </a:lnTo>
                <a:lnTo>
                  <a:pt x="48496" y="78109"/>
                </a:lnTo>
                <a:lnTo>
                  <a:pt x="50390" y="77620"/>
                </a:lnTo>
                <a:lnTo>
                  <a:pt x="52247" y="77049"/>
                </a:lnTo>
                <a:lnTo>
                  <a:pt x="54069" y="76382"/>
                </a:lnTo>
                <a:lnTo>
                  <a:pt x="55843" y="75632"/>
                </a:lnTo>
                <a:lnTo>
                  <a:pt x="57569" y="74798"/>
                </a:lnTo>
                <a:lnTo>
                  <a:pt x="59248" y="73882"/>
                </a:lnTo>
                <a:lnTo>
                  <a:pt x="60879" y="72893"/>
                </a:lnTo>
                <a:lnTo>
                  <a:pt x="62463" y="71822"/>
                </a:lnTo>
                <a:lnTo>
                  <a:pt x="63987" y="70691"/>
                </a:lnTo>
                <a:lnTo>
                  <a:pt x="65452" y="69476"/>
                </a:lnTo>
                <a:lnTo>
                  <a:pt x="66857" y="68202"/>
                </a:lnTo>
                <a:lnTo>
                  <a:pt x="68202" y="66857"/>
                </a:lnTo>
                <a:lnTo>
                  <a:pt x="69476" y="65452"/>
                </a:lnTo>
                <a:lnTo>
                  <a:pt x="70691" y="63987"/>
                </a:lnTo>
                <a:lnTo>
                  <a:pt x="71822" y="62463"/>
                </a:lnTo>
                <a:lnTo>
                  <a:pt x="72893" y="60880"/>
                </a:lnTo>
                <a:lnTo>
                  <a:pt x="73882" y="59248"/>
                </a:lnTo>
                <a:lnTo>
                  <a:pt x="74798" y="57569"/>
                </a:lnTo>
                <a:lnTo>
                  <a:pt x="75632" y="55843"/>
                </a:lnTo>
                <a:lnTo>
                  <a:pt x="76382" y="54069"/>
                </a:lnTo>
                <a:lnTo>
                  <a:pt x="77049" y="52247"/>
                </a:lnTo>
                <a:lnTo>
                  <a:pt x="77620" y="50390"/>
                </a:lnTo>
                <a:lnTo>
                  <a:pt x="78108" y="48496"/>
                </a:lnTo>
                <a:lnTo>
                  <a:pt x="78501" y="46568"/>
                </a:lnTo>
                <a:lnTo>
                  <a:pt x="78811" y="44603"/>
                </a:lnTo>
                <a:lnTo>
                  <a:pt x="79013" y="42603"/>
                </a:lnTo>
                <a:lnTo>
                  <a:pt x="79109" y="40579"/>
                </a:lnTo>
                <a:lnTo>
                  <a:pt x="79121" y="39566"/>
                </a:lnTo>
                <a:lnTo>
                  <a:pt x="79109" y="38542"/>
                </a:lnTo>
                <a:lnTo>
                  <a:pt x="79013" y="36518"/>
                </a:lnTo>
                <a:lnTo>
                  <a:pt x="78811" y="34518"/>
                </a:lnTo>
                <a:lnTo>
                  <a:pt x="78501" y="32553"/>
                </a:lnTo>
                <a:lnTo>
                  <a:pt x="78108" y="30624"/>
                </a:lnTo>
                <a:lnTo>
                  <a:pt x="77620" y="28731"/>
                </a:lnTo>
                <a:lnTo>
                  <a:pt x="77049" y="26874"/>
                </a:lnTo>
                <a:lnTo>
                  <a:pt x="76382" y="25052"/>
                </a:lnTo>
                <a:lnTo>
                  <a:pt x="75632" y="23278"/>
                </a:lnTo>
                <a:lnTo>
                  <a:pt x="74798" y="21552"/>
                </a:lnTo>
                <a:lnTo>
                  <a:pt x="73882" y="19873"/>
                </a:lnTo>
                <a:lnTo>
                  <a:pt x="72893" y="18241"/>
                </a:lnTo>
                <a:lnTo>
                  <a:pt x="71822" y="16658"/>
                </a:lnTo>
                <a:lnTo>
                  <a:pt x="70691" y="15134"/>
                </a:lnTo>
                <a:lnTo>
                  <a:pt x="69476" y="13669"/>
                </a:lnTo>
                <a:lnTo>
                  <a:pt x="68202" y="12264"/>
                </a:lnTo>
                <a:lnTo>
                  <a:pt x="66857" y="10919"/>
                </a:lnTo>
                <a:lnTo>
                  <a:pt x="65452" y="9645"/>
                </a:lnTo>
                <a:lnTo>
                  <a:pt x="63987" y="8430"/>
                </a:lnTo>
                <a:lnTo>
                  <a:pt x="62463" y="7299"/>
                </a:lnTo>
                <a:lnTo>
                  <a:pt x="60879" y="6228"/>
                </a:lnTo>
                <a:lnTo>
                  <a:pt x="59248" y="5239"/>
                </a:lnTo>
                <a:lnTo>
                  <a:pt x="57569" y="4323"/>
                </a:lnTo>
                <a:lnTo>
                  <a:pt x="55843" y="3489"/>
                </a:lnTo>
                <a:lnTo>
                  <a:pt x="54069" y="2739"/>
                </a:lnTo>
                <a:lnTo>
                  <a:pt x="52247" y="2072"/>
                </a:lnTo>
                <a:lnTo>
                  <a:pt x="50390" y="1501"/>
                </a:lnTo>
                <a:lnTo>
                  <a:pt x="48496" y="1012"/>
                </a:lnTo>
                <a:lnTo>
                  <a:pt x="46568" y="620"/>
                </a:lnTo>
                <a:lnTo>
                  <a:pt x="44603" y="310"/>
                </a:lnTo>
                <a:lnTo>
                  <a:pt x="42603" y="108"/>
                </a:lnTo>
                <a:lnTo>
                  <a:pt x="40578" y="12"/>
                </a:lnTo>
                <a:lnTo>
                  <a:pt x="395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1" name="Google Shape;631;p22"/>
          <p:cNvSpPr/>
          <p:nvPr/>
        </p:nvSpPr>
        <p:spPr>
          <a:xfrm>
            <a:off x="992150" y="3993381"/>
            <a:ext cx="2526334" cy="2525567"/>
          </a:xfrm>
          <a:custGeom>
            <a:avLst/>
            <a:gdLst/>
            <a:ahLst/>
            <a:cxnLst/>
            <a:rect l="l" t="t" r="r" b="b"/>
            <a:pathLst>
              <a:path w="79121" h="79097" extrusionOk="0">
                <a:moveTo>
                  <a:pt x="38543" y="0"/>
                </a:moveTo>
                <a:lnTo>
                  <a:pt x="36518" y="108"/>
                </a:lnTo>
                <a:lnTo>
                  <a:pt x="34518" y="310"/>
                </a:lnTo>
                <a:lnTo>
                  <a:pt x="32553" y="608"/>
                </a:lnTo>
                <a:lnTo>
                  <a:pt x="30625" y="1001"/>
                </a:lnTo>
                <a:lnTo>
                  <a:pt x="28731" y="1489"/>
                </a:lnTo>
                <a:lnTo>
                  <a:pt x="26874" y="2072"/>
                </a:lnTo>
                <a:lnTo>
                  <a:pt x="25052" y="2727"/>
                </a:lnTo>
                <a:lnTo>
                  <a:pt x="23278" y="3477"/>
                </a:lnTo>
                <a:lnTo>
                  <a:pt x="21552" y="4311"/>
                </a:lnTo>
                <a:lnTo>
                  <a:pt x="19873" y="5228"/>
                </a:lnTo>
                <a:lnTo>
                  <a:pt x="18242" y="6216"/>
                </a:lnTo>
                <a:lnTo>
                  <a:pt x="16658" y="7287"/>
                </a:lnTo>
                <a:lnTo>
                  <a:pt x="15134" y="8419"/>
                </a:lnTo>
                <a:lnTo>
                  <a:pt x="13669" y="9633"/>
                </a:lnTo>
                <a:lnTo>
                  <a:pt x="12264" y="10907"/>
                </a:lnTo>
                <a:lnTo>
                  <a:pt x="10919" y="12253"/>
                </a:lnTo>
                <a:lnTo>
                  <a:pt x="9645" y="13658"/>
                </a:lnTo>
                <a:lnTo>
                  <a:pt x="8442" y="15122"/>
                </a:lnTo>
                <a:lnTo>
                  <a:pt x="7299" y="16646"/>
                </a:lnTo>
                <a:lnTo>
                  <a:pt x="6228" y="18218"/>
                </a:lnTo>
                <a:lnTo>
                  <a:pt x="5239" y="19849"/>
                </a:lnTo>
                <a:lnTo>
                  <a:pt x="4323" y="21528"/>
                </a:lnTo>
                <a:lnTo>
                  <a:pt x="3489" y="23254"/>
                </a:lnTo>
                <a:lnTo>
                  <a:pt x="2739" y="25028"/>
                </a:lnTo>
                <a:lnTo>
                  <a:pt x="2084" y="26850"/>
                </a:lnTo>
                <a:lnTo>
                  <a:pt x="1501" y="28708"/>
                </a:lnTo>
                <a:lnTo>
                  <a:pt x="1013" y="30601"/>
                </a:lnTo>
                <a:lnTo>
                  <a:pt x="620" y="32542"/>
                </a:lnTo>
                <a:lnTo>
                  <a:pt x="322" y="34494"/>
                </a:lnTo>
                <a:lnTo>
                  <a:pt x="120" y="36495"/>
                </a:lnTo>
                <a:lnTo>
                  <a:pt x="12" y="38519"/>
                </a:lnTo>
                <a:lnTo>
                  <a:pt x="0" y="39543"/>
                </a:lnTo>
                <a:lnTo>
                  <a:pt x="12" y="40567"/>
                </a:lnTo>
                <a:lnTo>
                  <a:pt x="120" y="42579"/>
                </a:lnTo>
                <a:lnTo>
                  <a:pt x="322" y="44579"/>
                </a:lnTo>
                <a:lnTo>
                  <a:pt x="620" y="46544"/>
                </a:lnTo>
                <a:lnTo>
                  <a:pt x="1013" y="48473"/>
                </a:lnTo>
                <a:lnTo>
                  <a:pt x="1501" y="50366"/>
                </a:lnTo>
                <a:lnTo>
                  <a:pt x="2084" y="52235"/>
                </a:lnTo>
                <a:lnTo>
                  <a:pt x="2739" y="54045"/>
                </a:lnTo>
                <a:lnTo>
                  <a:pt x="3489" y="55819"/>
                </a:lnTo>
                <a:lnTo>
                  <a:pt x="4323" y="57558"/>
                </a:lnTo>
                <a:lnTo>
                  <a:pt x="5239" y="59236"/>
                </a:lnTo>
                <a:lnTo>
                  <a:pt x="6228" y="60868"/>
                </a:lnTo>
                <a:lnTo>
                  <a:pt x="7299" y="62439"/>
                </a:lnTo>
                <a:lnTo>
                  <a:pt x="8442" y="63963"/>
                </a:lnTo>
                <a:lnTo>
                  <a:pt x="9645" y="65428"/>
                </a:lnTo>
                <a:lnTo>
                  <a:pt x="10919" y="66833"/>
                </a:lnTo>
                <a:lnTo>
                  <a:pt x="12264" y="68178"/>
                </a:lnTo>
                <a:lnTo>
                  <a:pt x="13669" y="69452"/>
                </a:lnTo>
                <a:lnTo>
                  <a:pt x="15134" y="70667"/>
                </a:lnTo>
                <a:lnTo>
                  <a:pt x="16658" y="71810"/>
                </a:lnTo>
                <a:lnTo>
                  <a:pt x="18242" y="72870"/>
                </a:lnTo>
                <a:lnTo>
                  <a:pt x="19873" y="73858"/>
                </a:lnTo>
                <a:lnTo>
                  <a:pt x="21552" y="74775"/>
                </a:lnTo>
                <a:lnTo>
                  <a:pt x="23278" y="75608"/>
                </a:lnTo>
                <a:lnTo>
                  <a:pt x="25052" y="76358"/>
                </a:lnTo>
                <a:lnTo>
                  <a:pt x="26874" y="77025"/>
                </a:lnTo>
                <a:lnTo>
                  <a:pt x="28731" y="77609"/>
                </a:lnTo>
                <a:lnTo>
                  <a:pt x="30625" y="78085"/>
                </a:lnTo>
                <a:lnTo>
                  <a:pt x="32553" y="78490"/>
                </a:lnTo>
                <a:lnTo>
                  <a:pt x="34518" y="78787"/>
                </a:lnTo>
                <a:lnTo>
                  <a:pt x="36518" y="78990"/>
                </a:lnTo>
                <a:lnTo>
                  <a:pt x="38543" y="79097"/>
                </a:lnTo>
                <a:lnTo>
                  <a:pt x="40591" y="79097"/>
                </a:lnTo>
                <a:lnTo>
                  <a:pt x="42603" y="78990"/>
                </a:lnTo>
                <a:lnTo>
                  <a:pt x="44603" y="78787"/>
                </a:lnTo>
                <a:lnTo>
                  <a:pt x="46568" y="78490"/>
                </a:lnTo>
                <a:lnTo>
                  <a:pt x="48497" y="78085"/>
                </a:lnTo>
                <a:lnTo>
                  <a:pt x="50390" y="77609"/>
                </a:lnTo>
                <a:lnTo>
                  <a:pt x="52259" y="77025"/>
                </a:lnTo>
                <a:lnTo>
                  <a:pt x="54069" y="76358"/>
                </a:lnTo>
                <a:lnTo>
                  <a:pt x="55843" y="75608"/>
                </a:lnTo>
                <a:lnTo>
                  <a:pt x="57581" y="74775"/>
                </a:lnTo>
                <a:lnTo>
                  <a:pt x="59260" y="73858"/>
                </a:lnTo>
                <a:lnTo>
                  <a:pt x="60892" y="72870"/>
                </a:lnTo>
                <a:lnTo>
                  <a:pt x="62463" y="71810"/>
                </a:lnTo>
                <a:lnTo>
                  <a:pt x="63987" y="70667"/>
                </a:lnTo>
                <a:lnTo>
                  <a:pt x="65452" y="69452"/>
                </a:lnTo>
                <a:lnTo>
                  <a:pt x="66857" y="68178"/>
                </a:lnTo>
                <a:lnTo>
                  <a:pt x="68202" y="66833"/>
                </a:lnTo>
                <a:lnTo>
                  <a:pt x="69476" y="65428"/>
                </a:lnTo>
                <a:lnTo>
                  <a:pt x="70691" y="63963"/>
                </a:lnTo>
                <a:lnTo>
                  <a:pt x="71834" y="62439"/>
                </a:lnTo>
                <a:lnTo>
                  <a:pt x="72894" y="60868"/>
                </a:lnTo>
                <a:lnTo>
                  <a:pt x="73882" y="59236"/>
                </a:lnTo>
                <a:lnTo>
                  <a:pt x="74799" y="57558"/>
                </a:lnTo>
                <a:lnTo>
                  <a:pt x="75632" y="55819"/>
                </a:lnTo>
                <a:lnTo>
                  <a:pt x="76382" y="54045"/>
                </a:lnTo>
                <a:lnTo>
                  <a:pt x="77049" y="52235"/>
                </a:lnTo>
                <a:lnTo>
                  <a:pt x="77632" y="50366"/>
                </a:lnTo>
                <a:lnTo>
                  <a:pt x="78109" y="48473"/>
                </a:lnTo>
                <a:lnTo>
                  <a:pt x="78514" y="46544"/>
                </a:lnTo>
                <a:lnTo>
                  <a:pt x="78811" y="44579"/>
                </a:lnTo>
                <a:lnTo>
                  <a:pt x="79014" y="42579"/>
                </a:lnTo>
                <a:lnTo>
                  <a:pt x="79121" y="40567"/>
                </a:lnTo>
                <a:lnTo>
                  <a:pt x="79121" y="39543"/>
                </a:lnTo>
                <a:lnTo>
                  <a:pt x="79121" y="38519"/>
                </a:lnTo>
                <a:lnTo>
                  <a:pt x="79014" y="36495"/>
                </a:lnTo>
                <a:lnTo>
                  <a:pt x="78811" y="34506"/>
                </a:lnTo>
                <a:lnTo>
                  <a:pt x="78514" y="32542"/>
                </a:lnTo>
                <a:lnTo>
                  <a:pt x="78109" y="30613"/>
                </a:lnTo>
                <a:lnTo>
                  <a:pt x="77632" y="28720"/>
                </a:lnTo>
                <a:lnTo>
                  <a:pt x="77049" y="26862"/>
                </a:lnTo>
                <a:lnTo>
                  <a:pt x="76382" y="25040"/>
                </a:lnTo>
                <a:lnTo>
                  <a:pt x="75632" y="23266"/>
                </a:lnTo>
                <a:lnTo>
                  <a:pt x="74799" y="21540"/>
                </a:lnTo>
                <a:lnTo>
                  <a:pt x="73882" y="19861"/>
                </a:lnTo>
                <a:lnTo>
                  <a:pt x="72894" y="18230"/>
                </a:lnTo>
                <a:lnTo>
                  <a:pt x="71834" y="16646"/>
                </a:lnTo>
                <a:lnTo>
                  <a:pt x="70691" y="15122"/>
                </a:lnTo>
                <a:lnTo>
                  <a:pt x="69476" y="13658"/>
                </a:lnTo>
                <a:lnTo>
                  <a:pt x="68202" y="12253"/>
                </a:lnTo>
                <a:lnTo>
                  <a:pt x="66857" y="10919"/>
                </a:lnTo>
                <a:lnTo>
                  <a:pt x="65452" y="9633"/>
                </a:lnTo>
                <a:lnTo>
                  <a:pt x="63987" y="8430"/>
                </a:lnTo>
                <a:lnTo>
                  <a:pt x="62463" y="7287"/>
                </a:lnTo>
                <a:lnTo>
                  <a:pt x="60892" y="6228"/>
                </a:lnTo>
                <a:lnTo>
                  <a:pt x="59260" y="5228"/>
                </a:lnTo>
                <a:lnTo>
                  <a:pt x="57581" y="4323"/>
                </a:lnTo>
                <a:lnTo>
                  <a:pt x="55843" y="3489"/>
                </a:lnTo>
                <a:lnTo>
                  <a:pt x="54069" y="2739"/>
                </a:lnTo>
                <a:lnTo>
                  <a:pt x="52259" y="2072"/>
                </a:lnTo>
                <a:lnTo>
                  <a:pt x="50390" y="1489"/>
                </a:lnTo>
                <a:lnTo>
                  <a:pt x="48497" y="1001"/>
                </a:lnTo>
                <a:lnTo>
                  <a:pt x="46568" y="608"/>
                </a:lnTo>
                <a:lnTo>
                  <a:pt x="44603" y="310"/>
                </a:lnTo>
                <a:lnTo>
                  <a:pt x="42603" y="108"/>
                </a:lnTo>
                <a:lnTo>
                  <a:pt x="40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2" name="Google Shape;632;p22"/>
          <p:cNvSpPr/>
          <p:nvPr/>
        </p:nvSpPr>
        <p:spPr>
          <a:xfrm>
            <a:off x="2531938" y="3987666"/>
            <a:ext cx="2526365" cy="2526365"/>
          </a:xfrm>
          <a:custGeom>
            <a:avLst/>
            <a:gdLst/>
            <a:ahLst/>
            <a:cxnLst/>
            <a:rect l="l" t="t" r="r" b="b"/>
            <a:pathLst>
              <a:path w="79122" h="79122" extrusionOk="0">
                <a:moveTo>
                  <a:pt x="38543" y="1"/>
                </a:moveTo>
                <a:lnTo>
                  <a:pt x="36519" y="108"/>
                </a:lnTo>
                <a:lnTo>
                  <a:pt x="34518" y="310"/>
                </a:lnTo>
                <a:lnTo>
                  <a:pt x="32554" y="608"/>
                </a:lnTo>
                <a:lnTo>
                  <a:pt x="30625" y="1001"/>
                </a:lnTo>
                <a:lnTo>
                  <a:pt x="28732" y="1489"/>
                </a:lnTo>
                <a:lnTo>
                  <a:pt x="26874" y="2073"/>
                </a:lnTo>
                <a:lnTo>
                  <a:pt x="25053" y="2739"/>
                </a:lnTo>
                <a:lnTo>
                  <a:pt x="23278" y="3490"/>
                </a:lnTo>
                <a:lnTo>
                  <a:pt x="21552" y="4323"/>
                </a:lnTo>
                <a:lnTo>
                  <a:pt x="19873" y="5228"/>
                </a:lnTo>
                <a:lnTo>
                  <a:pt x="18242" y="6228"/>
                </a:lnTo>
                <a:lnTo>
                  <a:pt x="16658" y="7288"/>
                </a:lnTo>
                <a:lnTo>
                  <a:pt x="15134" y="8431"/>
                </a:lnTo>
                <a:lnTo>
                  <a:pt x="13670" y="9633"/>
                </a:lnTo>
                <a:lnTo>
                  <a:pt x="12265" y="10919"/>
                </a:lnTo>
                <a:lnTo>
                  <a:pt x="10919" y="12253"/>
                </a:lnTo>
                <a:lnTo>
                  <a:pt x="9645" y="13658"/>
                </a:lnTo>
                <a:lnTo>
                  <a:pt x="8443" y="15134"/>
                </a:lnTo>
                <a:lnTo>
                  <a:pt x="7300" y="16647"/>
                </a:lnTo>
                <a:lnTo>
                  <a:pt x="6228" y="18230"/>
                </a:lnTo>
                <a:lnTo>
                  <a:pt x="5240" y="19861"/>
                </a:lnTo>
                <a:lnTo>
                  <a:pt x="4323" y="21540"/>
                </a:lnTo>
                <a:lnTo>
                  <a:pt x="3489" y="23267"/>
                </a:lnTo>
                <a:lnTo>
                  <a:pt x="2739" y="25053"/>
                </a:lnTo>
                <a:lnTo>
                  <a:pt x="2084" y="26862"/>
                </a:lnTo>
                <a:lnTo>
                  <a:pt x="1501" y="28720"/>
                </a:lnTo>
                <a:lnTo>
                  <a:pt x="1013" y="30625"/>
                </a:lnTo>
                <a:lnTo>
                  <a:pt x="620" y="32554"/>
                </a:lnTo>
                <a:lnTo>
                  <a:pt x="322" y="34519"/>
                </a:lnTo>
                <a:lnTo>
                  <a:pt x="120" y="36507"/>
                </a:lnTo>
                <a:lnTo>
                  <a:pt x="13" y="38531"/>
                </a:lnTo>
                <a:lnTo>
                  <a:pt x="1" y="39555"/>
                </a:lnTo>
                <a:lnTo>
                  <a:pt x="13" y="40579"/>
                </a:lnTo>
                <a:lnTo>
                  <a:pt x="120" y="42603"/>
                </a:lnTo>
                <a:lnTo>
                  <a:pt x="322" y="44592"/>
                </a:lnTo>
                <a:lnTo>
                  <a:pt x="620" y="46556"/>
                </a:lnTo>
                <a:lnTo>
                  <a:pt x="1013" y="48485"/>
                </a:lnTo>
                <a:lnTo>
                  <a:pt x="1501" y="50390"/>
                </a:lnTo>
                <a:lnTo>
                  <a:pt x="2084" y="52248"/>
                </a:lnTo>
                <a:lnTo>
                  <a:pt x="2739" y="54057"/>
                </a:lnTo>
                <a:lnTo>
                  <a:pt x="3489" y="55843"/>
                </a:lnTo>
                <a:lnTo>
                  <a:pt x="4323" y="57570"/>
                </a:lnTo>
                <a:lnTo>
                  <a:pt x="5240" y="59249"/>
                </a:lnTo>
                <a:lnTo>
                  <a:pt x="6228" y="60880"/>
                </a:lnTo>
                <a:lnTo>
                  <a:pt x="7300" y="62464"/>
                </a:lnTo>
                <a:lnTo>
                  <a:pt x="8443" y="63976"/>
                </a:lnTo>
                <a:lnTo>
                  <a:pt x="9645" y="65452"/>
                </a:lnTo>
                <a:lnTo>
                  <a:pt x="10919" y="66857"/>
                </a:lnTo>
                <a:lnTo>
                  <a:pt x="12265" y="68191"/>
                </a:lnTo>
                <a:lnTo>
                  <a:pt x="13670" y="69477"/>
                </a:lnTo>
                <a:lnTo>
                  <a:pt x="15134" y="70679"/>
                </a:lnTo>
                <a:lnTo>
                  <a:pt x="16658" y="71822"/>
                </a:lnTo>
                <a:lnTo>
                  <a:pt x="18242" y="72882"/>
                </a:lnTo>
                <a:lnTo>
                  <a:pt x="19873" y="73882"/>
                </a:lnTo>
                <a:lnTo>
                  <a:pt x="21552" y="74787"/>
                </a:lnTo>
                <a:lnTo>
                  <a:pt x="23278" y="75621"/>
                </a:lnTo>
                <a:lnTo>
                  <a:pt x="25053" y="76371"/>
                </a:lnTo>
                <a:lnTo>
                  <a:pt x="26874" y="77037"/>
                </a:lnTo>
                <a:lnTo>
                  <a:pt x="28732" y="77621"/>
                </a:lnTo>
                <a:lnTo>
                  <a:pt x="30625" y="78109"/>
                </a:lnTo>
                <a:lnTo>
                  <a:pt x="32554" y="78502"/>
                </a:lnTo>
                <a:lnTo>
                  <a:pt x="34518" y="78800"/>
                </a:lnTo>
                <a:lnTo>
                  <a:pt x="36519" y="79002"/>
                </a:lnTo>
                <a:lnTo>
                  <a:pt x="38543" y="79109"/>
                </a:lnTo>
                <a:lnTo>
                  <a:pt x="39567" y="79121"/>
                </a:lnTo>
                <a:lnTo>
                  <a:pt x="40591" y="79109"/>
                </a:lnTo>
                <a:lnTo>
                  <a:pt x="42603" y="79002"/>
                </a:lnTo>
                <a:lnTo>
                  <a:pt x="44603" y="78800"/>
                </a:lnTo>
                <a:lnTo>
                  <a:pt x="46568" y="78502"/>
                </a:lnTo>
                <a:lnTo>
                  <a:pt x="48497" y="78109"/>
                </a:lnTo>
                <a:lnTo>
                  <a:pt x="50390" y="77621"/>
                </a:lnTo>
                <a:lnTo>
                  <a:pt x="52259" y="77037"/>
                </a:lnTo>
                <a:lnTo>
                  <a:pt x="54069" y="76371"/>
                </a:lnTo>
                <a:lnTo>
                  <a:pt x="55843" y="75621"/>
                </a:lnTo>
                <a:lnTo>
                  <a:pt x="57582" y="74787"/>
                </a:lnTo>
                <a:lnTo>
                  <a:pt x="59261" y="73882"/>
                </a:lnTo>
                <a:lnTo>
                  <a:pt x="60892" y="72882"/>
                </a:lnTo>
                <a:lnTo>
                  <a:pt x="62464" y="71822"/>
                </a:lnTo>
                <a:lnTo>
                  <a:pt x="63988" y="70679"/>
                </a:lnTo>
                <a:lnTo>
                  <a:pt x="65452" y="69477"/>
                </a:lnTo>
                <a:lnTo>
                  <a:pt x="66857" y="68191"/>
                </a:lnTo>
                <a:lnTo>
                  <a:pt x="68203" y="66857"/>
                </a:lnTo>
                <a:lnTo>
                  <a:pt x="69477" y="65452"/>
                </a:lnTo>
                <a:lnTo>
                  <a:pt x="70691" y="63976"/>
                </a:lnTo>
                <a:lnTo>
                  <a:pt x="71834" y="62464"/>
                </a:lnTo>
                <a:lnTo>
                  <a:pt x="72894" y="60880"/>
                </a:lnTo>
                <a:lnTo>
                  <a:pt x="73882" y="59249"/>
                </a:lnTo>
                <a:lnTo>
                  <a:pt x="74799" y="57570"/>
                </a:lnTo>
                <a:lnTo>
                  <a:pt x="75632" y="55843"/>
                </a:lnTo>
                <a:lnTo>
                  <a:pt x="76383" y="54057"/>
                </a:lnTo>
                <a:lnTo>
                  <a:pt x="77049" y="52248"/>
                </a:lnTo>
                <a:lnTo>
                  <a:pt x="77633" y="50390"/>
                </a:lnTo>
                <a:lnTo>
                  <a:pt x="78109" y="48485"/>
                </a:lnTo>
                <a:lnTo>
                  <a:pt x="78514" y="46556"/>
                </a:lnTo>
                <a:lnTo>
                  <a:pt x="78812" y="44592"/>
                </a:lnTo>
                <a:lnTo>
                  <a:pt x="79014" y="42603"/>
                </a:lnTo>
                <a:lnTo>
                  <a:pt x="79121" y="40579"/>
                </a:lnTo>
                <a:lnTo>
                  <a:pt x="79121" y="39555"/>
                </a:lnTo>
                <a:lnTo>
                  <a:pt x="79121" y="38531"/>
                </a:lnTo>
                <a:lnTo>
                  <a:pt x="79014" y="36507"/>
                </a:lnTo>
                <a:lnTo>
                  <a:pt x="78812" y="34519"/>
                </a:lnTo>
                <a:lnTo>
                  <a:pt x="78514" y="32554"/>
                </a:lnTo>
                <a:lnTo>
                  <a:pt x="78109" y="30625"/>
                </a:lnTo>
                <a:lnTo>
                  <a:pt x="77633" y="28720"/>
                </a:lnTo>
                <a:lnTo>
                  <a:pt x="77049" y="26862"/>
                </a:lnTo>
                <a:lnTo>
                  <a:pt x="76383" y="25053"/>
                </a:lnTo>
                <a:lnTo>
                  <a:pt x="75632" y="23267"/>
                </a:lnTo>
                <a:lnTo>
                  <a:pt x="74799" y="21540"/>
                </a:lnTo>
                <a:lnTo>
                  <a:pt x="73882" y="19861"/>
                </a:lnTo>
                <a:lnTo>
                  <a:pt x="72894" y="18230"/>
                </a:lnTo>
                <a:lnTo>
                  <a:pt x="71834" y="16647"/>
                </a:lnTo>
                <a:lnTo>
                  <a:pt x="70691" y="15134"/>
                </a:lnTo>
                <a:lnTo>
                  <a:pt x="69477" y="13658"/>
                </a:lnTo>
                <a:lnTo>
                  <a:pt x="68203" y="12253"/>
                </a:lnTo>
                <a:lnTo>
                  <a:pt x="66857" y="10919"/>
                </a:lnTo>
                <a:lnTo>
                  <a:pt x="65452" y="9633"/>
                </a:lnTo>
                <a:lnTo>
                  <a:pt x="63988" y="8431"/>
                </a:lnTo>
                <a:lnTo>
                  <a:pt x="62464" y="7288"/>
                </a:lnTo>
                <a:lnTo>
                  <a:pt x="60892" y="6228"/>
                </a:lnTo>
                <a:lnTo>
                  <a:pt x="59261" y="5228"/>
                </a:lnTo>
                <a:lnTo>
                  <a:pt x="57582" y="4323"/>
                </a:lnTo>
                <a:lnTo>
                  <a:pt x="55843" y="3490"/>
                </a:lnTo>
                <a:lnTo>
                  <a:pt x="54069" y="2739"/>
                </a:lnTo>
                <a:lnTo>
                  <a:pt x="52259" y="2073"/>
                </a:lnTo>
                <a:lnTo>
                  <a:pt x="50390" y="1489"/>
                </a:lnTo>
                <a:lnTo>
                  <a:pt x="48497" y="1001"/>
                </a:lnTo>
                <a:lnTo>
                  <a:pt x="46568" y="608"/>
                </a:lnTo>
                <a:lnTo>
                  <a:pt x="44603" y="310"/>
                </a:lnTo>
                <a:lnTo>
                  <a:pt x="42603" y="108"/>
                </a:lnTo>
                <a:lnTo>
                  <a:pt x="4059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3" name="Google Shape;633;p22"/>
          <p:cNvSpPr/>
          <p:nvPr/>
        </p:nvSpPr>
        <p:spPr>
          <a:xfrm>
            <a:off x="4072493" y="3987666"/>
            <a:ext cx="2526365" cy="2526365"/>
          </a:xfrm>
          <a:custGeom>
            <a:avLst/>
            <a:gdLst/>
            <a:ahLst/>
            <a:cxnLst/>
            <a:rect l="l" t="t" r="r" b="b"/>
            <a:pathLst>
              <a:path w="79122" h="79122" extrusionOk="0">
                <a:moveTo>
                  <a:pt x="38531" y="1"/>
                </a:moveTo>
                <a:lnTo>
                  <a:pt x="36507" y="108"/>
                </a:lnTo>
                <a:lnTo>
                  <a:pt x="34519" y="310"/>
                </a:lnTo>
                <a:lnTo>
                  <a:pt x="32554" y="608"/>
                </a:lnTo>
                <a:lnTo>
                  <a:pt x="30625" y="1001"/>
                </a:lnTo>
                <a:lnTo>
                  <a:pt x="28720" y="1489"/>
                </a:lnTo>
                <a:lnTo>
                  <a:pt x="26863" y="2073"/>
                </a:lnTo>
                <a:lnTo>
                  <a:pt x="25053" y="2739"/>
                </a:lnTo>
                <a:lnTo>
                  <a:pt x="23267" y="3490"/>
                </a:lnTo>
                <a:lnTo>
                  <a:pt x="21540" y="4323"/>
                </a:lnTo>
                <a:lnTo>
                  <a:pt x="19861" y="5228"/>
                </a:lnTo>
                <a:lnTo>
                  <a:pt x="18230" y="6228"/>
                </a:lnTo>
                <a:lnTo>
                  <a:pt x="16647" y="7288"/>
                </a:lnTo>
                <a:lnTo>
                  <a:pt x="15134" y="8431"/>
                </a:lnTo>
                <a:lnTo>
                  <a:pt x="13658" y="9633"/>
                </a:lnTo>
                <a:lnTo>
                  <a:pt x="12253" y="10919"/>
                </a:lnTo>
                <a:lnTo>
                  <a:pt x="10919" y="12253"/>
                </a:lnTo>
                <a:lnTo>
                  <a:pt x="9633" y="13658"/>
                </a:lnTo>
                <a:lnTo>
                  <a:pt x="8431" y="15134"/>
                </a:lnTo>
                <a:lnTo>
                  <a:pt x="7288" y="16647"/>
                </a:lnTo>
                <a:lnTo>
                  <a:pt x="6228" y="18230"/>
                </a:lnTo>
                <a:lnTo>
                  <a:pt x="5228" y="19861"/>
                </a:lnTo>
                <a:lnTo>
                  <a:pt x="4323" y="21540"/>
                </a:lnTo>
                <a:lnTo>
                  <a:pt x="3490" y="23267"/>
                </a:lnTo>
                <a:lnTo>
                  <a:pt x="2739" y="25053"/>
                </a:lnTo>
                <a:lnTo>
                  <a:pt x="2073" y="26862"/>
                </a:lnTo>
                <a:lnTo>
                  <a:pt x="1489" y="28720"/>
                </a:lnTo>
                <a:lnTo>
                  <a:pt x="1001" y="30625"/>
                </a:lnTo>
                <a:lnTo>
                  <a:pt x="608" y="32554"/>
                </a:lnTo>
                <a:lnTo>
                  <a:pt x="310" y="34519"/>
                </a:lnTo>
                <a:lnTo>
                  <a:pt x="108" y="36507"/>
                </a:lnTo>
                <a:lnTo>
                  <a:pt x="1" y="38531"/>
                </a:lnTo>
                <a:lnTo>
                  <a:pt x="1" y="39555"/>
                </a:lnTo>
                <a:lnTo>
                  <a:pt x="1" y="40579"/>
                </a:lnTo>
                <a:lnTo>
                  <a:pt x="108" y="42603"/>
                </a:lnTo>
                <a:lnTo>
                  <a:pt x="310" y="44592"/>
                </a:lnTo>
                <a:lnTo>
                  <a:pt x="608" y="46556"/>
                </a:lnTo>
                <a:lnTo>
                  <a:pt x="1001" y="48485"/>
                </a:lnTo>
                <a:lnTo>
                  <a:pt x="1489" y="50390"/>
                </a:lnTo>
                <a:lnTo>
                  <a:pt x="2073" y="52248"/>
                </a:lnTo>
                <a:lnTo>
                  <a:pt x="2739" y="54057"/>
                </a:lnTo>
                <a:lnTo>
                  <a:pt x="3490" y="55843"/>
                </a:lnTo>
                <a:lnTo>
                  <a:pt x="4323" y="57570"/>
                </a:lnTo>
                <a:lnTo>
                  <a:pt x="5228" y="59249"/>
                </a:lnTo>
                <a:lnTo>
                  <a:pt x="6228" y="60880"/>
                </a:lnTo>
                <a:lnTo>
                  <a:pt x="7288" y="62464"/>
                </a:lnTo>
                <a:lnTo>
                  <a:pt x="8431" y="63976"/>
                </a:lnTo>
                <a:lnTo>
                  <a:pt x="9633" y="65452"/>
                </a:lnTo>
                <a:lnTo>
                  <a:pt x="10919" y="66857"/>
                </a:lnTo>
                <a:lnTo>
                  <a:pt x="12253" y="68191"/>
                </a:lnTo>
                <a:lnTo>
                  <a:pt x="13658" y="69477"/>
                </a:lnTo>
                <a:lnTo>
                  <a:pt x="15134" y="70679"/>
                </a:lnTo>
                <a:lnTo>
                  <a:pt x="16647" y="71822"/>
                </a:lnTo>
                <a:lnTo>
                  <a:pt x="18230" y="72882"/>
                </a:lnTo>
                <a:lnTo>
                  <a:pt x="19861" y="73882"/>
                </a:lnTo>
                <a:lnTo>
                  <a:pt x="21540" y="74787"/>
                </a:lnTo>
                <a:lnTo>
                  <a:pt x="23267" y="75621"/>
                </a:lnTo>
                <a:lnTo>
                  <a:pt x="25053" y="76371"/>
                </a:lnTo>
                <a:lnTo>
                  <a:pt x="26863" y="77037"/>
                </a:lnTo>
                <a:lnTo>
                  <a:pt x="28720" y="77621"/>
                </a:lnTo>
                <a:lnTo>
                  <a:pt x="30625" y="78109"/>
                </a:lnTo>
                <a:lnTo>
                  <a:pt x="32554" y="78502"/>
                </a:lnTo>
                <a:lnTo>
                  <a:pt x="34519" y="78800"/>
                </a:lnTo>
                <a:lnTo>
                  <a:pt x="36507" y="79002"/>
                </a:lnTo>
                <a:lnTo>
                  <a:pt x="38531" y="79109"/>
                </a:lnTo>
                <a:lnTo>
                  <a:pt x="39555" y="79121"/>
                </a:lnTo>
                <a:lnTo>
                  <a:pt x="40579" y="79109"/>
                </a:lnTo>
                <a:lnTo>
                  <a:pt x="42603" y="79002"/>
                </a:lnTo>
                <a:lnTo>
                  <a:pt x="44592" y="78800"/>
                </a:lnTo>
                <a:lnTo>
                  <a:pt x="46556" y="78502"/>
                </a:lnTo>
                <a:lnTo>
                  <a:pt x="48485" y="78109"/>
                </a:lnTo>
                <a:lnTo>
                  <a:pt x="50390" y="77621"/>
                </a:lnTo>
                <a:lnTo>
                  <a:pt x="52248" y="77037"/>
                </a:lnTo>
                <a:lnTo>
                  <a:pt x="54058" y="76371"/>
                </a:lnTo>
                <a:lnTo>
                  <a:pt x="55844" y="75621"/>
                </a:lnTo>
                <a:lnTo>
                  <a:pt x="57570" y="74787"/>
                </a:lnTo>
                <a:lnTo>
                  <a:pt x="59249" y="73882"/>
                </a:lnTo>
                <a:lnTo>
                  <a:pt x="60880" y="72882"/>
                </a:lnTo>
                <a:lnTo>
                  <a:pt x="62464" y="71822"/>
                </a:lnTo>
                <a:lnTo>
                  <a:pt x="63976" y="70679"/>
                </a:lnTo>
                <a:lnTo>
                  <a:pt x="65452" y="69477"/>
                </a:lnTo>
                <a:lnTo>
                  <a:pt x="66857" y="68191"/>
                </a:lnTo>
                <a:lnTo>
                  <a:pt x="68191" y="66857"/>
                </a:lnTo>
                <a:lnTo>
                  <a:pt x="69477" y="65452"/>
                </a:lnTo>
                <a:lnTo>
                  <a:pt x="70679" y="63976"/>
                </a:lnTo>
                <a:lnTo>
                  <a:pt x="71822" y="62464"/>
                </a:lnTo>
                <a:lnTo>
                  <a:pt x="72882" y="60880"/>
                </a:lnTo>
                <a:lnTo>
                  <a:pt x="73882" y="59249"/>
                </a:lnTo>
                <a:lnTo>
                  <a:pt x="74787" y="57570"/>
                </a:lnTo>
                <a:lnTo>
                  <a:pt x="75621" y="55843"/>
                </a:lnTo>
                <a:lnTo>
                  <a:pt x="76371" y="54057"/>
                </a:lnTo>
                <a:lnTo>
                  <a:pt x="77038" y="52248"/>
                </a:lnTo>
                <a:lnTo>
                  <a:pt x="77621" y="50390"/>
                </a:lnTo>
                <a:lnTo>
                  <a:pt x="78109" y="48485"/>
                </a:lnTo>
                <a:lnTo>
                  <a:pt x="78502" y="46556"/>
                </a:lnTo>
                <a:lnTo>
                  <a:pt x="78800" y="44592"/>
                </a:lnTo>
                <a:lnTo>
                  <a:pt x="79002" y="42603"/>
                </a:lnTo>
                <a:lnTo>
                  <a:pt x="79109" y="40579"/>
                </a:lnTo>
                <a:lnTo>
                  <a:pt x="79121" y="39555"/>
                </a:lnTo>
                <a:lnTo>
                  <a:pt x="79109" y="38531"/>
                </a:lnTo>
                <a:lnTo>
                  <a:pt x="79002" y="36507"/>
                </a:lnTo>
                <a:lnTo>
                  <a:pt x="78800" y="34519"/>
                </a:lnTo>
                <a:lnTo>
                  <a:pt x="78502" y="32554"/>
                </a:lnTo>
                <a:lnTo>
                  <a:pt x="78109" y="30625"/>
                </a:lnTo>
                <a:lnTo>
                  <a:pt x="77621" y="28720"/>
                </a:lnTo>
                <a:lnTo>
                  <a:pt x="77038" y="26862"/>
                </a:lnTo>
                <a:lnTo>
                  <a:pt x="76371" y="25053"/>
                </a:lnTo>
                <a:lnTo>
                  <a:pt x="75621" y="23267"/>
                </a:lnTo>
                <a:lnTo>
                  <a:pt x="74787" y="21540"/>
                </a:lnTo>
                <a:lnTo>
                  <a:pt x="73882" y="19861"/>
                </a:lnTo>
                <a:lnTo>
                  <a:pt x="72882" y="18230"/>
                </a:lnTo>
                <a:lnTo>
                  <a:pt x="71822" y="16647"/>
                </a:lnTo>
                <a:lnTo>
                  <a:pt x="70679" y="15134"/>
                </a:lnTo>
                <a:lnTo>
                  <a:pt x="69477" y="13658"/>
                </a:lnTo>
                <a:lnTo>
                  <a:pt x="68191" y="12253"/>
                </a:lnTo>
                <a:lnTo>
                  <a:pt x="66857" y="10919"/>
                </a:lnTo>
                <a:lnTo>
                  <a:pt x="65452" y="9633"/>
                </a:lnTo>
                <a:lnTo>
                  <a:pt x="63976" y="8431"/>
                </a:lnTo>
                <a:lnTo>
                  <a:pt x="62464" y="7288"/>
                </a:lnTo>
                <a:lnTo>
                  <a:pt x="60880" y="6228"/>
                </a:lnTo>
                <a:lnTo>
                  <a:pt x="59249" y="5228"/>
                </a:lnTo>
                <a:lnTo>
                  <a:pt x="57570" y="4323"/>
                </a:lnTo>
                <a:lnTo>
                  <a:pt x="55844" y="3490"/>
                </a:lnTo>
                <a:lnTo>
                  <a:pt x="54058" y="2739"/>
                </a:lnTo>
                <a:lnTo>
                  <a:pt x="52248" y="2073"/>
                </a:lnTo>
                <a:lnTo>
                  <a:pt x="50390" y="1489"/>
                </a:lnTo>
                <a:lnTo>
                  <a:pt x="48485" y="1001"/>
                </a:lnTo>
                <a:lnTo>
                  <a:pt x="46556" y="608"/>
                </a:lnTo>
                <a:lnTo>
                  <a:pt x="44592" y="310"/>
                </a:lnTo>
                <a:lnTo>
                  <a:pt x="42603" y="108"/>
                </a:lnTo>
                <a:lnTo>
                  <a:pt x="4057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4" name="Google Shape;634;p22"/>
          <p:cNvSpPr/>
          <p:nvPr/>
        </p:nvSpPr>
        <p:spPr>
          <a:xfrm>
            <a:off x="7089358" y="3993381"/>
            <a:ext cx="2526365" cy="2525567"/>
          </a:xfrm>
          <a:custGeom>
            <a:avLst/>
            <a:gdLst/>
            <a:ahLst/>
            <a:cxnLst/>
            <a:rect l="l" t="t" r="r" b="b"/>
            <a:pathLst>
              <a:path w="79122" h="79097" extrusionOk="0">
                <a:moveTo>
                  <a:pt x="38531" y="0"/>
                </a:moveTo>
                <a:lnTo>
                  <a:pt x="36507" y="108"/>
                </a:lnTo>
                <a:lnTo>
                  <a:pt x="34519" y="310"/>
                </a:lnTo>
                <a:lnTo>
                  <a:pt x="32554" y="608"/>
                </a:lnTo>
                <a:lnTo>
                  <a:pt x="30625" y="1001"/>
                </a:lnTo>
                <a:lnTo>
                  <a:pt x="28720" y="1489"/>
                </a:lnTo>
                <a:lnTo>
                  <a:pt x="26863" y="2072"/>
                </a:lnTo>
                <a:lnTo>
                  <a:pt x="25053" y="2727"/>
                </a:lnTo>
                <a:lnTo>
                  <a:pt x="23267" y="3477"/>
                </a:lnTo>
                <a:lnTo>
                  <a:pt x="21540" y="4311"/>
                </a:lnTo>
                <a:lnTo>
                  <a:pt x="19861" y="5228"/>
                </a:lnTo>
                <a:lnTo>
                  <a:pt x="18230" y="6216"/>
                </a:lnTo>
                <a:lnTo>
                  <a:pt x="16647" y="7287"/>
                </a:lnTo>
                <a:lnTo>
                  <a:pt x="15134" y="8419"/>
                </a:lnTo>
                <a:lnTo>
                  <a:pt x="13658" y="9633"/>
                </a:lnTo>
                <a:lnTo>
                  <a:pt x="12253" y="10907"/>
                </a:lnTo>
                <a:lnTo>
                  <a:pt x="10919" y="12253"/>
                </a:lnTo>
                <a:lnTo>
                  <a:pt x="9633" y="13658"/>
                </a:lnTo>
                <a:lnTo>
                  <a:pt x="8431" y="15122"/>
                </a:lnTo>
                <a:lnTo>
                  <a:pt x="7288" y="16646"/>
                </a:lnTo>
                <a:lnTo>
                  <a:pt x="6228" y="18218"/>
                </a:lnTo>
                <a:lnTo>
                  <a:pt x="5228" y="19849"/>
                </a:lnTo>
                <a:lnTo>
                  <a:pt x="4323" y="21528"/>
                </a:lnTo>
                <a:lnTo>
                  <a:pt x="3490" y="23254"/>
                </a:lnTo>
                <a:lnTo>
                  <a:pt x="2739" y="25028"/>
                </a:lnTo>
                <a:lnTo>
                  <a:pt x="2073" y="26850"/>
                </a:lnTo>
                <a:lnTo>
                  <a:pt x="1489" y="28708"/>
                </a:lnTo>
                <a:lnTo>
                  <a:pt x="1001" y="30601"/>
                </a:lnTo>
                <a:lnTo>
                  <a:pt x="608" y="32542"/>
                </a:lnTo>
                <a:lnTo>
                  <a:pt x="311" y="34494"/>
                </a:lnTo>
                <a:lnTo>
                  <a:pt x="108" y="36495"/>
                </a:lnTo>
                <a:lnTo>
                  <a:pt x="1" y="38519"/>
                </a:lnTo>
                <a:lnTo>
                  <a:pt x="1" y="39543"/>
                </a:lnTo>
                <a:lnTo>
                  <a:pt x="1" y="40567"/>
                </a:lnTo>
                <a:lnTo>
                  <a:pt x="108" y="42579"/>
                </a:lnTo>
                <a:lnTo>
                  <a:pt x="311" y="44579"/>
                </a:lnTo>
                <a:lnTo>
                  <a:pt x="608" y="46544"/>
                </a:lnTo>
                <a:lnTo>
                  <a:pt x="1001" y="48473"/>
                </a:lnTo>
                <a:lnTo>
                  <a:pt x="1489" y="50366"/>
                </a:lnTo>
                <a:lnTo>
                  <a:pt x="2073" y="52235"/>
                </a:lnTo>
                <a:lnTo>
                  <a:pt x="2739" y="54045"/>
                </a:lnTo>
                <a:lnTo>
                  <a:pt x="3490" y="55819"/>
                </a:lnTo>
                <a:lnTo>
                  <a:pt x="4323" y="57558"/>
                </a:lnTo>
                <a:lnTo>
                  <a:pt x="5228" y="59236"/>
                </a:lnTo>
                <a:lnTo>
                  <a:pt x="6228" y="60868"/>
                </a:lnTo>
                <a:lnTo>
                  <a:pt x="7288" y="62439"/>
                </a:lnTo>
                <a:lnTo>
                  <a:pt x="8431" y="63963"/>
                </a:lnTo>
                <a:lnTo>
                  <a:pt x="9633" y="65428"/>
                </a:lnTo>
                <a:lnTo>
                  <a:pt x="10919" y="66833"/>
                </a:lnTo>
                <a:lnTo>
                  <a:pt x="12253" y="68178"/>
                </a:lnTo>
                <a:lnTo>
                  <a:pt x="13658" y="69452"/>
                </a:lnTo>
                <a:lnTo>
                  <a:pt x="15134" y="70667"/>
                </a:lnTo>
                <a:lnTo>
                  <a:pt x="16647" y="71810"/>
                </a:lnTo>
                <a:lnTo>
                  <a:pt x="18230" y="72870"/>
                </a:lnTo>
                <a:lnTo>
                  <a:pt x="19861" y="73858"/>
                </a:lnTo>
                <a:lnTo>
                  <a:pt x="21540" y="74775"/>
                </a:lnTo>
                <a:lnTo>
                  <a:pt x="23267" y="75608"/>
                </a:lnTo>
                <a:lnTo>
                  <a:pt x="25053" y="76358"/>
                </a:lnTo>
                <a:lnTo>
                  <a:pt x="26863" y="77025"/>
                </a:lnTo>
                <a:lnTo>
                  <a:pt x="28720" y="77609"/>
                </a:lnTo>
                <a:lnTo>
                  <a:pt x="30625" y="78085"/>
                </a:lnTo>
                <a:lnTo>
                  <a:pt x="32554" y="78490"/>
                </a:lnTo>
                <a:lnTo>
                  <a:pt x="34519" y="78787"/>
                </a:lnTo>
                <a:lnTo>
                  <a:pt x="36507" y="78990"/>
                </a:lnTo>
                <a:lnTo>
                  <a:pt x="38531" y="79097"/>
                </a:lnTo>
                <a:lnTo>
                  <a:pt x="40579" y="79097"/>
                </a:lnTo>
                <a:lnTo>
                  <a:pt x="42603" y="78990"/>
                </a:lnTo>
                <a:lnTo>
                  <a:pt x="44592" y="78787"/>
                </a:lnTo>
                <a:lnTo>
                  <a:pt x="46556" y="78490"/>
                </a:lnTo>
                <a:lnTo>
                  <a:pt x="48485" y="78085"/>
                </a:lnTo>
                <a:lnTo>
                  <a:pt x="50390" y="77609"/>
                </a:lnTo>
                <a:lnTo>
                  <a:pt x="52248" y="77025"/>
                </a:lnTo>
                <a:lnTo>
                  <a:pt x="54058" y="76358"/>
                </a:lnTo>
                <a:lnTo>
                  <a:pt x="55844" y="75608"/>
                </a:lnTo>
                <a:lnTo>
                  <a:pt x="57570" y="74775"/>
                </a:lnTo>
                <a:lnTo>
                  <a:pt x="59249" y="73858"/>
                </a:lnTo>
                <a:lnTo>
                  <a:pt x="60880" y="72870"/>
                </a:lnTo>
                <a:lnTo>
                  <a:pt x="62464" y="71810"/>
                </a:lnTo>
                <a:lnTo>
                  <a:pt x="63976" y="70667"/>
                </a:lnTo>
                <a:lnTo>
                  <a:pt x="65452" y="69452"/>
                </a:lnTo>
                <a:lnTo>
                  <a:pt x="66857" y="68178"/>
                </a:lnTo>
                <a:lnTo>
                  <a:pt x="68191" y="66833"/>
                </a:lnTo>
                <a:lnTo>
                  <a:pt x="69477" y="65428"/>
                </a:lnTo>
                <a:lnTo>
                  <a:pt x="70679" y="63963"/>
                </a:lnTo>
                <a:lnTo>
                  <a:pt x="71822" y="62439"/>
                </a:lnTo>
                <a:lnTo>
                  <a:pt x="72882" y="60868"/>
                </a:lnTo>
                <a:lnTo>
                  <a:pt x="73882" y="59236"/>
                </a:lnTo>
                <a:lnTo>
                  <a:pt x="74787" y="57558"/>
                </a:lnTo>
                <a:lnTo>
                  <a:pt x="75621" y="55819"/>
                </a:lnTo>
                <a:lnTo>
                  <a:pt x="76371" y="54045"/>
                </a:lnTo>
                <a:lnTo>
                  <a:pt x="77038" y="52235"/>
                </a:lnTo>
                <a:lnTo>
                  <a:pt x="77621" y="50366"/>
                </a:lnTo>
                <a:lnTo>
                  <a:pt x="78109" y="48473"/>
                </a:lnTo>
                <a:lnTo>
                  <a:pt x="78502" y="46544"/>
                </a:lnTo>
                <a:lnTo>
                  <a:pt x="78800" y="44579"/>
                </a:lnTo>
                <a:lnTo>
                  <a:pt x="79002" y="42579"/>
                </a:lnTo>
                <a:lnTo>
                  <a:pt x="79109" y="40567"/>
                </a:lnTo>
                <a:lnTo>
                  <a:pt x="79121" y="39543"/>
                </a:lnTo>
                <a:lnTo>
                  <a:pt x="79109" y="38519"/>
                </a:lnTo>
                <a:lnTo>
                  <a:pt x="79002" y="36495"/>
                </a:lnTo>
                <a:lnTo>
                  <a:pt x="78800" y="34506"/>
                </a:lnTo>
                <a:lnTo>
                  <a:pt x="78502" y="32542"/>
                </a:lnTo>
                <a:lnTo>
                  <a:pt x="78109" y="30613"/>
                </a:lnTo>
                <a:lnTo>
                  <a:pt x="77621" y="28720"/>
                </a:lnTo>
                <a:lnTo>
                  <a:pt x="77038" y="26862"/>
                </a:lnTo>
                <a:lnTo>
                  <a:pt x="76371" y="25040"/>
                </a:lnTo>
                <a:lnTo>
                  <a:pt x="75621" y="23266"/>
                </a:lnTo>
                <a:lnTo>
                  <a:pt x="74787" y="21540"/>
                </a:lnTo>
                <a:lnTo>
                  <a:pt x="73882" y="19861"/>
                </a:lnTo>
                <a:lnTo>
                  <a:pt x="72882" y="18230"/>
                </a:lnTo>
                <a:lnTo>
                  <a:pt x="71822" y="16646"/>
                </a:lnTo>
                <a:lnTo>
                  <a:pt x="70679" y="15122"/>
                </a:lnTo>
                <a:lnTo>
                  <a:pt x="69477" y="13658"/>
                </a:lnTo>
                <a:lnTo>
                  <a:pt x="68191" y="12253"/>
                </a:lnTo>
                <a:lnTo>
                  <a:pt x="66857" y="10919"/>
                </a:lnTo>
                <a:lnTo>
                  <a:pt x="65452" y="9633"/>
                </a:lnTo>
                <a:lnTo>
                  <a:pt x="63976" y="8430"/>
                </a:lnTo>
                <a:lnTo>
                  <a:pt x="62464" y="7287"/>
                </a:lnTo>
                <a:lnTo>
                  <a:pt x="60880" y="6228"/>
                </a:lnTo>
                <a:lnTo>
                  <a:pt x="59249" y="5228"/>
                </a:lnTo>
                <a:lnTo>
                  <a:pt x="57570" y="4323"/>
                </a:lnTo>
                <a:lnTo>
                  <a:pt x="55844" y="3489"/>
                </a:lnTo>
                <a:lnTo>
                  <a:pt x="54058" y="2739"/>
                </a:lnTo>
                <a:lnTo>
                  <a:pt x="52248" y="2072"/>
                </a:lnTo>
                <a:lnTo>
                  <a:pt x="50390" y="1489"/>
                </a:lnTo>
                <a:lnTo>
                  <a:pt x="48485" y="1001"/>
                </a:lnTo>
                <a:lnTo>
                  <a:pt x="46556" y="608"/>
                </a:lnTo>
                <a:lnTo>
                  <a:pt x="44592" y="310"/>
                </a:lnTo>
                <a:lnTo>
                  <a:pt x="42603" y="108"/>
                </a:lnTo>
                <a:lnTo>
                  <a:pt x="405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5" name="Google Shape;635;p22"/>
          <p:cNvSpPr/>
          <p:nvPr/>
        </p:nvSpPr>
        <p:spPr>
          <a:xfrm>
            <a:off x="5612697" y="3987666"/>
            <a:ext cx="2526334" cy="2526365"/>
          </a:xfrm>
          <a:custGeom>
            <a:avLst/>
            <a:gdLst/>
            <a:ahLst/>
            <a:cxnLst/>
            <a:rect l="l" t="t" r="r" b="b"/>
            <a:pathLst>
              <a:path w="79121" h="79122" extrusionOk="0">
                <a:moveTo>
                  <a:pt x="38530" y="1"/>
                </a:moveTo>
                <a:lnTo>
                  <a:pt x="36518" y="108"/>
                </a:lnTo>
                <a:lnTo>
                  <a:pt x="34518" y="310"/>
                </a:lnTo>
                <a:lnTo>
                  <a:pt x="32553" y="608"/>
                </a:lnTo>
                <a:lnTo>
                  <a:pt x="30624" y="1001"/>
                </a:lnTo>
                <a:lnTo>
                  <a:pt x="28731" y="1489"/>
                </a:lnTo>
                <a:lnTo>
                  <a:pt x="26862" y="2073"/>
                </a:lnTo>
                <a:lnTo>
                  <a:pt x="25052" y="2739"/>
                </a:lnTo>
                <a:lnTo>
                  <a:pt x="23278" y="3490"/>
                </a:lnTo>
                <a:lnTo>
                  <a:pt x="21539" y="4323"/>
                </a:lnTo>
                <a:lnTo>
                  <a:pt x="19861" y="5228"/>
                </a:lnTo>
                <a:lnTo>
                  <a:pt x="18229" y="6228"/>
                </a:lnTo>
                <a:lnTo>
                  <a:pt x="16658" y="7288"/>
                </a:lnTo>
                <a:lnTo>
                  <a:pt x="15134" y="8431"/>
                </a:lnTo>
                <a:lnTo>
                  <a:pt x="13669" y="9633"/>
                </a:lnTo>
                <a:lnTo>
                  <a:pt x="12264" y="10919"/>
                </a:lnTo>
                <a:lnTo>
                  <a:pt x="10919" y="12253"/>
                </a:lnTo>
                <a:lnTo>
                  <a:pt x="9645" y="13658"/>
                </a:lnTo>
                <a:lnTo>
                  <a:pt x="8430" y="15134"/>
                </a:lnTo>
                <a:lnTo>
                  <a:pt x="7287" y="16647"/>
                </a:lnTo>
                <a:lnTo>
                  <a:pt x="6227" y="18230"/>
                </a:lnTo>
                <a:lnTo>
                  <a:pt x="5239" y="19861"/>
                </a:lnTo>
                <a:lnTo>
                  <a:pt x="4322" y="21540"/>
                </a:lnTo>
                <a:lnTo>
                  <a:pt x="3489" y="23267"/>
                </a:lnTo>
                <a:lnTo>
                  <a:pt x="2739" y="25053"/>
                </a:lnTo>
                <a:lnTo>
                  <a:pt x="2072" y="26862"/>
                </a:lnTo>
                <a:lnTo>
                  <a:pt x="1488" y="28720"/>
                </a:lnTo>
                <a:lnTo>
                  <a:pt x="1012" y="30625"/>
                </a:lnTo>
                <a:lnTo>
                  <a:pt x="607" y="32554"/>
                </a:lnTo>
                <a:lnTo>
                  <a:pt x="310" y="34519"/>
                </a:lnTo>
                <a:lnTo>
                  <a:pt x="107" y="36507"/>
                </a:lnTo>
                <a:lnTo>
                  <a:pt x="0" y="38531"/>
                </a:lnTo>
                <a:lnTo>
                  <a:pt x="0" y="39555"/>
                </a:lnTo>
                <a:lnTo>
                  <a:pt x="0" y="40579"/>
                </a:lnTo>
                <a:lnTo>
                  <a:pt x="107" y="42603"/>
                </a:lnTo>
                <a:lnTo>
                  <a:pt x="310" y="44592"/>
                </a:lnTo>
                <a:lnTo>
                  <a:pt x="607" y="46556"/>
                </a:lnTo>
                <a:lnTo>
                  <a:pt x="1012" y="48485"/>
                </a:lnTo>
                <a:lnTo>
                  <a:pt x="1488" y="50390"/>
                </a:lnTo>
                <a:lnTo>
                  <a:pt x="2072" y="52248"/>
                </a:lnTo>
                <a:lnTo>
                  <a:pt x="2739" y="54057"/>
                </a:lnTo>
                <a:lnTo>
                  <a:pt x="3489" y="55843"/>
                </a:lnTo>
                <a:lnTo>
                  <a:pt x="4322" y="57570"/>
                </a:lnTo>
                <a:lnTo>
                  <a:pt x="5239" y="59249"/>
                </a:lnTo>
                <a:lnTo>
                  <a:pt x="6227" y="60880"/>
                </a:lnTo>
                <a:lnTo>
                  <a:pt x="7287" y="62464"/>
                </a:lnTo>
                <a:lnTo>
                  <a:pt x="8430" y="63976"/>
                </a:lnTo>
                <a:lnTo>
                  <a:pt x="9645" y="65452"/>
                </a:lnTo>
                <a:lnTo>
                  <a:pt x="10919" y="66857"/>
                </a:lnTo>
                <a:lnTo>
                  <a:pt x="12264" y="68191"/>
                </a:lnTo>
                <a:lnTo>
                  <a:pt x="13669" y="69477"/>
                </a:lnTo>
                <a:lnTo>
                  <a:pt x="15134" y="70679"/>
                </a:lnTo>
                <a:lnTo>
                  <a:pt x="16658" y="71822"/>
                </a:lnTo>
                <a:lnTo>
                  <a:pt x="18229" y="72882"/>
                </a:lnTo>
                <a:lnTo>
                  <a:pt x="19861" y="73882"/>
                </a:lnTo>
                <a:lnTo>
                  <a:pt x="21539" y="74787"/>
                </a:lnTo>
                <a:lnTo>
                  <a:pt x="23278" y="75621"/>
                </a:lnTo>
                <a:lnTo>
                  <a:pt x="25052" y="76371"/>
                </a:lnTo>
                <a:lnTo>
                  <a:pt x="26862" y="77037"/>
                </a:lnTo>
                <a:lnTo>
                  <a:pt x="28731" y="77621"/>
                </a:lnTo>
                <a:lnTo>
                  <a:pt x="30624" y="78109"/>
                </a:lnTo>
                <a:lnTo>
                  <a:pt x="32553" y="78502"/>
                </a:lnTo>
                <a:lnTo>
                  <a:pt x="34518" y="78800"/>
                </a:lnTo>
                <a:lnTo>
                  <a:pt x="36518" y="79002"/>
                </a:lnTo>
                <a:lnTo>
                  <a:pt x="38530" y="79109"/>
                </a:lnTo>
                <a:lnTo>
                  <a:pt x="39554" y="79121"/>
                </a:lnTo>
                <a:lnTo>
                  <a:pt x="40578" y="79109"/>
                </a:lnTo>
                <a:lnTo>
                  <a:pt x="42602" y="79002"/>
                </a:lnTo>
                <a:lnTo>
                  <a:pt x="44603" y="78800"/>
                </a:lnTo>
                <a:lnTo>
                  <a:pt x="46567" y="78502"/>
                </a:lnTo>
                <a:lnTo>
                  <a:pt x="48496" y="78109"/>
                </a:lnTo>
                <a:lnTo>
                  <a:pt x="50389" y="77621"/>
                </a:lnTo>
                <a:lnTo>
                  <a:pt x="52247" y="77037"/>
                </a:lnTo>
                <a:lnTo>
                  <a:pt x="54069" y="76371"/>
                </a:lnTo>
                <a:lnTo>
                  <a:pt x="55843" y="75621"/>
                </a:lnTo>
                <a:lnTo>
                  <a:pt x="57569" y="74787"/>
                </a:lnTo>
                <a:lnTo>
                  <a:pt x="59248" y="73882"/>
                </a:lnTo>
                <a:lnTo>
                  <a:pt x="60879" y="72882"/>
                </a:lnTo>
                <a:lnTo>
                  <a:pt x="62463" y="71822"/>
                </a:lnTo>
                <a:lnTo>
                  <a:pt x="63987" y="70679"/>
                </a:lnTo>
                <a:lnTo>
                  <a:pt x="65452" y="69477"/>
                </a:lnTo>
                <a:lnTo>
                  <a:pt x="66857" y="68191"/>
                </a:lnTo>
                <a:lnTo>
                  <a:pt x="68202" y="66857"/>
                </a:lnTo>
                <a:lnTo>
                  <a:pt x="69476" y="65452"/>
                </a:lnTo>
                <a:lnTo>
                  <a:pt x="70679" y="63976"/>
                </a:lnTo>
                <a:lnTo>
                  <a:pt x="71822" y="62464"/>
                </a:lnTo>
                <a:lnTo>
                  <a:pt x="72893" y="60880"/>
                </a:lnTo>
                <a:lnTo>
                  <a:pt x="73881" y="59249"/>
                </a:lnTo>
                <a:lnTo>
                  <a:pt x="74798" y="57570"/>
                </a:lnTo>
                <a:lnTo>
                  <a:pt x="75632" y="55843"/>
                </a:lnTo>
                <a:lnTo>
                  <a:pt x="76382" y="54057"/>
                </a:lnTo>
                <a:lnTo>
                  <a:pt x="77037" y="52248"/>
                </a:lnTo>
                <a:lnTo>
                  <a:pt x="77620" y="50390"/>
                </a:lnTo>
                <a:lnTo>
                  <a:pt x="78108" y="48485"/>
                </a:lnTo>
                <a:lnTo>
                  <a:pt x="78501" y="46556"/>
                </a:lnTo>
                <a:lnTo>
                  <a:pt x="78799" y="44592"/>
                </a:lnTo>
                <a:lnTo>
                  <a:pt x="79001" y="42603"/>
                </a:lnTo>
                <a:lnTo>
                  <a:pt x="79109" y="40579"/>
                </a:lnTo>
                <a:lnTo>
                  <a:pt x="79120" y="39555"/>
                </a:lnTo>
                <a:lnTo>
                  <a:pt x="79109" y="38531"/>
                </a:lnTo>
                <a:lnTo>
                  <a:pt x="79001" y="36507"/>
                </a:lnTo>
                <a:lnTo>
                  <a:pt x="78799" y="34519"/>
                </a:lnTo>
                <a:lnTo>
                  <a:pt x="78501" y="32554"/>
                </a:lnTo>
                <a:lnTo>
                  <a:pt x="78108" y="30625"/>
                </a:lnTo>
                <a:lnTo>
                  <a:pt x="77620" y="28720"/>
                </a:lnTo>
                <a:lnTo>
                  <a:pt x="77037" y="26862"/>
                </a:lnTo>
                <a:lnTo>
                  <a:pt x="76382" y="25053"/>
                </a:lnTo>
                <a:lnTo>
                  <a:pt x="75632" y="23267"/>
                </a:lnTo>
                <a:lnTo>
                  <a:pt x="74798" y="21540"/>
                </a:lnTo>
                <a:lnTo>
                  <a:pt x="73881" y="19861"/>
                </a:lnTo>
                <a:lnTo>
                  <a:pt x="72893" y="18230"/>
                </a:lnTo>
                <a:lnTo>
                  <a:pt x="71822" y="16647"/>
                </a:lnTo>
                <a:lnTo>
                  <a:pt x="70679" y="15134"/>
                </a:lnTo>
                <a:lnTo>
                  <a:pt x="69476" y="13658"/>
                </a:lnTo>
                <a:lnTo>
                  <a:pt x="68202" y="12253"/>
                </a:lnTo>
                <a:lnTo>
                  <a:pt x="66857" y="10919"/>
                </a:lnTo>
                <a:lnTo>
                  <a:pt x="65452" y="9633"/>
                </a:lnTo>
                <a:lnTo>
                  <a:pt x="63987" y="8431"/>
                </a:lnTo>
                <a:lnTo>
                  <a:pt x="62463" y="7288"/>
                </a:lnTo>
                <a:lnTo>
                  <a:pt x="60879" y="6228"/>
                </a:lnTo>
                <a:lnTo>
                  <a:pt x="59248" y="5228"/>
                </a:lnTo>
                <a:lnTo>
                  <a:pt x="57569" y="4323"/>
                </a:lnTo>
                <a:lnTo>
                  <a:pt x="55843" y="3490"/>
                </a:lnTo>
                <a:lnTo>
                  <a:pt x="54069" y="2739"/>
                </a:lnTo>
                <a:lnTo>
                  <a:pt x="52247" y="2073"/>
                </a:lnTo>
                <a:lnTo>
                  <a:pt x="50389" y="1489"/>
                </a:lnTo>
                <a:lnTo>
                  <a:pt x="48496" y="1001"/>
                </a:lnTo>
                <a:lnTo>
                  <a:pt x="46567" y="608"/>
                </a:lnTo>
                <a:lnTo>
                  <a:pt x="44603" y="310"/>
                </a:lnTo>
                <a:lnTo>
                  <a:pt x="42602" y="108"/>
                </a:lnTo>
                <a:lnTo>
                  <a:pt x="4057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6" name="Google Shape;636;p22"/>
          <p:cNvSpPr/>
          <p:nvPr/>
        </p:nvSpPr>
        <p:spPr>
          <a:xfrm>
            <a:off x="4680225" y="3415349"/>
            <a:ext cx="3592680" cy="1256341"/>
          </a:xfrm>
          <a:custGeom>
            <a:avLst/>
            <a:gdLst/>
            <a:ahLst/>
            <a:cxnLst/>
            <a:rect l="l" t="t" r="r" b="b"/>
            <a:pathLst>
              <a:path w="42770" h="14956" extrusionOk="0">
                <a:moveTo>
                  <a:pt x="14931" y="1"/>
                </a:moveTo>
                <a:lnTo>
                  <a:pt x="14157" y="12"/>
                </a:lnTo>
                <a:lnTo>
                  <a:pt x="12645" y="167"/>
                </a:lnTo>
                <a:lnTo>
                  <a:pt x="11193" y="465"/>
                </a:lnTo>
                <a:lnTo>
                  <a:pt x="9788" y="905"/>
                </a:lnTo>
                <a:lnTo>
                  <a:pt x="8442" y="1465"/>
                </a:lnTo>
                <a:lnTo>
                  <a:pt x="7180" y="2156"/>
                </a:lnTo>
                <a:lnTo>
                  <a:pt x="5989" y="2965"/>
                </a:lnTo>
                <a:lnTo>
                  <a:pt x="4882" y="3882"/>
                </a:lnTo>
                <a:lnTo>
                  <a:pt x="3870" y="4894"/>
                </a:lnTo>
                <a:lnTo>
                  <a:pt x="2953" y="6001"/>
                </a:lnTo>
                <a:lnTo>
                  <a:pt x="2143" y="7204"/>
                </a:lnTo>
                <a:lnTo>
                  <a:pt x="1453" y="8466"/>
                </a:lnTo>
                <a:lnTo>
                  <a:pt x="893" y="9812"/>
                </a:lnTo>
                <a:lnTo>
                  <a:pt x="453" y="11217"/>
                </a:lnTo>
                <a:lnTo>
                  <a:pt x="155" y="12681"/>
                </a:lnTo>
                <a:lnTo>
                  <a:pt x="12" y="14181"/>
                </a:lnTo>
                <a:lnTo>
                  <a:pt x="0" y="14955"/>
                </a:lnTo>
                <a:lnTo>
                  <a:pt x="42769" y="14955"/>
                </a:lnTo>
                <a:lnTo>
                  <a:pt x="42769" y="14443"/>
                </a:lnTo>
                <a:lnTo>
                  <a:pt x="42662" y="13431"/>
                </a:lnTo>
                <a:lnTo>
                  <a:pt x="42460" y="12455"/>
                </a:lnTo>
                <a:lnTo>
                  <a:pt x="42174" y="11514"/>
                </a:lnTo>
                <a:lnTo>
                  <a:pt x="41793" y="10621"/>
                </a:lnTo>
                <a:lnTo>
                  <a:pt x="41329" y="9776"/>
                </a:lnTo>
                <a:lnTo>
                  <a:pt x="40793" y="8978"/>
                </a:lnTo>
                <a:lnTo>
                  <a:pt x="40174" y="8228"/>
                </a:lnTo>
                <a:lnTo>
                  <a:pt x="39495" y="7549"/>
                </a:lnTo>
                <a:lnTo>
                  <a:pt x="38757" y="6942"/>
                </a:lnTo>
                <a:lnTo>
                  <a:pt x="37959" y="6406"/>
                </a:lnTo>
                <a:lnTo>
                  <a:pt x="37114" y="5942"/>
                </a:lnTo>
                <a:lnTo>
                  <a:pt x="36209" y="5561"/>
                </a:lnTo>
                <a:lnTo>
                  <a:pt x="35268" y="5263"/>
                </a:lnTo>
                <a:lnTo>
                  <a:pt x="34292" y="5073"/>
                </a:lnTo>
                <a:lnTo>
                  <a:pt x="33292" y="4966"/>
                </a:lnTo>
                <a:lnTo>
                  <a:pt x="32768" y="4954"/>
                </a:lnTo>
                <a:lnTo>
                  <a:pt x="32017" y="4978"/>
                </a:lnTo>
                <a:lnTo>
                  <a:pt x="30565" y="5192"/>
                </a:lnTo>
                <a:lnTo>
                  <a:pt x="29184" y="5609"/>
                </a:lnTo>
                <a:lnTo>
                  <a:pt x="27910" y="6204"/>
                </a:lnTo>
                <a:lnTo>
                  <a:pt x="27314" y="6573"/>
                </a:lnTo>
                <a:lnTo>
                  <a:pt x="26790" y="5847"/>
                </a:lnTo>
                <a:lnTo>
                  <a:pt x="25612" y="4489"/>
                </a:lnTo>
                <a:lnTo>
                  <a:pt x="24290" y="3287"/>
                </a:lnTo>
                <a:lnTo>
                  <a:pt x="22825" y="2251"/>
                </a:lnTo>
                <a:lnTo>
                  <a:pt x="21230" y="1382"/>
                </a:lnTo>
                <a:lnTo>
                  <a:pt x="19968" y="870"/>
                </a:lnTo>
                <a:lnTo>
                  <a:pt x="19099" y="584"/>
                </a:lnTo>
                <a:lnTo>
                  <a:pt x="18206" y="358"/>
                </a:lnTo>
                <a:lnTo>
                  <a:pt x="17289" y="179"/>
                </a:lnTo>
                <a:lnTo>
                  <a:pt x="16360" y="60"/>
                </a:lnTo>
                <a:lnTo>
                  <a:pt x="15408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7" name="Google Shape;637;p22"/>
          <p:cNvSpPr/>
          <p:nvPr/>
        </p:nvSpPr>
        <p:spPr>
          <a:xfrm>
            <a:off x="-1304673" y="2168121"/>
            <a:ext cx="8970994" cy="3134517"/>
          </a:xfrm>
          <a:custGeom>
            <a:avLst/>
            <a:gdLst/>
            <a:ahLst/>
            <a:cxnLst/>
            <a:rect l="l" t="t" r="r" b="b"/>
            <a:pathLst>
              <a:path w="60082" h="20993" extrusionOk="0">
                <a:moveTo>
                  <a:pt x="39090" y="1"/>
                </a:moveTo>
                <a:lnTo>
                  <a:pt x="38412" y="13"/>
                </a:lnTo>
                <a:lnTo>
                  <a:pt x="37078" y="96"/>
                </a:lnTo>
                <a:lnTo>
                  <a:pt x="35768" y="263"/>
                </a:lnTo>
                <a:lnTo>
                  <a:pt x="34482" y="513"/>
                </a:lnTo>
                <a:lnTo>
                  <a:pt x="33232" y="834"/>
                </a:lnTo>
                <a:lnTo>
                  <a:pt x="32006" y="1227"/>
                </a:lnTo>
                <a:lnTo>
                  <a:pt x="30815" y="1692"/>
                </a:lnTo>
                <a:lnTo>
                  <a:pt x="29660" y="2239"/>
                </a:lnTo>
                <a:lnTo>
                  <a:pt x="28553" y="2835"/>
                </a:lnTo>
                <a:lnTo>
                  <a:pt x="27481" y="3502"/>
                </a:lnTo>
                <a:lnTo>
                  <a:pt x="26445" y="4240"/>
                </a:lnTo>
                <a:lnTo>
                  <a:pt x="25469" y="5026"/>
                </a:lnTo>
                <a:lnTo>
                  <a:pt x="24540" y="5871"/>
                </a:lnTo>
                <a:lnTo>
                  <a:pt x="23659" y="6764"/>
                </a:lnTo>
                <a:lnTo>
                  <a:pt x="22838" y="7717"/>
                </a:lnTo>
                <a:lnTo>
                  <a:pt x="22064" y="8717"/>
                </a:lnTo>
                <a:lnTo>
                  <a:pt x="21706" y="9229"/>
                </a:lnTo>
                <a:lnTo>
                  <a:pt x="21290" y="8967"/>
                </a:lnTo>
                <a:lnTo>
                  <a:pt x="20421" y="8479"/>
                </a:lnTo>
                <a:lnTo>
                  <a:pt x="19527" y="8062"/>
                </a:lnTo>
                <a:lnTo>
                  <a:pt x="18587" y="7705"/>
                </a:lnTo>
                <a:lnTo>
                  <a:pt x="17622" y="7407"/>
                </a:lnTo>
                <a:lnTo>
                  <a:pt x="16634" y="7193"/>
                </a:lnTo>
                <a:lnTo>
                  <a:pt x="15610" y="7038"/>
                </a:lnTo>
                <a:lnTo>
                  <a:pt x="14574" y="6966"/>
                </a:lnTo>
                <a:lnTo>
                  <a:pt x="14038" y="6955"/>
                </a:lnTo>
                <a:lnTo>
                  <a:pt x="13312" y="6966"/>
                </a:lnTo>
                <a:lnTo>
                  <a:pt x="11907" y="7109"/>
                </a:lnTo>
                <a:lnTo>
                  <a:pt x="10526" y="7395"/>
                </a:lnTo>
                <a:lnTo>
                  <a:pt x="9216" y="7800"/>
                </a:lnTo>
                <a:lnTo>
                  <a:pt x="7954" y="8336"/>
                </a:lnTo>
                <a:lnTo>
                  <a:pt x="6763" y="8979"/>
                </a:lnTo>
                <a:lnTo>
                  <a:pt x="5644" y="9741"/>
                </a:lnTo>
                <a:lnTo>
                  <a:pt x="4596" y="10598"/>
                </a:lnTo>
                <a:lnTo>
                  <a:pt x="3644" y="11551"/>
                </a:lnTo>
                <a:lnTo>
                  <a:pt x="2787" y="12586"/>
                </a:lnTo>
                <a:lnTo>
                  <a:pt x="2036" y="13706"/>
                </a:lnTo>
                <a:lnTo>
                  <a:pt x="1382" y="14896"/>
                </a:lnTo>
                <a:lnTo>
                  <a:pt x="858" y="16158"/>
                </a:lnTo>
                <a:lnTo>
                  <a:pt x="441" y="17480"/>
                </a:lnTo>
                <a:lnTo>
                  <a:pt x="167" y="18849"/>
                </a:lnTo>
                <a:lnTo>
                  <a:pt x="24" y="20266"/>
                </a:lnTo>
                <a:lnTo>
                  <a:pt x="0" y="20993"/>
                </a:lnTo>
                <a:lnTo>
                  <a:pt x="60082" y="20993"/>
                </a:lnTo>
                <a:lnTo>
                  <a:pt x="60058" y="19909"/>
                </a:lnTo>
                <a:lnTo>
                  <a:pt x="59844" y="17790"/>
                </a:lnTo>
                <a:lnTo>
                  <a:pt x="59427" y="15742"/>
                </a:lnTo>
                <a:lnTo>
                  <a:pt x="58808" y="13765"/>
                </a:lnTo>
                <a:lnTo>
                  <a:pt x="58010" y="11884"/>
                </a:lnTo>
                <a:lnTo>
                  <a:pt x="57046" y="10098"/>
                </a:lnTo>
                <a:lnTo>
                  <a:pt x="55915" y="8431"/>
                </a:lnTo>
                <a:lnTo>
                  <a:pt x="54629" y="6871"/>
                </a:lnTo>
                <a:lnTo>
                  <a:pt x="53200" y="5442"/>
                </a:lnTo>
                <a:lnTo>
                  <a:pt x="51652" y="4168"/>
                </a:lnTo>
                <a:lnTo>
                  <a:pt x="49973" y="3037"/>
                </a:lnTo>
                <a:lnTo>
                  <a:pt x="48187" y="2061"/>
                </a:lnTo>
                <a:lnTo>
                  <a:pt x="46306" y="1275"/>
                </a:lnTo>
                <a:lnTo>
                  <a:pt x="44329" y="656"/>
                </a:lnTo>
                <a:lnTo>
                  <a:pt x="42281" y="239"/>
                </a:lnTo>
                <a:lnTo>
                  <a:pt x="40174" y="25"/>
                </a:lnTo>
                <a:lnTo>
                  <a:pt x="39090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8" name="Google Shape;638;p22"/>
          <p:cNvSpPr/>
          <p:nvPr/>
        </p:nvSpPr>
        <p:spPr>
          <a:xfrm>
            <a:off x="6009706" y="2356559"/>
            <a:ext cx="1442242" cy="2051293"/>
          </a:xfrm>
          <a:custGeom>
            <a:avLst/>
            <a:gdLst/>
            <a:ahLst/>
            <a:cxnLst/>
            <a:rect l="l" t="t" r="r" b="b"/>
            <a:pathLst>
              <a:path w="30590" h="43508" extrusionOk="0">
                <a:moveTo>
                  <a:pt x="24159" y="0"/>
                </a:moveTo>
                <a:lnTo>
                  <a:pt x="23576" y="976"/>
                </a:lnTo>
                <a:lnTo>
                  <a:pt x="22481" y="2989"/>
                </a:lnTo>
                <a:lnTo>
                  <a:pt x="21480" y="5060"/>
                </a:lnTo>
                <a:lnTo>
                  <a:pt x="20575" y="7168"/>
                </a:lnTo>
                <a:lnTo>
                  <a:pt x="20171" y="8240"/>
                </a:lnTo>
                <a:lnTo>
                  <a:pt x="19861" y="9085"/>
                </a:lnTo>
                <a:lnTo>
                  <a:pt x="19313" y="10776"/>
                </a:lnTo>
                <a:lnTo>
                  <a:pt x="18813" y="12502"/>
                </a:lnTo>
                <a:lnTo>
                  <a:pt x="18385" y="14229"/>
                </a:lnTo>
                <a:lnTo>
                  <a:pt x="18194" y="15110"/>
                </a:lnTo>
                <a:lnTo>
                  <a:pt x="17956" y="15062"/>
                </a:lnTo>
                <a:lnTo>
                  <a:pt x="17480" y="15086"/>
                </a:lnTo>
                <a:lnTo>
                  <a:pt x="17027" y="15205"/>
                </a:lnTo>
                <a:lnTo>
                  <a:pt x="16611" y="15407"/>
                </a:lnTo>
                <a:lnTo>
                  <a:pt x="16265" y="15693"/>
                </a:lnTo>
                <a:lnTo>
                  <a:pt x="15979" y="16050"/>
                </a:lnTo>
                <a:lnTo>
                  <a:pt x="15765" y="16467"/>
                </a:lnTo>
                <a:lnTo>
                  <a:pt x="15658" y="16931"/>
                </a:lnTo>
                <a:lnTo>
                  <a:pt x="15646" y="17182"/>
                </a:lnTo>
                <a:lnTo>
                  <a:pt x="14777" y="17241"/>
                </a:lnTo>
                <a:lnTo>
                  <a:pt x="13039" y="17420"/>
                </a:lnTo>
                <a:lnTo>
                  <a:pt x="11312" y="17658"/>
                </a:lnTo>
                <a:lnTo>
                  <a:pt x="9586" y="17955"/>
                </a:lnTo>
                <a:lnTo>
                  <a:pt x="8728" y="18134"/>
                </a:lnTo>
                <a:lnTo>
                  <a:pt x="7609" y="18384"/>
                </a:lnTo>
                <a:lnTo>
                  <a:pt x="5394" y="18968"/>
                </a:lnTo>
                <a:lnTo>
                  <a:pt x="3215" y="19658"/>
                </a:lnTo>
                <a:lnTo>
                  <a:pt x="1060" y="20456"/>
                </a:lnTo>
                <a:lnTo>
                  <a:pt x="1" y="20896"/>
                </a:lnTo>
                <a:lnTo>
                  <a:pt x="1144" y="20873"/>
                </a:lnTo>
                <a:lnTo>
                  <a:pt x="3430" y="20718"/>
                </a:lnTo>
                <a:lnTo>
                  <a:pt x="5716" y="20456"/>
                </a:lnTo>
                <a:lnTo>
                  <a:pt x="7978" y="20087"/>
                </a:lnTo>
                <a:lnTo>
                  <a:pt x="9097" y="19861"/>
                </a:lnTo>
                <a:lnTo>
                  <a:pt x="9943" y="19670"/>
                </a:lnTo>
                <a:lnTo>
                  <a:pt x="11634" y="19241"/>
                </a:lnTo>
                <a:lnTo>
                  <a:pt x="13300" y="18753"/>
                </a:lnTo>
                <a:lnTo>
                  <a:pt x="14944" y="18205"/>
                </a:lnTo>
                <a:lnTo>
                  <a:pt x="15765" y="17920"/>
                </a:lnTo>
                <a:lnTo>
                  <a:pt x="15849" y="18134"/>
                </a:lnTo>
                <a:lnTo>
                  <a:pt x="16099" y="18539"/>
                </a:lnTo>
                <a:lnTo>
                  <a:pt x="16432" y="18872"/>
                </a:lnTo>
                <a:lnTo>
                  <a:pt x="16837" y="19134"/>
                </a:lnTo>
                <a:lnTo>
                  <a:pt x="17051" y="19218"/>
                </a:lnTo>
                <a:lnTo>
                  <a:pt x="17170" y="19265"/>
                </a:lnTo>
                <a:lnTo>
                  <a:pt x="17277" y="19289"/>
                </a:lnTo>
                <a:lnTo>
                  <a:pt x="17301" y="19289"/>
                </a:lnTo>
                <a:lnTo>
                  <a:pt x="17301" y="43269"/>
                </a:lnTo>
                <a:lnTo>
                  <a:pt x="17313" y="43364"/>
                </a:lnTo>
                <a:lnTo>
                  <a:pt x="17444" y="43495"/>
                </a:lnTo>
                <a:lnTo>
                  <a:pt x="17539" y="43507"/>
                </a:lnTo>
                <a:lnTo>
                  <a:pt x="17813" y="43507"/>
                </a:lnTo>
                <a:lnTo>
                  <a:pt x="17908" y="43495"/>
                </a:lnTo>
                <a:lnTo>
                  <a:pt x="18039" y="43364"/>
                </a:lnTo>
                <a:lnTo>
                  <a:pt x="18051" y="43269"/>
                </a:lnTo>
                <a:lnTo>
                  <a:pt x="18051" y="19253"/>
                </a:lnTo>
                <a:lnTo>
                  <a:pt x="18492" y="19229"/>
                </a:lnTo>
                <a:lnTo>
                  <a:pt x="18801" y="19110"/>
                </a:lnTo>
                <a:lnTo>
                  <a:pt x="19087" y="18908"/>
                </a:lnTo>
                <a:lnTo>
                  <a:pt x="19599" y="19610"/>
                </a:lnTo>
                <a:lnTo>
                  <a:pt x="20683" y="20980"/>
                </a:lnTo>
                <a:lnTo>
                  <a:pt x="21802" y="22301"/>
                </a:lnTo>
                <a:lnTo>
                  <a:pt x="22969" y="23599"/>
                </a:lnTo>
                <a:lnTo>
                  <a:pt x="23576" y="24218"/>
                </a:lnTo>
                <a:lnTo>
                  <a:pt x="24386" y="25040"/>
                </a:lnTo>
                <a:lnTo>
                  <a:pt x="26065" y="26588"/>
                </a:lnTo>
                <a:lnTo>
                  <a:pt x="27815" y="28064"/>
                </a:lnTo>
                <a:lnTo>
                  <a:pt x="29648" y="29457"/>
                </a:lnTo>
                <a:lnTo>
                  <a:pt x="30589" y="30112"/>
                </a:lnTo>
                <a:lnTo>
                  <a:pt x="29946" y="29160"/>
                </a:lnTo>
                <a:lnTo>
                  <a:pt x="28589" y="27314"/>
                </a:lnTo>
                <a:lnTo>
                  <a:pt x="27160" y="25528"/>
                </a:lnTo>
                <a:lnTo>
                  <a:pt x="25636" y="23814"/>
                </a:lnTo>
                <a:lnTo>
                  <a:pt x="24838" y="22992"/>
                </a:lnTo>
                <a:lnTo>
                  <a:pt x="24219" y="22373"/>
                </a:lnTo>
                <a:lnTo>
                  <a:pt x="22945" y="21170"/>
                </a:lnTo>
                <a:lnTo>
                  <a:pt x="21635" y="20015"/>
                </a:lnTo>
                <a:lnTo>
                  <a:pt x="20290" y="18896"/>
                </a:lnTo>
                <a:lnTo>
                  <a:pt x="19587" y="18372"/>
                </a:lnTo>
                <a:lnTo>
                  <a:pt x="19706" y="18170"/>
                </a:lnTo>
                <a:lnTo>
                  <a:pt x="19861" y="17753"/>
                </a:lnTo>
                <a:lnTo>
                  <a:pt x="19933" y="17324"/>
                </a:lnTo>
                <a:lnTo>
                  <a:pt x="19921" y="16908"/>
                </a:lnTo>
                <a:lnTo>
                  <a:pt x="19813" y="16491"/>
                </a:lnTo>
                <a:lnTo>
                  <a:pt x="19635" y="16110"/>
                </a:lnTo>
                <a:lnTo>
                  <a:pt x="19373" y="15765"/>
                </a:lnTo>
                <a:lnTo>
                  <a:pt x="19040" y="15467"/>
                </a:lnTo>
                <a:lnTo>
                  <a:pt x="18849" y="15348"/>
                </a:lnTo>
                <a:lnTo>
                  <a:pt x="19278" y="14562"/>
                </a:lnTo>
                <a:lnTo>
                  <a:pt x="20075" y="12967"/>
                </a:lnTo>
                <a:lnTo>
                  <a:pt x="20826" y="11335"/>
                </a:lnTo>
                <a:lnTo>
                  <a:pt x="21504" y="9692"/>
                </a:lnTo>
                <a:lnTo>
                  <a:pt x="21826" y="8847"/>
                </a:lnTo>
                <a:lnTo>
                  <a:pt x="22219" y="7775"/>
                </a:lnTo>
                <a:lnTo>
                  <a:pt x="22897" y="5584"/>
                </a:lnTo>
                <a:lnTo>
                  <a:pt x="23493" y="3370"/>
                </a:lnTo>
                <a:lnTo>
                  <a:pt x="23969" y="1119"/>
                </a:lnTo>
                <a:lnTo>
                  <a:pt x="24159" y="0"/>
                </a:lnTo>
                <a:close/>
              </a:path>
            </a:pathLst>
          </a:custGeom>
          <a:solidFill>
            <a:srgbClr val="8CD0B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9" name="Google Shape;639;p22"/>
          <p:cNvSpPr txBox="1"/>
          <p:nvPr/>
        </p:nvSpPr>
        <p:spPr>
          <a:xfrm>
            <a:off x="1698125" y="1546700"/>
            <a:ext cx="61341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endParaRPr sz="5000" b="1"/>
          </a:p>
        </p:txBody>
      </p:sp>
      <p:sp>
        <p:nvSpPr>
          <p:cNvPr id="640" name="Google Shape;640;p22"/>
          <p:cNvSpPr txBox="1"/>
          <p:nvPr>
            <p:ph type="subTitle" idx="1"/>
          </p:nvPr>
        </p:nvSpPr>
        <p:spPr>
          <a:xfrm>
            <a:off x="1698125" y="2243425"/>
            <a:ext cx="33858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>
                <a:solidFill>
                  <a:srgbClr val="126B8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641" name="Google Shape;641;p22"/>
          <p:cNvSpPr txBox="1"/>
          <p:nvPr>
            <p:ph type="subTitle" idx="2"/>
          </p:nvPr>
        </p:nvSpPr>
        <p:spPr>
          <a:xfrm>
            <a:off x="1698125" y="1475150"/>
            <a:ext cx="47163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678F"/>
              </a:buClr>
              <a:buSzPts val="5000"/>
              <a:buFont typeface="Lato" panose="020F0502020204030203"/>
              <a:buNone/>
              <a:defRPr sz="5000" b="1">
                <a:solidFill>
                  <a:srgbClr val="0D678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3"/>
          <p:cNvSpPr txBox="1"/>
          <p:nvPr>
            <p:ph type="ctrTitle"/>
          </p:nvPr>
        </p:nvSpPr>
        <p:spPr>
          <a:xfrm>
            <a:off x="736950" y="695909"/>
            <a:ext cx="30540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500"/>
              <a:buFont typeface="Lato" panose="020F0502020204030203"/>
              <a:buNone/>
              <a:defRPr sz="2500" b="1" i="0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700"/>
              <a:buFont typeface="Lato" panose="020F0502020204030203"/>
              <a:buNone/>
              <a:defRPr sz="27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700"/>
              <a:buFont typeface="Lato" panose="020F0502020204030203"/>
              <a:buNone/>
              <a:defRPr sz="27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700"/>
              <a:buFont typeface="Lato" panose="020F0502020204030203"/>
              <a:buNone/>
              <a:defRPr sz="27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700"/>
              <a:buFont typeface="Lato" panose="020F0502020204030203"/>
              <a:buNone/>
              <a:defRPr sz="27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700"/>
              <a:buFont typeface="Lato" panose="020F0502020204030203"/>
              <a:buNone/>
              <a:defRPr sz="27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700"/>
              <a:buFont typeface="Lato" panose="020F0502020204030203"/>
              <a:buNone/>
              <a:defRPr sz="27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700"/>
              <a:buFont typeface="Lato" panose="020F0502020204030203"/>
              <a:buNone/>
              <a:defRPr sz="27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700"/>
              <a:buFont typeface="Lato" panose="020F0502020204030203"/>
              <a:buNone/>
              <a:defRPr sz="27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644" name="Google Shape;644;p23"/>
          <p:cNvSpPr txBox="1"/>
          <p:nvPr>
            <p:ph type="subTitle" idx="1"/>
          </p:nvPr>
        </p:nvSpPr>
        <p:spPr>
          <a:xfrm>
            <a:off x="738582" y="1496450"/>
            <a:ext cx="1861800" cy="2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 sz="1400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300"/>
              <a:buNone/>
              <a:defRPr sz="1300">
                <a:solidFill>
                  <a:srgbClr val="0F6890"/>
                </a:solidFill>
              </a:defRPr>
            </a:lvl2pPr>
            <a:lvl3pPr lvl="2" algn="l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300"/>
              <a:buNone/>
              <a:defRPr sz="1300">
                <a:solidFill>
                  <a:srgbClr val="0F6890"/>
                </a:solidFill>
              </a:defRPr>
            </a:lvl3pPr>
            <a:lvl4pPr lvl="3" algn="l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300"/>
              <a:buNone/>
              <a:defRPr sz="1300">
                <a:solidFill>
                  <a:srgbClr val="0F6890"/>
                </a:solidFill>
              </a:defRPr>
            </a:lvl4pPr>
            <a:lvl5pPr lvl="4" algn="l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300"/>
              <a:buNone/>
              <a:defRPr sz="1300">
                <a:solidFill>
                  <a:srgbClr val="0F6890"/>
                </a:solidFill>
              </a:defRPr>
            </a:lvl5pPr>
            <a:lvl6pPr lvl="5" algn="l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300"/>
              <a:buNone/>
              <a:defRPr sz="1300">
                <a:solidFill>
                  <a:srgbClr val="0F6890"/>
                </a:solidFill>
              </a:defRPr>
            </a:lvl6pPr>
            <a:lvl7pPr lvl="6" algn="l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300"/>
              <a:buNone/>
              <a:defRPr sz="1300">
                <a:solidFill>
                  <a:srgbClr val="0F6890"/>
                </a:solidFill>
              </a:defRPr>
            </a:lvl7pPr>
            <a:lvl8pPr lvl="7" algn="l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300"/>
              <a:buNone/>
              <a:defRPr sz="1300">
                <a:solidFill>
                  <a:srgbClr val="0F6890"/>
                </a:solidFill>
              </a:defRPr>
            </a:lvl8pPr>
            <a:lvl9pPr lvl="8" algn="l" rtl="0"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300"/>
              <a:buNone/>
              <a:defRPr sz="1300">
                <a:solidFill>
                  <a:srgbClr val="0F6890"/>
                </a:solidFill>
              </a:defRPr>
            </a:lvl9pPr>
          </a:lstStyle>
          <a:p/>
        </p:txBody>
      </p:sp>
      <p:sp>
        <p:nvSpPr>
          <p:cNvPr id="645" name="Google Shape;645;p23"/>
          <p:cNvSpPr/>
          <p:nvPr/>
        </p:nvSpPr>
        <p:spPr>
          <a:xfrm>
            <a:off x="3877222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71" y="0"/>
                </a:moveTo>
                <a:lnTo>
                  <a:pt x="0" y="0"/>
                </a:lnTo>
                <a:lnTo>
                  <a:pt x="0" y="555574"/>
                </a:lnTo>
                <a:lnTo>
                  <a:pt x="8228" y="596332"/>
                </a:lnTo>
                <a:lnTo>
                  <a:pt x="30667" y="629615"/>
                </a:lnTo>
                <a:lnTo>
                  <a:pt x="63950" y="652055"/>
                </a:lnTo>
                <a:lnTo>
                  <a:pt x="104708" y="660283"/>
                </a:lnTo>
                <a:lnTo>
                  <a:pt x="3130962" y="660283"/>
                </a:lnTo>
                <a:lnTo>
                  <a:pt x="3171720" y="652055"/>
                </a:lnTo>
                <a:lnTo>
                  <a:pt x="3205003" y="629615"/>
                </a:lnTo>
                <a:lnTo>
                  <a:pt x="3227442" y="596332"/>
                </a:lnTo>
                <a:lnTo>
                  <a:pt x="3235671" y="555574"/>
                </a:lnTo>
                <a:lnTo>
                  <a:pt x="3235671" y="0"/>
                </a:lnTo>
                <a:close/>
              </a:path>
            </a:pathLst>
          </a:custGeom>
          <a:solidFill>
            <a:srgbClr val="01808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646" name="Google Shape;646;p23"/>
          <p:cNvSpPr txBox="1"/>
          <p:nvPr/>
        </p:nvSpPr>
        <p:spPr>
          <a:xfrm>
            <a:off x="4311780" y="44225"/>
            <a:ext cx="93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CO₂ EMISSIONS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pSp>
        <p:nvGrpSpPr>
          <p:cNvPr id="647" name="Google Shape;647;p23"/>
          <p:cNvGrpSpPr/>
          <p:nvPr/>
        </p:nvGrpSpPr>
        <p:grpSpPr>
          <a:xfrm>
            <a:off x="3996736" y="105461"/>
            <a:ext cx="274235" cy="171101"/>
            <a:chOff x="11481550" y="2611546"/>
            <a:chExt cx="798588" cy="518331"/>
          </a:xfrm>
        </p:grpSpPr>
        <p:sp>
          <p:nvSpPr>
            <p:cNvPr id="648" name="Google Shape;648;p23"/>
            <p:cNvSpPr/>
            <p:nvPr/>
          </p:nvSpPr>
          <p:spPr>
            <a:xfrm>
              <a:off x="11481550" y="2611546"/>
              <a:ext cx="798588" cy="518331"/>
            </a:xfrm>
            <a:custGeom>
              <a:avLst/>
              <a:gdLst/>
              <a:ahLst/>
              <a:cxnLst/>
              <a:rect l="l" t="t" r="r" b="b"/>
              <a:pathLst>
                <a:path w="877569" h="569595" extrusionOk="0">
                  <a:moveTo>
                    <a:pt x="709130" y="565616"/>
                  </a:moveTo>
                  <a:lnTo>
                    <a:pt x="207176" y="569165"/>
                  </a:lnTo>
                  <a:lnTo>
                    <a:pt x="160027" y="564058"/>
                  </a:lnTo>
                  <a:lnTo>
                    <a:pt x="116641" y="548868"/>
                  </a:lnTo>
                  <a:lnTo>
                    <a:pt x="78270" y="524831"/>
                  </a:lnTo>
                  <a:lnTo>
                    <a:pt x="46168" y="493181"/>
                  </a:lnTo>
                  <a:lnTo>
                    <a:pt x="21587" y="455155"/>
                  </a:lnTo>
                  <a:lnTo>
                    <a:pt x="5780" y="411986"/>
                  </a:lnTo>
                  <a:lnTo>
                    <a:pt x="0" y="364910"/>
                  </a:lnTo>
                  <a:lnTo>
                    <a:pt x="5223" y="317280"/>
                  </a:lnTo>
                  <a:lnTo>
                    <a:pt x="20733" y="273503"/>
                  </a:lnTo>
                  <a:lnTo>
                    <a:pt x="45252" y="234875"/>
                  </a:lnTo>
                  <a:lnTo>
                    <a:pt x="77503" y="202692"/>
                  </a:lnTo>
                  <a:lnTo>
                    <a:pt x="116210" y="178249"/>
                  </a:lnTo>
                  <a:lnTo>
                    <a:pt x="160094" y="162841"/>
                  </a:lnTo>
                  <a:lnTo>
                    <a:pt x="207878" y="157764"/>
                  </a:lnTo>
                  <a:lnTo>
                    <a:pt x="235514" y="112904"/>
                  </a:lnTo>
                  <a:lnTo>
                    <a:pt x="270353" y="74502"/>
                  </a:lnTo>
                  <a:lnTo>
                    <a:pt x="311317" y="43284"/>
                  </a:lnTo>
                  <a:lnTo>
                    <a:pt x="357326" y="19976"/>
                  </a:lnTo>
                  <a:lnTo>
                    <a:pt x="407301" y="5306"/>
                  </a:lnTo>
                  <a:lnTo>
                    <a:pt x="460163" y="0"/>
                  </a:lnTo>
                  <a:lnTo>
                    <a:pt x="508290" y="3790"/>
                  </a:lnTo>
                  <a:lnTo>
                    <a:pt x="554856" y="15601"/>
                  </a:lnTo>
                  <a:lnTo>
                    <a:pt x="598757" y="35053"/>
                  </a:lnTo>
                  <a:lnTo>
                    <a:pt x="638891" y="61767"/>
                  </a:lnTo>
                  <a:lnTo>
                    <a:pt x="670415" y="91091"/>
                  </a:lnTo>
                  <a:lnTo>
                    <a:pt x="697040" y="124666"/>
                  </a:lnTo>
                  <a:lnTo>
                    <a:pt x="718315" y="161774"/>
                  </a:lnTo>
                  <a:lnTo>
                    <a:pt x="733789" y="201700"/>
                  </a:lnTo>
                  <a:lnTo>
                    <a:pt x="780217" y="219199"/>
                  </a:lnTo>
                  <a:lnTo>
                    <a:pt x="819579" y="247838"/>
                  </a:lnTo>
                  <a:lnTo>
                    <a:pt x="850053" y="285566"/>
                  </a:lnTo>
                  <a:lnTo>
                    <a:pt x="869821" y="330331"/>
                  </a:lnTo>
                  <a:lnTo>
                    <a:pt x="877062" y="380082"/>
                  </a:lnTo>
                  <a:lnTo>
                    <a:pt x="874136" y="414222"/>
                  </a:lnTo>
                  <a:lnTo>
                    <a:pt x="850148" y="477337"/>
                  </a:lnTo>
                  <a:lnTo>
                    <a:pt x="805969" y="526842"/>
                  </a:lnTo>
                  <a:lnTo>
                    <a:pt x="749633" y="556739"/>
                  </a:lnTo>
                  <a:lnTo>
                    <a:pt x="718239" y="563940"/>
                  </a:lnTo>
                  <a:lnTo>
                    <a:pt x="715402" y="564998"/>
                  </a:lnTo>
                  <a:lnTo>
                    <a:pt x="712334" y="565595"/>
                  </a:lnTo>
                  <a:lnTo>
                    <a:pt x="709130" y="565616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11784358" y="2756293"/>
              <a:ext cx="231140" cy="271590"/>
            </a:xfrm>
            <a:custGeom>
              <a:avLst/>
              <a:gdLst/>
              <a:ahLst/>
              <a:cxnLst/>
              <a:rect l="l" t="t" r="r" b="b"/>
              <a:pathLst>
                <a:path w="254000" h="298450" extrusionOk="0">
                  <a:moveTo>
                    <a:pt x="151872" y="148602"/>
                  </a:moveTo>
                  <a:lnTo>
                    <a:pt x="150993" y="25067"/>
                  </a:lnTo>
                  <a:lnTo>
                    <a:pt x="125559" y="0"/>
                  </a:lnTo>
                  <a:lnTo>
                    <a:pt x="115749" y="2052"/>
                  </a:lnTo>
                  <a:lnTo>
                    <a:pt x="107765" y="7520"/>
                  </a:lnTo>
                  <a:lnTo>
                    <a:pt x="102413" y="15584"/>
                  </a:lnTo>
                  <a:lnTo>
                    <a:pt x="100502" y="25423"/>
                  </a:lnTo>
                  <a:lnTo>
                    <a:pt x="101371" y="148833"/>
                  </a:lnTo>
                  <a:lnTo>
                    <a:pt x="101402" y="153754"/>
                  </a:lnTo>
                  <a:lnTo>
                    <a:pt x="97465" y="157775"/>
                  </a:lnTo>
                  <a:lnTo>
                    <a:pt x="92544" y="157848"/>
                  </a:lnTo>
                  <a:lnTo>
                    <a:pt x="10557" y="158989"/>
                  </a:lnTo>
                  <a:lnTo>
                    <a:pt x="4435" y="160958"/>
                  </a:lnTo>
                  <a:lnTo>
                    <a:pt x="709" y="165667"/>
                  </a:lnTo>
                  <a:lnTo>
                    <a:pt x="0" y="171629"/>
                  </a:lnTo>
                  <a:lnTo>
                    <a:pt x="2924" y="177355"/>
                  </a:lnTo>
                  <a:lnTo>
                    <a:pt x="121287" y="294964"/>
                  </a:lnTo>
                  <a:lnTo>
                    <a:pt x="124826" y="298451"/>
                  </a:lnTo>
                  <a:lnTo>
                    <a:pt x="130522" y="298409"/>
                  </a:lnTo>
                  <a:lnTo>
                    <a:pt x="134009" y="294870"/>
                  </a:lnTo>
                  <a:lnTo>
                    <a:pt x="226938" y="200622"/>
                  </a:lnTo>
                  <a:lnTo>
                    <a:pt x="230556" y="197022"/>
                  </a:lnTo>
                  <a:lnTo>
                    <a:pt x="236261" y="191431"/>
                  </a:lnTo>
                  <a:lnTo>
                    <a:pt x="243251" y="184619"/>
                  </a:lnTo>
                  <a:lnTo>
                    <a:pt x="250728" y="177355"/>
                  </a:lnTo>
                  <a:lnTo>
                    <a:pt x="253856" y="171634"/>
                  </a:lnTo>
                  <a:lnTo>
                    <a:pt x="160678" y="157482"/>
                  </a:lnTo>
                  <a:lnTo>
                    <a:pt x="155820" y="157408"/>
                  </a:lnTo>
                  <a:lnTo>
                    <a:pt x="151904" y="153461"/>
                  </a:lnTo>
                  <a:lnTo>
                    <a:pt x="151872" y="148602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  <p:sp>
        <p:nvSpPr>
          <p:cNvPr id="650" name="Google Shape;650;p23"/>
          <p:cNvSpPr/>
          <p:nvPr/>
        </p:nvSpPr>
        <p:spPr>
          <a:xfrm>
            <a:off x="2296809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81" y="0"/>
                </a:moveTo>
                <a:lnTo>
                  <a:pt x="0" y="0"/>
                </a:lnTo>
                <a:lnTo>
                  <a:pt x="0" y="555574"/>
                </a:lnTo>
                <a:lnTo>
                  <a:pt x="8229" y="596332"/>
                </a:lnTo>
                <a:lnTo>
                  <a:pt x="30671" y="629615"/>
                </a:lnTo>
                <a:lnTo>
                  <a:pt x="63955" y="652055"/>
                </a:lnTo>
                <a:lnTo>
                  <a:pt x="104708" y="660283"/>
                </a:lnTo>
                <a:lnTo>
                  <a:pt x="3130972" y="660283"/>
                </a:lnTo>
                <a:lnTo>
                  <a:pt x="3171726" y="652055"/>
                </a:lnTo>
                <a:lnTo>
                  <a:pt x="3205009" y="629615"/>
                </a:lnTo>
                <a:lnTo>
                  <a:pt x="3227451" y="596332"/>
                </a:lnTo>
                <a:lnTo>
                  <a:pt x="3235681" y="555574"/>
                </a:lnTo>
                <a:lnTo>
                  <a:pt x="3235681" y="0"/>
                </a:lnTo>
                <a:close/>
              </a:path>
            </a:pathLst>
          </a:custGeom>
          <a:solidFill>
            <a:srgbClr val="00A69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651" name="Google Shape;651;p23"/>
          <p:cNvSpPr txBox="1"/>
          <p:nvPr/>
        </p:nvSpPr>
        <p:spPr>
          <a:xfrm>
            <a:off x="2695149" y="44225"/>
            <a:ext cx="933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WASTE MANAGEMENT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652" name="Google Shape;652;p23"/>
          <p:cNvSpPr/>
          <p:nvPr/>
        </p:nvSpPr>
        <p:spPr>
          <a:xfrm>
            <a:off x="2436853" y="79049"/>
            <a:ext cx="182165" cy="78296"/>
          </a:xfrm>
          <a:custGeom>
            <a:avLst/>
            <a:gdLst/>
            <a:ahLst/>
            <a:cxnLst/>
            <a:rect l="l" t="t" r="r" b="b"/>
            <a:pathLst>
              <a:path w="582929" h="260985" extrusionOk="0">
                <a:moveTo>
                  <a:pt x="365716" y="229198"/>
                </a:moveTo>
                <a:lnTo>
                  <a:pt x="355434" y="234817"/>
                </a:lnTo>
                <a:lnTo>
                  <a:pt x="336624" y="243687"/>
                </a:lnTo>
                <a:lnTo>
                  <a:pt x="322489" y="253205"/>
                </a:lnTo>
                <a:lnTo>
                  <a:pt x="326230" y="260768"/>
                </a:lnTo>
                <a:lnTo>
                  <a:pt x="352928" y="260768"/>
                </a:lnTo>
                <a:lnTo>
                  <a:pt x="411662" y="260768"/>
                </a:lnTo>
                <a:lnTo>
                  <a:pt x="470397" y="260768"/>
                </a:lnTo>
                <a:lnTo>
                  <a:pt x="497094" y="260768"/>
                </a:lnTo>
                <a:lnTo>
                  <a:pt x="582631" y="126102"/>
                </a:lnTo>
                <a:lnTo>
                  <a:pt x="578310" y="119066"/>
                </a:lnTo>
                <a:lnTo>
                  <a:pt x="561836" y="125544"/>
                </a:lnTo>
                <a:lnTo>
                  <a:pt x="543281" y="136165"/>
                </a:lnTo>
                <a:lnTo>
                  <a:pt x="532716" y="141557"/>
                </a:lnTo>
                <a:lnTo>
                  <a:pt x="513423" y="111550"/>
                </a:lnTo>
                <a:lnTo>
                  <a:pt x="489364" y="71877"/>
                </a:lnTo>
                <a:lnTo>
                  <a:pt x="462789" y="34825"/>
                </a:lnTo>
                <a:lnTo>
                  <a:pt x="435944" y="12681"/>
                </a:lnTo>
                <a:lnTo>
                  <a:pt x="399921" y="3243"/>
                </a:lnTo>
                <a:lnTo>
                  <a:pt x="338358" y="0"/>
                </a:lnTo>
                <a:lnTo>
                  <a:pt x="267717" y="301"/>
                </a:lnTo>
                <a:lnTo>
                  <a:pt x="204458" y="1495"/>
                </a:lnTo>
                <a:lnTo>
                  <a:pt x="165042" y="933"/>
                </a:lnTo>
                <a:lnTo>
                  <a:pt x="95068" y="30842"/>
                </a:lnTo>
                <a:lnTo>
                  <a:pt x="66724" y="65672"/>
                </a:lnTo>
                <a:lnTo>
                  <a:pt x="41890" y="105247"/>
                </a:lnTo>
                <a:lnTo>
                  <a:pt x="19878" y="143188"/>
                </a:lnTo>
                <a:lnTo>
                  <a:pt x="0" y="173116"/>
                </a:lnTo>
                <a:lnTo>
                  <a:pt x="167031" y="260778"/>
                </a:lnTo>
                <a:lnTo>
                  <a:pt x="276399" y="88616"/>
                </a:lnTo>
                <a:lnTo>
                  <a:pt x="365716" y="229198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653" name="Google Shape;653;p23"/>
          <p:cNvSpPr/>
          <p:nvPr/>
        </p:nvSpPr>
        <p:spPr>
          <a:xfrm>
            <a:off x="2523183" y="157338"/>
            <a:ext cx="133350" cy="145161"/>
          </a:xfrm>
          <a:custGeom>
            <a:avLst/>
            <a:gdLst/>
            <a:ahLst/>
            <a:cxnLst/>
            <a:rect l="l" t="t" r="r" b="b"/>
            <a:pathLst>
              <a:path w="426720" h="483870" extrusionOk="0">
                <a:moveTo>
                  <a:pt x="413202" y="216569"/>
                </a:moveTo>
                <a:lnTo>
                  <a:pt x="426236" y="182635"/>
                </a:lnTo>
                <a:lnTo>
                  <a:pt x="419651" y="144340"/>
                </a:lnTo>
                <a:lnTo>
                  <a:pt x="400192" y="104307"/>
                </a:lnTo>
                <a:lnTo>
                  <a:pt x="374603" y="65157"/>
                </a:lnTo>
                <a:lnTo>
                  <a:pt x="349631" y="29513"/>
                </a:lnTo>
                <a:lnTo>
                  <a:pt x="332021" y="0"/>
                </a:lnTo>
                <a:lnTo>
                  <a:pt x="165000" y="87662"/>
                </a:lnTo>
                <a:lnTo>
                  <a:pt x="274316" y="259845"/>
                </a:lnTo>
                <a:lnTo>
                  <a:pt x="95724" y="259855"/>
                </a:lnTo>
                <a:lnTo>
                  <a:pt x="95513" y="248505"/>
                </a:lnTo>
                <a:lnTo>
                  <a:pt x="96411" y="228576"/>
                </a:lnTo>
                <a:lnTo>
                  <a:pt x="94619" y="212209"/>
                </a:lnTo>
                <a:lnTo>
                  <a:pt x="43162" y="279530"/>
                </a:lnTo>
                <a:lnTo>
                  <a:pt x="13487" y="326272"/>
                </a:lnTo>
                <a:lnTo>
                  <a:pt x="0" y="347518"/>
                </a:lnTo>
                <a:lnTo>
                  <a:pt x="86321" y="483514"/>
                </a:lnTo>
                <a:lnTo>
                  <a:pt x="94602" y="482860"/>
                </a:lnTo>
                <a:lnTo>
                  <a:pt x="96418" y="466464"/>
                </a:lnTo>
                <a:lnTo>
                  <a:pt x="95536" y="446508"/>
                </a:lnTo>
                <a:lnTo>
                  <a:pt x="95724" y="435169"/>
                </a:lnTo>
                <a:lnTo>
                  <a:pt x="218684" y="435169"/>
                </a:lnTo>
                <a:lnTo>
                  <a:pt x="254106" y="429494"/>
                </a:lnTo>
                <a:lnTo>
                  <a:pt x="287164" y="405734"/>
                </a:lnTo>
                <a:lnTo>
                  <a:pt x="317749" y="369635"/>
                </a:lnTo>
                <a:lnTo>
                  <a:pt x="345754" y="326933"/>
                </a:lnTo>
                <a:lnTo>
                  <a:pt x="371069" y="283364"/>
                </a:lnTo>
                <a:lnTo>
                  <a:pt x="393588" y="244664"/>
                </a:lnTo>
                <a:lnTo>
                  <a:pt x="413202" y="216569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654" name="Google Shape;654;p23"/>
          <p:cNvSpPr/>
          <p:nvPr/>
        </p:nvSpPr>
        <p:spPr>
          <a:xfrm>
            <a:off x="2389957" y="157327"/>
            <a:ext cx="115888" cy="131254"/>
          </a:xfrm>
          <a:custGeom>
            <a:avLst/>
            <a:gdLst/>
            <a:ahLst/>
            <a:cxnLst/>
            <a:rect l="l" t="t" r="r" b="b"/>
            <a:pathLst>
              <a:path w="370840" h="437514" extrusionOk="0">
                <a:moveTo>
                  <a:pt x="152110" y="259876"/>
                </a:moveTo>
                <a:lnTo>
                  <a:pt x="241406" y="119242"/>
                </a:lnTo>
                <a:lnTo>
                  <a:pt x="284619" y="141932"/>
                </a:lnTo>
                <a:lnTo>
                  <a:pt x="284743" y="124740"/>
                </a:lnTo>
                <a:lnTo>
                  <a:pt x="255136" y="75622"/>
                </a:lnTo>
                <a:lnTo>
                  <a:pt x="220561" y="24181"/>
                </a:lnTo>
                <a:lnTo>
                  <a:pt x="205784" y="20"/>
                </a:lnTo>
                <a:lnTo>
                  <a:pt x="34930" y="0"/>
                </a:lnTo>
                <a:lnTo>
                  <a:pt x="31182" y="7543"/>
                </a:lnTo>
                <a:lnTo>
                  <a:pt x="45312" y="17083"/>
                </a:lnTo>
                <a:lnTo>
                  <a:pt x="64115" y="25971"/>
                </a:lnTo>
                <a:lnTo>
                  <a:pt x="74385" y="31559"/>
                </a:lnTo>
                <a:lnTo>
                  <a:pt x="55949" y="61323"/>
                </a:lnTo>
                <a:lnTo>
                  <a:pt x="30167" y="99782"/>
                </a:lnTo>
                <a:lnTo>
                  <a:pt x="7898" y="139293"/>
                </a:lnTo>
                <a:lnTo>
                  <a:pt x="9000" y="205359"/>
                </a:lnTo>
                <a:lnTo>
                  <a:pt x="36893" y="255742"/>
                </a:lnTo>
                <a:lnTo>
                  <a:pt x="72762" y="311548"/>
                </a:lnTo>
                <a:lnTo>
                  <a:pt x="105693" y="360960"/>
                </a:lnTo>
                <a:lnTo>
                  <a:pt x="124771" y="392166"/>
                </a:lnTo>
                <a:lnTo>
                  <a:pt x="150685" y="419106"/>
                </a:lnTo>
                <a:lnTo>
                  <a:pt x="190526" y="432688"/>
                </a:lnTo>
                <a:lnTo>
                  <a:pt x="238377" y="436999"/>
                </a:lnTo>
                <a:lnTo>
                  <a:pt x="288320" y="436129"/>
                </a:lnTo>
                <a:lnTo>
                  <a:pt x="334439" y="434167"/>
                </a:lnTo>
                <a:lnTo>
                  <a:pt x="370815" y="435201"/>
                </a:lnTo>
                <a:lnTo>
                  <a:pt x="370815" y="259876"/>
                </a:lnTo>
                <a:lnTo>
                  <a:pt x="152110" y="259876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655" name="Google Shape;655;p23"/>
          <p:cNvSpPr/>
          <p:nvPr/>
        </p:nvSpPr>
        <p:spPr>
          <a:xfrm>
            <a:off x="7038038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71" y="0"/>
                </a:moveTo>
                <a:lnTo>
                  <a:pt x="0" y="0"/>
                </a:lnTo>
                <a:lnTo>
                  <a:pt x="0" y="555574"/>
                </a:lnTo>
                <a:lnTo>
                  <a:pt x="8228" y="596332"/>
                </a:lnTo>
                <a:lnTo>
                  <a:pt x="30667" y="629615"/>
                </a:lnTo>
                <a:lnTo>
                  <a:pt x="63950" y="652055"/>
                </a:lnTo>
                <a:lnTo>
                  <a:pt x="104708" y="660283"/>
                </a:lnTo>
                <a:lnTo>
                  <a:pt x="3130962" y="660283"/>
                </a:lnTo>
                <a:lnTo>
                  <a:pt x="3171720" y="652055"/>
                </a:lnTo>
                <a:lnTo>
                  <a:pt x="3205003" y="629615"/>
                </a:lnTo>
                <a:lnTo>
                  <a:pt x="3227442" y="596332"/>
                </a:lnTo>
                <a:lnTo>
                  <a:pt x="3235671" y="555574"/>
                </a:lnTo>
                <a:lnTo>
                  <a:pt x="3235671" y="0"/>
                </a:lnTo>
                <a:close/>
              </a:path>
            </a:pathLst>
          </a:custGeom>
          <a:solidFill>
            <a:srgbClr val="5FB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656" name="Google Shape;656;p23"/>
          <p:cNvSpPr txBox="1"/>
          <p:nvPr/>
        </p:nvSpPr>
        <p:spPr>
          <a:xfrm>
            <a:off x="7411075" y="44225"/>
            <a:ext cx="9324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SOCIAL ACTION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657" name="Google Shape;657;p23"/>
          <p:cNvSpPr/>
          <p:nvPr/>
        </p:nvSpPr>
        <p:spPr>
          <a:xfrm>
            <a:off x="7141465" y="89790"/>
            <a:ext cx="239030" cy="202501"/>
          </a:xfrm>
          <a:custGeom>
            <a:avLst/>
            <a:gdLst/>
            <a:ahLst/>
            <a:cxnLst/>
            <a:rect l="l" t="t" r="r" b="b"/>
            <a:pathLst>
              <a:path w="758825" h="675004" extrusionOk="0">
                <a:moveTo>
                  <a:pt x="698198" y="66029"/>
                </a:moveTo>
                <a:lnTo>
                  <a:pt x="666171" y="37751"/>
                </a:lnTo>
                <a:lnTo>
                  <a:pt x="629594" y="17049"/>
                </a:lnTo>
                <a:lnTo>
                  <a:pt x="589399" y="4330"/>
                </a:lnTo>
                <a:lnTo>
                  <a:pt x="546517" y="0"/>
                </a:lnTo>
                <a:lnTo>
                  <a:pt x="514391" y="2589"/>
                </a:lnTo>
                <a:lnTo>
                  <a:pt x="454707" y="23191"/>
                </a:lnTo>
                <a:lnTo>
                  <a:pt x="414318" y="52037"/>
                </a:lnTo>
                <a:lnTo>
                  <a:pt x="379182" y="91431"/>
                </a:lnTo>
                <a:lnTo>
                  <a:pt x="368160" y="77213"/>
                </a:lnTo>
                <a:lnTo>
                  <a:pt x="331005" y="41129"/>
                </a:lnTo>
                <a:lnTo>
                  <a:pt x="274612" y="10332"/>
                </a:lnTo>
                <a:lnTo>
                  <a:pt x="211857" y="0"/>
                </a:lnTo>
                <a:lnTo>
                  <a:pt x="168963" y="4330"/>
                </a:lnTo>
                <a:lnTo>
                  <a:pt x="128761" y="17049"/>
                </a:lnTo>
                <a:lnTo>
                  <a:pt x="92182" y="37751"/>
                </a:lnTo>
                <a:lnTo>
                  <a:pt x="60155" y="66029"/>
                </a:lnTo>
                <a:lnTo>
                  <a:pt x="34393" y="100314"/>
                </a:lnTo>
                <a:lnTo>
                  <a:pt x="15533" y="139383"/>
                </a:lnTo>
                <a:lnTo>
                  <a:pt x="3945" y="182245"/>
                </a:lnTo>
                <a:lnTo>
                  <a:pt x="0" y="227909"/>
                </a:lnTo>
                <a:lnTo>
                  <a:pt x="4538" y="275127"/>
                </a:lnTo>
                <a:lnTo>
                  <a:pt x="18371" y="321121"/>
                </a:lnTo>
                <a:lnTo>
                  <a:pt x="41823" y="366698"/>
                </a:lnTo>
                <a:lnTo>
                  <a:pt x="75222" y="412668"/>
                </a:lnTo>
                <a:lnTo>
                  <a:pt x="105095" y="446067"/>
                </a:lnTo>
                <a:lnTo>
                  <a:pt x="139322" y="480053"/>
                </a:lnTo>
                <a:lnTo>
                  <a:pt x="177439" y="515013"/>
                </a:lnTo>
                <a:lnTo>
                  <a:pt x="218985" y="551332"/>
                </a:lnTo>
                <a:lnTo>
                  <a:pt x="263499" y="589395"/>
                </a:lnTo>
                <a:lnTo>
                  <a:pt x="283685" y="606604"/>
                </a:lnTo>
                <a:lnTo>
                  <a:pt x="304954" y="624804"/>
                </a:lnTo>
                <a:lnTo>
                  <a:pt x="327086" y="643869"/>
                </a:lnTo>
                <a:lnTo>
                  <a:pt x="349863" y="663676"/>
                </a:lnTo>
                <a:lnTo>
                  <a:pt x="356350" y="668392"/>
                </a:lnTo>
                <a:lnTo>
                  <a:pt x="363517" y="671846"/>
                </a:lnTo>
                <a:lnTo>
                  <a:pt x="371187" y="673968"/>
                </a:lnTo>
                <a:lnTo>
                  <a:pt x="379182" y="674691"/>
                </a:lnTo>
                <a:lnTo>
                  <a:pt x="387171" y="673968"/>
                </a:lnTo>
                <a:lnTo>
                  <a:pt x="394840" y="671847"/>
                </a:lnTo>
                <a:lnTo>
                  <a:pt x="402003" y="668396"/>
                </a:lnTo>
                <a:lnTo>
                  <a:pt x="408479" y="663686"/>
                </a:lnTo>
                <a:lnTo>
                  <a:pt x="431265" y="643872"/>
                </a:lnTo>
                <a:lnTo>
                  <a:pt x="453408" y="624799"/>
                </a:lnTo>
                <a:lnTo>
                  <a:pt x="474686" y="606591"/>
                </a:lnTo>
                <a:lnTo>
                  <a:pt x="494874" y="589374"/>
                </a:lnTo>
                <a:lnTo>
                  <a:pt x="539384" y="551317"/>
                </a:lnTo>
                <a:lnTo>
                  <a:pt x="580930" y="515004"/>
                </a:lnTo>
                <a:lnTo>
                  <a:pt x="619049" y="480049"/>
                </a:lnTo>
                <a:lnTo>
                  <a:pt x="653277" y="446066"/>
                </a:lnTo>
                <a:lnTo>
                  <a:pt x="683151" y="412668"/>
                </a:lnTo>
                <a:lnTo>
                  <a:pt x="716547" y="366698"/>
                </a:lnTo>
                <a:lnTo>
                  <a:pt x="739993" y="321119"/>
                </a:lnTo>
                <a:lnTo>
                  <a:pt x="753818" y="275123"/>
                </a:lnTo>
                <a:lnTo>
                  <a:pt x="758353" y="227898"/>
                </a:lnTo>
                <a:lnTo>
                  <a:pt x="754408" y="182241"/>
                </a:lnTo>
                <a:lnTo>
                  <a:pt x="742820" y="139381"/>
                </a:lnTo>
                <a:lnTo>
                  <a:pt x="723959" y="100313"/>
                </a:lnTo>
                <a:lnTo>
                  <a:pt x="698198" y="66029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658" name="Google Shape;658;p23"/>
          <p:cNvSpPr/>
          <p:nvPr/>
        </p:nvSpPr>
        <p:spPr>
          <a:xfrm>
            <a:off x="5457631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81" y="0"/>
                </a:moveTo>
                <a:lnTo>
                  <a:pt x="0" y="0"/>
                </a:lnTo>
                <a:lnTo>
                  <a:pt x="0" y="555574"/>
                </a:lnTo>
                <a:lnTo>
                  <a:pt x="8229" y="596332"/>
                </a:lnTo>
                <a:lnTo>
                  <a:pt x="30671" y="629615"/>
                </a:lnTo>
                <a:lnTo>
                  <a:pt x="63955" y="652055"/>
                </a:lnTo>
                <a:lnTo>
                  <a:pt x="104708" y="660283"/>
                </a:lnTo>
                <a:lnTo>
                  <a:pt x="3130972" y="660283"/>
                </a:lnTo>
                <a:lnTo>
                  <a:pt x="3171726" y="652055"/>
                </a:lnTo>
                <a:lnTo>
                  <a:pt x="3205009" y="629615"/>
                </a:lnTo>
                <a:lnTo>
                  <a:pt x="3227451" y="596332"/>
                </a:lnTo>
                <a:lnTo>
                  <a:pt x="3235681" y="555574"/>
                </a:lnTo>
                <a:lnTo>
                  <a:pt x="3235681" y="0"/>
                </a:lnTo>
                <a:close/>
              </a:path>
            </a:pathLst>
          </a:custGeom>
          <a:solidFill>
            <a:srgbClr val="09678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659" name="Google Shape;659;p23"/>
          <p:cNvSpPr txBox="1"/>
          <p:nvPr/>
        </p:nvSpPr>
        <p:spPr>
          <a:xfrm>
            <a:off x="5874975" y="44225"/>
            <a:ext cx="93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COMMITTED EMPLOYEES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660" name="Google Shape;660;p23"/>
          <p:cNvSpPr/>
          <p:nvPr/>
        </p:nvSpPr>
        <p:spPr>
          <a:xfrm>
            <a:off x="716400" y="-10800"/>
            <a:ext cx="1399553" cy="366522"/>
          </a:xfrm>
          <a:custGeom>
            <a:avLst/>
            <a:gdLst/>
            <a:ahLst/>
            <a:cxnLst/>
            <a:rect l="l" t="t" r="r" b="b"/>
            <a:pathLst>
              <a:path w="3235960" h="660400" extrusionOk="0">
                <a:moveTo>
                  <a:pt x="3235671" y="0"/>
                </a:moveTo>
                <a:lnTo>
                  <a:pt x="0" y="0"/>
                </a:lnTo>
                <a:lnTo>
                  <a:pt x="0" y="555574"/>
                </a:lnTo>
                <a:lnTo>
                  <a:pt x="8228" y="596332"/>
                </a:lnTo>
                <a:lnTo>
                  <a:pt x="30667" y="629615"/>
                </a:lnTo>
                <a:lnTo>
                  <a:pt x="63950" y="652055"/>
                </a:lnTo>
                <a:lnTo>
                  <a:pt x="104708" y="660283"/>
                </a:lnTo>
                <a:lnTo>
                  <a:pt x="3130962" y="660283"/>
                </a:lnTo>
                <a:lnTo>
                  <a:pt x="3171720" y="652055"/>
                </a:lnTo>
                <a:lnTo>
                  <a:pt x="3205003" y="629615"/>
                </a:lnTo>
                <a:lnTo>
                  <a:pt x="3227442" y="596332"/>
                </a:lnTo>
                <a:lnTo>
                  <a:pt x="3235671" y="555574"/>
                </a:lnTo>
                <a:lnTo>
                  <a:pt x="3235671" y="0"/>
                </a:lnTo>
                <a:close/>
              </a:path>
            </a:pathLst>
          </a:custGeom>
          <a:solidFill>
            <a:srgbClr val="88C3B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661" name="Google Shape;661;p23"/>
          <p:cNvSpPr txBox="1"/>
          <p:nvPr/>
        </p:nvSpPr>
        <p:spPr>
          <a:xfrm>
            <a:off x="1119554" y="44225"/>
            <a:ext cx="93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HOME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pSp>
        <p:nvGrpSpPr>
          <p:cNvPr id="662" name="Google Shape;662;p23"/>
          <p:cNvGrpSpPr/>
          <p:nvPr/>
        </p:nvGrpSpPr>
        <p:grpSpPr>
          <a:xfrm>
            <a:off x="875759" y="78041"/>
            <a:ext cx="194959" cy="225752"/>
            <a:chOff x="2042250" y="818150"/>
            <a:chExt cx="3544700" cy="4097125"/>
          </a:xfrm>
        </p:grpSpPr>
        <p:sp>
          <p:nvSpPr>
            <p:cNvPr id="663" name="Google Shape;663;p23"/>
            <p:cNvSpPr/>
            <p:nvPr/>
          </p:nvSpPr>
          <p:spPr>
            <a:xfrm>
              <a:off x="2042250" y="1794075"/>
              <a:ext cx="3544700" cy="3121200"/>
            </a:xfrm>
            <a:custGeom>
              <a:avLst/>
              <a:gdLst/>
              <a:ahLst/>
              <a:cxnLst/>
              <a:rect l="l" t="t" r="r" b="b"/>
              <a:pathLst>
                <a:path w="141788" h="124848" extrusionOk="0">
                  <a:moveTo>
                    <a:pt x="134790" y="6998"/>
                  </a:moveTo>
                  <a:lnTo>
                    <a:pt x="134790" y="117850"/>
                  </a:lnTo>
                  <a:lnTo>
                    <a:pt x="6998" y="117850"/>
                  </a:lnTo>
                  <a:lnTo>
                    <a:pt x="6998" y="6998"/>
                  </a:lnTo>
                  <a:close/>
                  <a:moveTo>
                    <a:pt x="1" y="1"/>
                  </a:moveTo>
                  <a:lnTo>
                    <a:pt x="1" y="124847"/>
                  </a:lnTo>
                  <a:lnTo>
                    <a:pt x="141787" y="124847"/>
                  </a:lnTo>
                  <a:lnTo>
                    <a:pt x="141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3220750" y="3331650"/>
              <a:ext cx="1187700" cy="1583625"/>
            </a:xfrm>
            <a:custGeom>
              <a:avLst/>
              <a:gdLst/>
              <a:ahLst/>
              <a:cxnLst/>
              <a:rect l="l" t="t" r="r" b="b"/>
              <a:pathLst>
                <a:path w="47508" h="63345" extrusionOk="0">
                  <a:moveTo>
                    <a:pt x="29094" y="6998"/>
                  </a:moveTo>
                  <a:lnTo>
                    <a:pt x="34250" y="9207"/>
                  </a:lnTo>
                  <a:lnTo>
                    <a:pt x="37933" y="13258"/>
                  </a:lnTo>
                  <a:lnTo>
                    <a:pt x="40142" y="18414"/>
                  </a:lnTo>
                  <a:lnTo>
                    <a:pt x="40511" y="21360"/>
                  </a:lnTo>
                  <a:lnTo>
                    <a:pt x="40511" y="56347"/>
                  </a:lnTo>
                  <a:lnTo>
                    <a:pt x="6998" y="56347"/>
                  </a:lnTo>
                  <a:lnTo>
                    <a:pt x="6998" y="21360"/>
                  </a:lnTo>
                  <a:lnTo>
                    <a:pt x="6998" y="18414"/>
                  </a:lnTo>
                  <a:lnTo>
                    <a:pt x="9207" y="13258"/>
                  </a:lnTo>
                  <a:lnTo>
                    <a:pt x="13258" y="9207"/>
                  </a:lnTo>
                  <a:lnTo>
                    <a:pt x="18046" y="6998"/>
                  </a:lnTo>
                  <a:close/>
                  <a:moveTo>
                    <a:pt x="20992" y="0"/>
                  </a:moveTo>
                  <a:lnTo>
                    <a:pt x="16941" y="369"/>
                  </a:lnTo>
                  <a:lnTo>
                    <a:pt x="9207" y="3683"/>
                  </a:lnTo>
                  <a:lnTo>
                    <a:pt x="3315" y="9207"/>
                  </a:lnTo>
                  <a:lnTo>
                    <a:pt x="369" y="16941"/>
                  </a:lnTo>
                  <a:lnTo>
                    <a:pt x="0" y="21360"/>
                  </a:lnTo>
                  <a:lnTo>
                    <a:pt x="0" y="63344"/>
                  </a:lnTo>
                  <a:lnTo>
                    <a:pt x="47508" y="63344"/>
                  </a:lnTo>
                  <a:lnTo>
                    <a:pt x="47508" y="21360"/>
                  </a:lnTo>
                  <a:lnTo>
                    <a:pt x="47140" y="16941"/>
                  </a:lnTo>
                  <a:lnTo>
                    <a:pt x="43825" y="9207"/>
                  </a:lnTo>
                  <a:lnTo>
                    <a:pt x="37933" y="3683"/>
                  </a:lnTo>
                  <a:lnTo>
                    <a:pt x="30567" y="369"/>
                  </a:lnTo>
                  <a:lnTo>
                    <a:pt x="26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2042250" y="818150"/>
              <a:ext cx="3544700" cy="1150900"/>
            </a:xfrm>
            <a:custGeom>
              <a:avLst/>
              <a:gdLst/>
              <a:ahLst/>
              <a:cxnLst/>
              <a:rect l="l" t="t" r="r" b="b"/>
              <a:pathLst>
                <a:path w="141788" h="46036" extrusionOk="0">
                  <a:moveTo>
                    <a:pt x="124847" y="6629"/>
                  </a:moveTo>
                  <a:lnTo>
                    <a:pt x="129266" y="8839"/>
                  </a:lnTo>
                  <a:lnTo>
                    <a:pt x="132580" y="12154"/>
                  </a:lnTo>
                  <a:lnTo>
                    <a:pt x="134790" y="16573"/>
                  </a:lnTo>
                  <a:lnTo>
                    <a:pt x="134790" y="19151"/>
                  </a:lnTo>
                  <a:lnTo>
                    <a:pt x="134790" y="39038"/>
                  </a:lnTo>
                  <a:lnTo>
                    <a:pt x="6998" y="39038"/>
                  </a:lnTo>
                  <a:lnTo>
                    <a:pt x="6998" y="19151"/>
                  </a:lnTo>
                  <a:lnTo>
                    <a:pt x="6998" y="16573"/>
                  </a:lnTo>
                  <a:lnTo>
                    <a:pt x="8840" y="12154"/>
                  </a:lnTo>
                  <a:lnTo>
                    <a:pt x="12154" y="8839"/>
                  </a:lnTo>
                  <a:lnTo>
                    <a:pt x="16573" y="6629"/>
                  </a:lnTo>
                  <a:close/>
                  <a:moveTo>
                    <a:pt x="15469" y="0"/>
                  </a:moveTo>
                  <a:lnTo>
                    <a:pt x="8471" y="2947"/>
                  </a:lnTo>
                  <a:lnTo>
                    <a:pt x="3315" y="8103"/>
                  </a:lnTo>
                  <a:lnTo>
                    <a:pt x="369" y="15100"/>
                  </a:lnTo>
                  <a:lnTo>
                    <a:pt x="1" y="19151"/>
                  </a:lnTo>
                  <a:lnTo>
                    <a:pt x="1" y="46035"/>
                  </a:lnTo>
                  <a:lnTo>
                    <a:pt x="141787" y="46035"/>
                  </a:lnTo>
                  <a:lnTo>
                    <a:pt x="141787" y="19151"/>
                  </a:lnTo>
                  <a:lnTo>
                    <a:pt x="141419" y="15100"/>
                  </a:lnTo>
                  <a:lnTo>
                    <a:pt x="138473" y="8103"/>
                  </a:lnTo>
                  <a:lnTo>
                    <a:pt x="133317" y="2947"/>
                  </a:lnTo>
                  <a:lnTo>
                    <a:pt x="126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6" name="Google Shape;666;p23"/>
          <p:cNvSpPr/>
          <p:nvPr/>
        </p:nvSpPr>
        <p:spPr>
          <a:xfrm>
            <a:off x="5588997" y="201623"/>
            <a:ext cx="227015" cy="90322"/>
          </a:xfrm>
          <a:custGeom>
            <a:avLst/>
            <a:gdLst/>
            <a:ahLst/>
            <a:cxnLst/>
            <a:rect l="l" t="t" r="r" b="b"/>
            <a:pathLst>
              <a:path w="715009" h="284479" extrusionOk="0">
                <a:moveTo>
                  <a:pt x="626054" y="0"/>
                </a:moveTo>
                <a:lnTo>
                  <a:pt x="88761" y="0"/>
                </a:lnTo>
                <a:lnTo>
                  <a:pt x="54210" y="6974"/>
                </a:lnTo>
                <a:lnTo>
                  <a:pt x="25996" y="25996"/>
                </a:lnTo>
                <a:lnTo>
                  <a:pt x="6974" y="54210"/>
                </a:lnTo>
                <a:lnTo>
                  <a:pt x="0" y="88761"/>
                </a:lnTo>
                <a:lnTo>
                  <a:pt x="0" y="284441"/>
                </a:lnTo>
                <a:lnTo>
                  <a:pt x="714815" y="284441"/>
                </a:lnTo>
                <a:lnTo>
                  <a:pt x="714815" y="88761"/>
                </a:lnTo>
                <a:lnTo>
                  <a:pt x="707841" y="54210"/>
                </a:lnTo>
                <a:lnTo>
                  <a:pt x="688819" y="25996"/>
                </a:lnTo>
                <a:lnTo>
                  <a:pt x="660605" y="6974"/>
                </a:lnTo>
                <a:lnTo>
                  <a:pt x="626054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667" name="Google Shape;667;p23"/>
          <p:cNvSpPr/>
          <p:nvPr/>
        </p:nvSpPr>
        <p:spPr>
          <a:xfrm>
            <a:off x="5669200" y="115619"/>
            <a:ext cx="65927" cy="123588"/>
          </a:xfrm>
          <a:custGeom>
            <a:avLst/>
            <a:gdLst/>
            <a:ahLst/>
            <a:cxnLst/>
            <a:rect l="l" t="t" r="r" b="b"/>
            <a:pathLst>
              <a:path w="207645" h="389254" extrusionOk="0">
                <a:moveTo>
                  <a:pt x="207019" y="0"/>
                </a:moveTo>
                <a:lnTo>
                  <a:pt x="0" y="0"/>
                </a:lnTo>
                <a:lnTo>
                  <a:pt x="0" y="338230"/>
                </a:lnTo>
                <a:lnTo>
                  <a:pt x="3986" y="357978"/>
                </a:lnTo>
                <a:lnTo>
                  <a:pt x="14858" y="374103"/>
                </a:lnTo>
                <a:lnTo>
                  <a:pt x="30983" y="384975"/>
                </a:lnTo>
                <a:lnTo>
                  <a:pt x="50731" y="388961"/>
                </a:lnTo>
                <a:lnTo>
                  <a:pt x="156288" y="388961"/>
                </a:lnTo>
                <a:lnTo>
                  <a:pt x="176036" y="384975"/>
                </a:lnTo>
                <a:lnTo>
                  <a:pt x="192161" y="374103"/>
                </a:lnTo>
                <a:lnTo>
                  <a:pt x="203033" y="357978"/>
                </a:lnTo>
                <a:lnTo>
                  <a:pt x="207019" y="338230"/>
                </a:lnTo>
                <a:lnTo>
                  <a:pt x="207019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668" name="Google Shape;668;p23"/>
          <p:cNvSpPr/>
          <p:nvPr/>
        </p:nvSpPr>
        <p:spPr>
          <a:xfrm>
            <a:off x="5640465" y="64871"/>
            <a:ext cx="123588" cy="123588"/>
          </a:xfrm>
          <a:custGeom>
            <a:avLst/>
            <a:gdLst/>
            <a:ahLst/>
            <a:cxnLst/>
            <a:rect l="l" t="t" r="r" b="b"/>
            <a:pathLst>
              <a:path w="389254" h="389254" extrusionOk="0">
                <a:moveTo>
                  <a:pt x="339612" y="0"/>
                </a:moveTo>
                <a:lnTo>
                  <a:pt x="49338" y="0"/>
                </a:lnTo>
                <a:lnTo>
                  <a:pt x="30135" y="3877"/>
                </a:lnTo>
                <a:lnTo>
                  <a:pt x="14452" y="14453"/>
                </a:lnTo>
                <a:lnTo>
                  <a:pt x="3877" y="30139"/>
                </a:lnTo>
                <a:lnTo>
                  <a:pt x="0" y="49349"/>
                </a:lnTo>
                <a:lnTo>
                  <a:pt x="0" y="339612"/>
                </a:lnTo>
                <a:lnTo>
                  <a:pt x="3877" y="358822"/>
                </a:lnTo>
                <a:lnTo>
                  <a:pt x="14452" y="374508"/>
                </a:lnTo>
                <a:lnTo>
                  <a:pt x="30135" y="385083"/>
                </a:lnTo>
                <a:lnTo>
                  <a:pt x="49338" y="388961"/>
                </a:lnTo>
                <a:lnTo>
                  <a:pt x="339612" y="388961"/>
                </a:lnTo>
                <a:lnTo>
                  <a:pt x="358822" y="385083"/>
                </a:lnTo>
                <a:lnTo>
                  <a:pt x="374508" y="374508"/>
                </a:lnTo>
                <a:lnTo>
                  <a:pt x="385083" y="358822"/>
                </a:lnTo>
                <a:lnTo>
                  <a:pt x="388961" y="339612"/>
                </a:lnTo>
                <a:lnTo>
                  <a:pt x="388961" y="49349"/>
                </a:lnTo>
                <a:lnTo>
                  <a:pt x="385083" y="30139"/>
                </a:lnTo>
                <a:lnTo>
                  <a:pt x="374508" y="14453"/>
                </a:lnTo>
                <a:lnTo>
                  <a:pt x="358822" y="3877"/>
                </a:lnTo>
                <a:lnTo>
                  <a:pt x="339612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669" name="Google Shape;669;p23"/>
          <p:cNvSpPr/>
          <p:nvPr/>
        </p:nvSpPr>
        <p:spPr>
          <a:xfrm>
            <a:off x="5639301" y="54075"/>
            <a:ext cx="135080" cy="48185"/>
          </a:xfrm>
          <a:custGeom>
            <a:avLst/>
            <a:gdLst/>
            <a:ahLst/>
            <a:cxnLst/>
            <a:rect l="l" t="t" r="r" b="b"/>
            <a:pathLst>
              <a:path w="425450" h="151764" extrusionOk="0">
                <a:moveTo>
                  <a:pt x="425170" y="0"/>
                </a:moveTo>
                <a:lnTo>
                  <a:pt x="37035" y="0"/>
                </a:lnTo>
                <a:lnTo>
                  <a:pt x="22621" y="2911"/>
                </a:lnTo>
                <a:lnTo>
                  <a:pt x="10849" y="10850"/>
                </a:lnTo>
                <a:lnTo>
                  <a:pt x="2911" y="22625"/>
                </a:lnTo>
                <a:lnTo>
                  <a:pt x="0" y="37045"/>
                </a:lnTo>
                <a:lnTo>
                  <a:pt x="0" y="114111"/>
                </a:lnTo>
                <a:lnTo>
                  <a:pt x="2911" y="128525"/>
                </a:lnTo>
                <a:lnTo>
                  <a:pt x="10849" y="140298"/>
                </a:lnTo>
                <a:lnTo>
                  <a:pt x="22621" y="148236"/>
                </a:lnTo>
                <a:lnTo>
                  <a:pt x="37035" y="151147"/>
                </a:lnTo>
                <a:lnTo>
                  <a:pt x="351099" y="151147"/>
                </a:lnTo>
                <a:lnTo>
                  <a:pt x="379931" y="145326"/>
                </a:lnTo>
                <a:lnTo>
                  <a:pt x="403475" y="129452"/>
                </a:lnTo>
                <a:lnTo>
                  <a:pt x="419349" y="105908"/>
                </a:lnTo>
                <a:lnTo>
                  <a:pt x="425170" y="77076"/>
                </a:lnTo>
                <a:lnTo>
                  <a:pt x="425170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670" name="Google Shape;670;p23"/>
          <p:cNvSpPr/>
          <p:nvPr/>
        </p:nvSpPr>
        <p:spPr>
          <a:xfrm rot="8532856">
            <a:off x="5687752" y="129611"/>
            <a:ext cx="33784" cy="29285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1" name="Google Shape;671;p23">
            <a:hlinkClick r:id="rId2" action="ppaction://hlinksldjump"/>
          </p:cNvPr>
          <p:cNvSpPr/>
          <p:nvPr/>
        </p:nvSpPr>
        <p:spPr>
          <a:xfrm>
            <a:off x="711625" y="24124"/>
            <a:ext cx="14043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2" name="Google Shape;672;p23">
            <a:hlinkClick r:id="rId3" action="ppaction://hlinksldjump"/>
          </p:cNvPr>
          <p:cNvSpPr/>
          <p:nvPr/>
        </p:nvSpPr>
        <p:spPr>
          <a:xfrm>
            <a:off x="3875887" y="24124"/>
            <a:ext cx="14046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3" name="Google Shape;673;p23">
            <a:hlinkClick r:id="rId2" action="ppaction://hlinksldjump"/>
          </p:cNvPr>
          <p:cNvSpPr/>
          <p:nvPr/>
        </p:nvSpPr>
        <p:spPr>
          <a:xfrm>
            <a:off x="5454000" y="24124"/>
            <a:ext cx="14043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4" name="Google Shape;674;p23">
            <a:hlinkClick r:id="rId2" action="ppaction://hlinksldjump"/>
          </p:cNvPr>
          <p:cNvSpPr/>
          <p:nvPr/>
        </p:nvSpPr>
        <p:spPr>
          <a:xfrm>
            <a:off x="7035525" y="24124"/>
            <a:ext cx="14046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5" name="Google Shape;675;p23">
            <a:hlinkClick r:id="rId4" action="ppaction://hlinksldjump"/>
          </p:cNvPr>
          <p:cNvSpPr/>
          <p:nvPr/>
        </p:nvSpPr>
        <p:spPr>
          <a:xfrm>
            <a:off x="2294438" y="24124"/>
            <a:ext cx="14043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1">
    <p:bg>
      <p:bgPr>
        <a:solidFill>
          <a:srgbClr val="FFFFFF"/>
        </a:solidFill>
        <a:effectLst/>
      </p:bgPr>
    </p:bg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78" name="Google Shape;678;p24"/>
          <p:cNvSpPr/>
          <p:nvPr/>
        </p:nvSpPr>
        <p:spPr>
          <a:xfrm>
            <a:off x="8485234" y="-1356678"/>
            <a:ext cx="2957231" cy="1479016"/>
          </a:xfrm>
          <a:custGeom>
            <a:avLst/>
            <a:gdLst/>
            <a:ahLst/>
            <a:cxnLst/>
            <a:rect l="l" t="t" r="r" b="b"/>
            <a:pathLst>
              <a:path w="92183" h="46104" extrusionOk="0">
                <a:moveTo>
                  <a:pt x="1" y="1"/>
                </a:moveTo>
                <a:lnTo>
                  <a:pt x="1" y="1192"/>
                </a:lnTo>
                <a:lnTo>
                  <a:pt x="132" y="3549"/>
                </a:lnTo>
                <a:lnTo>
                  <a:pt x="358" y="5871"/>
                </a:lnTo>
                <a:lnTo>
                  <a:pt x="715" y="8157"/>
                </a:lnTo>
                <a:lnTo>
                  <a:pt x="1180" y="10407"/>
                </a:lnTo>
                <a:lnTo>
                  <a:pt x="1739" y="12610"/>
                </a:lnTo>
                <a:lnTo>
                  <a:pt x="2418" y="14777"/>
                </a:lnTo>
                <a:lnTo>
                  <a:pt x="3192" y="16896"/>
                </a:lnTo>
                <a:lnTo>
                  <a:pt x="4073" y="18956"/>
                </a:lnTo>
                <a:lnTo>
                  <a:pt x="5037" y="20969"/>
                </a:lnTo>
                <a:lnTo>
                  <a:pt x="6109" y="22933"/>
                </a:lnTo>
                <a:lnTo>
                  <a:pt x="7264" y="24838"/>
                </a:lnTo>
                <a:lnTo>
                  <a:pt x="8502" y="26672"/>
                </a:lnTo>
                <a:lnTo>
                  <a:pt x="9836" y="28446"/>
                </a:lnTo>
                <a:lnTo>
                  <a:pt x="11241" y="30161"/>
                </a:lnTo>
                <a:lnTo>
                  <a:pt x="12729" y="31792"/>
                </a:lnTo>
                <a:lnTo>
                  <a:pt x="14301" y="33364"/>
                </a:lnTo>
                <a:lnTo>
                  <a:pt x="15932" y="34852"/>
                </a:lnTo>
                <a:lnTo>
                  <a:pt x="17647" y="36257"/>
                </a:lnTo>
                <a:lnTo>
                  <a:pt x="19421" y="37590"/>
                </a:lnTo>
                <a:lnTo>
                  <a:pt x="21254" y="38829"/>
                </a:lnTo>
                <a:lnTo>
                  <a:pt x="23159" y="39984"/>
                </a:lnTo>
                <a:lnTo>
                  <a:pt x="25124" y="41055"/>
                </a:lnTo>
                <a:lnTo>
                  <a:pt x="27136" y="42020"/>
                </a:lnTo>
                <a:lnTo>
                  <a:pt x="29196" y="42901"/>
                </a:lnTo>
                <a:lnTo>
                  <a:pt x="31316" y="43675"/>
                </a:lnTo>
                <a:lnTo>
                  <a:pt x="33483" y="44353"/>
                </a:lnTo>
                <a:lnTo>
                  <a:pt x="35685" y="44925"/>
                </a:lnTo>
                <a:lnTo>
                  <a:pt x="37936" y="45377"/>
                </a:lnTo>
                <a:lnTo>
                  <a:pt x="40222" y="45735"/>
                </a:lnTo>
                <a:lnTo>
                  <a:pt x="42544" y="45973"/>
                </a:lnTo>
                <a:lnTo>
                  <a:pt x="44901" y="46092"/>
                </a:lnTo>
                <a:lnTo>
                  <a:pt x="46092" y="46104"/>
                </a:lnTo>
                <a:lnTo>
                  <a:pt x="47271" y="46092"/>
                </a:lnTo>
                <a:lnTo>
                  <a:pt x="49628" y="45973"/>
                </a:lnTo>
                <a:lnTo>
                  <a:pt x="51950" y="45735"/>
                </a:lnTo>
                <a:lnTo>
                  <a:pt x="54236" y="45377"/>
                </a:lnTo>
                <a:lnTo>
                  <a:pt x="56486" y="44925"/>
                </a:lnTo>
                <a:lnTo>
                  <a:pt x="58689" y="44353"/>
                </a:lnTo>
                <a:lnTo>
                  <a:pt x="60856" y="43675"/>
                </a:lnTo>
                <a:lnTo>
                  <a:pt x="62976" y="42901"/>
                </a:lnTo>
                <a:lnTo>
                  <a:pt x="65047" y="42020"/>
                </a:lnTo>
                <a:lnTo>
                  <a:pt x="67060" y="41055"/>
                </a:lnTo>
                <a:lnTo>
                  <a:pt x="69012" y="39984"/>
                </a:lnTo>
                <a:lnTo>
                  <a:pt x="70917" y="38829"/>
                </a:lnTo>
                <a:lnTo>
                  <a:pt x="72751" y="37590"/>
                </a:lnTo>
                <a:lnTo>
                  <a:pt x="74537" y="36257"/>
                </a:lnTo>
                <a:lnTo>
                  <a:pt x="76240" y="34852"/>
                </a:lnTo>
                <a:lnTo>
                  <a:pt x="77883" y="33364"/>
                </a:lnTo>
                <a:lnTo>
                  <a:pt x="79443" y="31792"/>
                </a:lnTo>
                <a:lnTo>
                  <a:pt x="80931" y="30161"/>
                </a:lnTo>
                <a:lnTo>
                  <a:pt x="82348" y="28446"/>
                </a:lnTo>
                <a:lnTo>
                  <a:pt x="83670" y="26672"/>
                </a:lnTo>
                <a:lnTo>
                  <a:pt x="84920" y="24838"/>
                </a:lnTo>
                <a:lnTo>
                  <a:pt x="86075" y="22933"/>
                </a:lnTo>
                <a:lnTo>
                  <a:pt x="87134" y="20969"/>
                </a:lnTo>
                <a:lnTo>
                  <a:pt x="88111" y="18956"/>
                </a:lnTo>
                <a:lnTo>
                  <a:pt x="88980" y="16896"/>
                </a:lnTo>
                <a:lnTo>
                  <a:pt x="89766" y="14777"/>
                </a:lnTo>
                <a:lnTo>
                  <a:pt x="90433" y="12610"/>
                </a:lnTo>
                <a:lnTo>
                  <a:pt x="91004" y="10407"/>
                </a:lnTo>
                <a:lnTo>
                  <a:pt x="91469" y="8157"/>
                </a:lnTo>
                <a:lnTo>
                  <a:pt x="91814" y="5871"/>
                </a:lnTo>
                <a:lnTo>
                  <a:pt x="92052" y="3549"/>
                </a:lnTo>
                <a:lnTo>
                  <a:pt x="92171" y="1192"/>
                </a:lnTo>
                <a:lnTo>
                  <a:pt x="92183" y="1"/>
                </a:lnTo>
                <a:lnTo>
                  <a:pt x="66369" y="1"/>
                </a:lnTo>
                <a:lnTo>
                  <a:pt x="66357" y="1049"/>
                </a:lnTo>
                <a:lnTo>
                  <a:pt x="66143" y="3097"/>
                </a:lnTo>
                <a:lnTo>
                  <a:pt x="65738" y="5073"/>
                </a:lnTo>
                <a:lnTo>
                  <a:pt x="65143" y="6978"/>
                </a:lnTo>
                <a:lnTo>
                  <a:pt x="64381" y="8788"/>
                </a:lnTo>
                <a:lnTo>
                  <a:pt x="63440" y="10514"/>
                </a:lnTo>
                <a:lnTo>
                  <a:pt x="62345" y="12134"/>
                </a:lnTo>
                <a:lnTo>
                  <a:pt x="61106" y="13634"/>
                </a:lnTo>
                <a:lnTo>
                  <a:pt x="59725" y="15015"/>
                </a:lnTo>
                <a:lnTo>
                  <a:pt x="58225" y="16254"/>
                </a:lnTo>
                <a:lnTo>
                  <a:pt x="56606" y="17349"/>
                </a:lnTo>
                <a:lnTo>
                  <a:pt x="54879" y="18290"/>
                </a:lnTo>
                <a:lnTo>
                  <a:pt x="53057" y="19064"/>
                </a:lnTo>
                <a:lnTo>
                  <a:pt x="51152" y="19659"/>
                </a:lnTo>
                <a:lnTo>
                  <a:pt x="49176" y="20064"/>
                </a:lnTo>
                <a:lnTo>
                  <a:pt x="47140" y="20266"/>
                </a:lnTo>
                <a:lnTo>
                  <a:pt x="46092" y="20290"/>
                </a:lnTo>
                <a:lnTo>
                  <a:pt x="45044" y="20266"/>
                </a:lnTo>
                <a:lnTo>
                  <a:pt x="43008" y="20064"/>
                </a:lnTo>
                <a:lnTo>
                  <a:pt x="41032" y="19659"/>
                </a:lnTo>
                <a:lnTo>
                  <a:pt x="39126" y="19064"/>
                </a:lnTo>
                <a:lnTo>
                  <a:pt x="37305" y="18290"/>
                </a:lnTo>
                <a:lnTo>
                  <a:pt x="35578" y="17349"/>
                </a:lnTo>
                <a:lnTo>
                  <a:pt x="33959" y="16254"/>
                </a:lnTo>
                <a:lnTo>
                  <a:pt x="32459" y="15015"/>
                </a:lnTo>
                <a:lnTo>
                  <a:pt x="31077" y="13634"/>
                </a:lnTo>
                <a:lnTo>
                  <a:pt x="29839" y="12134"/>
                </a:lnTo>
                <a:lnTo>
                  <a:pt x="28744" y="10514"/>
                </a:lnTo>
                <a:lnTo>
                  <a:pt x="27803" y="8788"/>
                </a:lnTo>
                <a:lnTo>
                  <a:pt x="27041" y="6978"/>
                </a:lnTo>
                <a:lnTo>
                  <a:pt x="26446" y="5073"/>
                </a:lnTo>
                <a:lnTo>
                  <a:pt x="26041" y="3097"/>
                </a:lnTo>
                <a:lnTo>
                  <a:pt x="25827" y="1049"/>
                </a:lnTo>
                <a:lnTo>
                  <a:pt x="25815" y="1"/>
                </a:lnTo>
                <a:close/>
              </a:path>
            </a:pathLst>
          </a:custGeom>
          <a:solidFill>
            <a:srgbClr val="F6F7E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9" name="Google Shape;679;p24"/>
          <p:cNvSpPr/>
          <p:nvPr/>
        </p:nvSpPr>
        <p:spPr>
          <a:xfrm>
            <a:off x="1102348" y="3665786"/>
            <a:ext cx="2957231" cy="1478631"/>
          </a:xfrm>
          <a:custGeom>
            <a:avLst/>
            <a:gdLst/>
            <a:ahLst/>
            <a:cxnLst/>
            <a:rect l="l" t="t" r="r" b="b"/>
            <a:pathLst>
              <a:path w="92183" h="46092" extrusionOk="0">
                <a:moveTo>
                  <a:pt x="44901" y="0"/>
                </a:moveTo>
                <a:lnTo>
                  <a:pt x="42543" y="119"/>
                </a:lnTo>
                <a:lnTo>
                  <a:pt x="40222" y="357"/>
                </a:lnTo>
                <a:lnTo>
                  <a:pt x="37935" y="715"/>
                </a:lnTo>
                <a:lnTo>
                  <a:pt x="35685" y="1167"/>
                </a:lnTo>
                <a:lnTo>
                  <a:pt x="33482" y="1739"/>
                </a:lnTo>
                <a:lnTo>
                  <a:pt x="31315" y="2417"/>
                </a:lnTo>
                <a:lnTo>
                  <a:pt x="29208" y="3191"/>
                </a:lnTo>
                <a:lnTo>
                  <a:pt x="27136" y="4072"/>
                </a:lnTo>
                <a:lnTo>
                  <a:pt x="25124" y="5037"/>
                </a:lnTo>
                <a:lnTo>
                  <a:pt x="23159" y="6108"/>
                </a:lnTo>
                <a:lnTo>
                  <a:pt x="21266" y="7263"/>
                </a:lnTo>
                <a:lnTo>
                  <a:pt x="19420" y="8513"/>
                </a:lnTo>
                <a:lnTo>
                  <a:pt x="17646" y="9835"/>
                </a:lnTo>
                <a:lnTo>
                  <a:pt x="15932" y="11252"/>
                </a:lnTo>
                <a:lnTo>
                  <a:pt x="14301" y="12740"/>
                </a:lnTo>
                <a:lnTo>
                  <a:pt x="12729" y="14300"/>
                </a:lnTo>
                <a:lnTo>
                  <a:pt x="11241" y="15943"/>
                </a:lnTo>
                <a:lnTo>
                  <a:pt x="9836" y="17646"/>
                </a:lnTo>
                <a:lnTo>
                  <a:pt x="8502" y="19420"/>
                </a:lnTo>
                <a:lnTo>
                  <a:pt x="7264" y="21266"/>
                </a:lnTo>
                <a:lnTo>
                  <a:pt x="6109" y="23171"/>
                </a:lnTo>
                <a:lnTo>
                  <a:pt x="5037" y="25123"/>
                </a:lnTo>
                <a:lnTo>
                  <a:pt x="4073" y="27136"/>
                </a:lnTo>
                <a:lnTo>
                  <a:pt x="3192" y="29207"/>
                </a:lnTo>
                <a:lnTo>
                  <a:pt x="2418" y="31327"/>
                </a:lnTo>
                <a:lnTo>
                  <a:pt x="1739" y="33494"/>
                </a:lnTo>
                <a:lnTo>
                  <a:pt x="1167" y="35697"/>
                </a:lnTo>
                <a:lnTo>
                  <a:pt x="715" y="37947"/>
                </a:lnTo>
                <a:lnTo>
                  <a:pt x="358" y="40233"/>
                </a:lnTo>
                <a:lnTo>
                  <a:pt x="120" y="42555"/>
                </a:lnTo>
                <a:lnTo>
                  <a:pt x="1" y="44900"/>
                </a:lnTo>
                <a:lnTo>
                  <a:pt x="1" y="46091"/>
                </a:lnTo>
                <a:lnTo>
                  <a:pt x="25802" y="46091"/>
                </a:lnTo>
                <a:lnTo>
                  <a:pt x="25826" y="45055"/>
                </a:lnTo>
                <a:lnTo>
                  <a:pt x="26029" y="43007"/>
                </a:lnTo>
                <a:lnTo>
                  <a:pt x="26434" y="41031"/>
                </a:lnTo>
                <a:lnTo>
                  <a:pt x="27029" y="39126"/>
                </a:lnTo>
                <a:lnTo>
                  <a:pt x="27803" y="37304"/>
                </a:lnTo>
                <a:lnTo>
                  <a:pt x="28743" y="35577"/>
                </a:lnTo>
                <a:lnTo>
                  <a:pt x="29839" y="33958"/>
                </a:lnTo>
                <a:lnTo>
                  <a:pt x="31077" y="32458"/>
                </a:lnTo>
                <a:lnTo>
                  <a:pt x="32458" y="31077"/>
                </a:lnTo>
                <a:lnTo>
                  <a:pt x="33959" y="29838"/>
                </a:lnTo>
                <a:lnTo>
                  <a:pt x="35578" y="28743"/>
                </a:lnTo>
                <a:lnTo>
                  <a:pt x="37304" y="27814"/>
                </a:lnTo>
                <a:lnTo>
                  <a:pt x="39126" y="27040"/>
                </a:lnTo>
                <a:lnTo>
                  <a:pt x="41019" y="26445"/>
                </a:lnTo>
                <a:lnTo>
                  <a:pt x="43008" y="26040"/>
                </a:lnTo>
                <a:lnTo>
                  <a:pt x="45044" y="25826"/>
                </a:lnTo>
                <a:lnTo>
                  <a:pt x="46092" y="25814"/>
                </a:lnTo>
                <a:lnTo>
                  <a:pt x="47139" y="25826"/>
                </a:lnTo>
                <a:lnTo>
                  <a:pt x="49175" y="26040"/>
                </a:lnTo>
                <a:lnTo>
                  <a:pt x="51152" y="26445"/>
                </a:lnTo>
                <a:lnTo>
                  <a:pt x="53057" y="27040"/>
                </a:lnTo>
                <a:lnTo>
                  <a:pt x="54879" y="27814"/>
                </a:lnTo>
                <a:lnTo>
                  <a:pt x="56605" y="28743"/>
                </a:lnTo>
                <a:lnTo>
                  <a:pt x="58225" y="29838"/>
                </a:lnTo>
                <a:lnTo>
                  <a:pt x="59725" y="31077"/>
                </a:lnTo>
                <a:lnTo>
                  <a:pt x="61106" y="32458"/>
                </a:lnTo>
                <a:lnTo>
                  <a:pt x="62344" y="33958"/>
                </a:lnTo>
                <a:lnTo>
                  <a:pt x="63440" y="35577"/>
                </a:lnTo>
                <a:lnTo>
                  <a:pt x="64380" y="37304"/>
                </a:lnTo>
                <a:lnTo>
                  <a:pt x="65142" y="39126"/>
                </a:lnTo>
                <a:lnTo>
                  <a:pt x="65738" y="41031"/>
                </a:lnTo>
                <a:lnTo>
                  <a:pt x="66143" y="43007"/>
                </a:lnTo>
                <a:lnTo>
                  <a:pt x="66357" y="45055"/>
                </a:lnTo>
                <a:lnTo>
                  <a:pt x="66369" y="46091"/>
                </a:lnTo>
                <a:lnTo>
                  <a:pt x="92183" y="46091"/>
                </a:lnTo>
                <a:lnTo>
                  <a:pt x="92171" y="44900"/>
                </a:lnTo>
                <a:lnTo>
                  <a:pt x="92052" y="42555"/>
                </a:lnTo>
                <a:lnTo>
                  <a:pt x="91813" y="40233"/>
                </a:lnTo>
                <a:lnTo>
                  <a:pt x="91468" y="37947"/>
                </a:lnTo>
                <a:lnTo>
                  <a:pt x="91004" y="35697"/>
                </a:lnTo>
                <a:lnTo>
                  <a:pt x="90444" y="33494"/>
                </a:lnTo>
                <a:lnTo>
                  <a:pt x="89766" y="31327"/>
                </a:lnTo>
                <a:lnTo>
                  <a:pt x="88992" y="29207"/>
                </a:lnTo>
                <a:lnTo>
                  <a:pt x="88110" y="27136"/>
                </a:lnTo>
                <a:lnTo>
                  <a:pt x="87134" y="25123"/>
                </a:lnTo>
                <a:lnTo>
                  <a:pt x="86074" y="23171"/>
                </a:lnTo>
                <a:lnTo>
                  <a:pt x="84919" y="21266"/>
                </a:lnTo>
                <a:lnTo>
                  <a:pt x="83669" y="19420"/>
                </a:lnTo>
                <a:lnTo>
                  <a:pt x="82348" y="17646"/>
                </a:lnTo>
                <a:lnTo>
                  <a:pt x="80931" y="15943"/>
                </a:lnTo>
                <a:lnTo>
                  <a:pt x="79442" y="14300"/>
                </a:lnTo>
                <a:lnTo>
                  <a:pt x="77883" y="12740"/>
                </a:lnTo>
                <a:lnTo>
                  <a:pt x="76239" y="11252"/>
                </a:lnTo>
                <a:lnTo>
                  <a:pt x="74537" y="9835"/>
                </a:lnTo>
                <a:lnTo>
                  <a:pt x="72763" y="8513"/>
                </a:lnTo>
                <a:lnTo>
                  <a:pt x="70917" y="7263"/>
                </a:lnTo>
                <a:lnTo>
                  <a:pt x="69024" y="6108"/>
                </a:lnTo>
                <a:lnTo>
                  <a:pt x="67059" y="5037"/>
                </a:lnTo>
                <a:lnTo>
                  <a:pt x="65047" y="4072"/>
                </a:lnTo>
                <a:lnTo>
                  <a:pt x="62975" y="3191"/>
                </a:lnTo>
                <a:lnTo>
                  <a:pt x="60856" y="2417"/>
                </a:lnTo>
                <a:lnTo>
                  <a:pt x="58701" y="1739"/>
                </a:lnTo>
                <a:lnTo>
                  <a:pt x="56486" y="1167"/>
                </a:lnTo>
                <a:lnTo>
                  <a:pt x="54236" y="715"/>
                </a:lnTo>
                <a:lnTo>
                  <a:pt x="51950" y="357"/>
                </a:lnTo>
                <a:lnTo>
                  <a:pt x="49628" y="119"/>
                </a:lnTo>
                <a:lnTo>
                  <a:pt x="47282" y="0"/>
                </a:lnTo>
                <a:close/>
              </a:path>
            </a:pathLst>
          </a:custGeom>
          <a:solidFill>
            <a:srgbClr val="F6F7E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0" name="Google Shape;680;p24"/>
          <p:cNvSpPr/>
          <p:nvPr/>
        </p:nvSpPr>
        <p:spPr>
          <a:xfrm>
            <a:off x="-2195142" y="3082515"/>
            <a:ext cx="4124141" cy="2061910"/>
          </a:xfrm>
          <a:custGeom>
            <a:avLst/>
            <a:gdLst/>
            <a:ahLst/>
            <a:cxnLst/>
            <a:rect l="l" t="t" r="r" b="b"/>
            <a:pathLst>
              <a:path w="128558" h="64274" extrusionOk="0">
                <a:moveTo>
                  <a:pt x="64273" y="1"/>
                </a:moveTo>
                <a:lnTo>
                  <a:pt x="62618" y="12"/>
                </a:lnTo>
                <a:lnTo>
                  <a:pt x="59332" y="179"/>
                </a:lnTo>
                <a:lnTo>
                  <a:pt x="56093" y="513"/>
                </a:lnTo>
                <a:lnTo>
                  <a:pt x="52914" y="1001"/>
                </a:lnTo>
                <a:lnTo>
                  <a:pt x="49771" y="1644"/>
                </a:lnTo>
                <a:lnTo>
                  <a:pt x="46699" y="2430"/>
                </a:lnTo>
                <a:lnTo>
                  <a:pt x="43675" y="3370"/>
                </a:lnTo>
                <a:lnTo>
                  <a:pt x="40722" y="4454"/>
                </a:lnTo>
                <a:lnTo>
                  <a:pt x="37840" y="5680"/>
                </a:lnTo>
                <a:lnTo>
                  <a:pt x="35030" y="7037"/>
                </a:lnTo>
                <a:lnTo>
                  <a:pt x="32304" y="8514"/>
                </a:lnTo>
                <a:lnTo>
                  <a:pt x="29648" y="10133"/>
                </a:lnTo>
                <a:lnTo>
                  <a:pt x="27088" y="11872"/>
                </a:lnTo>
                <a:lnTo>
                  <a:pt x="24612" y="13717"/>
                </a:lnTo>
                <a:lnTo>
                  <a:pt x="22231" y="15682"/>
                </a:lnTo>
                <a:lnTo>
                  <a:pt x="19944" y="17765"/>
                </a:lnTo>
                <a:lnTo>
                  <a:pt x="17765" y="19944"/>
                </a:lnTo>
                <a:lnTo>
                  <a:pt x="15682" y="22230"/>
                </a:lnTo>
                <a:lnTo>
                  <a:pt x="13717" y="24612"/>
                </a:lnTo>
                <a:lnTo>
                  <a:pt x="11872" y="27088"/>
                </a:lnTo>
                <a:lnTo>
                  <a:pt x="10133" y="29648"/>
                </a:lnTo>
                <a:lnTo>
                  <a:pt x="8514" y="32304"/>
                </a:lnTo>
                <a:lnTo>
                  <a:pt x="7038" y="35030"/>
                </a:lnTo>
                <a:lnTo>
                  <a:pt x="5680" y="37840"/>
                </a:lnTo>
                <a:lnTo>
                  <a:pt x="4454" y="40722"/>
                </a:lnTo>
                <a:lnTo>
                  <a:pt x="3370" y="43674"/>
                </a:lnTo>
                <a:lnTo>
                  <a:pt x="2430" y="46699"/>
                </a:lnTo>
                <a:lnTo>
                  <a:pt x="1644" y="49771"/>
                </a:lnTo>
                <a:lnTo>
                  <a:pt x="1001" y="52914"/>
                </a:lnTo>
                <a:lnTo>
                  <a:pt x="513" y="56093"/>
                </a:lnTo>
                <a:lnTo>
                  <a:pt x="179" y="59332"/>
                </a:lnTo>
                <a:lnTo>
                  <a:pt x="13" y="62618"/>
                </a:lnTo>
                <a:lnTo>
                  <a:pt x="1" y="64273"/>
                </a:lnTo>
                <a:lnTo>
                  <a:pt x="36007" y="64273"/>
                </a:lnTo>
                <a:lnTo>
                  <a:pt x="36007" y="63547"/>
                </a:lnTo>
                <a:lnTo>
                  <a:pt x="36078" y="62106"/>
                </a:lnTo>
                <a:lnTo>
                  <a:pt x="36233" y="60677"/>
                </a:lnTo>
                <a:lnTo>
                  <a:pt x="36447" y="59272"/>
                </a:lnTo>
                <a:lnTo>
                  <a:pt x="36721" y="57903"/>
                </a:lnTo>
                <a:lnTo>
                  <a:pt x="37078" y="56546"/>
                </a:lnTo>
                <a:lnTo>
                  <a:pt x="37483" y="55212"/>
                </a:lnTo>
                <a:lnTo>
                  <a:pt x="37959" y="53914"/>
                </a:lnTo>
                <a:lnTo>
                  <a:pt x="38507" y="52652"/>
                </a:lnTo>
                <a:lnTo>
                  <a:pt x="39102" y="51414"/>
                </a:lnTo>
                <a:lnTo>
                  <a:pt x="39757" y="50211"/>
                </a:lnTo>
                <a:lnTo>
                  <a:pt x="40460" y="49044"/>
                </a:lnTo>
                <a:lnTo>
                  <a:pt x="41222" y="47913"/>
                </a:lnTo>
                <a:lnTo>
                  <a:pt x="42043" y="46830"/>
                </a:lnTo>
                <a:lnTo>
                  <a:pt x="42901" y="45782"/>
                </a:lnTo>
                <a:lnTo>
                  <a:pt x="43817" y="44770"/>
                </a:lnTo>
                <a:lnTo>
                  <a:pt x="44782" y="43817"/>
                </a:lnTo>
                <a:lnTo>
                  <a:pt x="45782" y="42900"/>
                </a:lnTo>
                <a:lnTo>
                  <a:pt x="46830" y="42031"/>
                </a:lnTo>
                <a:lnTo>
                  <a:pt x="47925" y="41222"/>
                </a:lnTo>
                <a:lnTo>
                  <a:pt x="49056" y="40460"/>
                </a:lnTo>
                <a:lnTo>
                  <a:pt x="50211" y="39745"/>
                </a:lnTo>
                <a:lnTo>
                  <a:pt x="51414" y="39090"/>
                </a:lnTo>
                <a:lnTo>
                  <a:pt x="52652" y="38495"/>
                </a:lnTo>
                <a:lnTo>
                  <a:pt x="53926" y="37959"/>
                </a:lnTo>
                <a:lnTo>
                  <a:pt x="55224" y="37483"/>
                </a:lnTo>
                <a:lnTo>
                  <a:pt x="56546" y="37066"/>
                </a:lnTo>
                <a:lnTo>
                  <a:pt x="57903" y="36721"/>
                </a:lnTo>
                <a:lnTo>
                  <a:pt x="59284" y="36435"/>
                </a:lnTo>
                <a:lnTo>
                  <a:pt x="60689" y="36221"/>
                </a:lnTo>
                <a:lnTo>
                  <a:pt x="62106" y="36078"/>
                </a:lnTo>
                <a:lnTo>
                  <a:pt x="63547" y="36006"/>
                </a:lnTo>
                <a:lnTo>
                  <a:pt x="64285" y="35995"/>
                </a:lnTo>
                <a:lnTo>
                  <a:pt x="65011" y="36006"/>
                </a:lnTo>
                <a:lnTo>
                  <a:pt x="66452" y="36078"/>
                </a:lnTo>
                <a:lnTo>
                  <a:pt x="67881" y="36221"/>
                </a:lnTo>
                <a:lnTo>
                  <a:pt x="69274" y="36435"/>
                </a:lnTo>
                <a:lnTo>
                  <a:pt x="70655" y="36721"/>
                </a:lnTo>
                <a:lnTo>
                  <a:pt x="72013" y="37066"/>
                </a:lnTo>
                <a:lnTo>
                  <a:pt x="73334" y="37483"/>
                </a:lnTo>
                <a:lnTo>
                  <a:pt x="74644" y="37959"/>
                </a:lnTo>
                <a:lnTo>
                  <a:pt x="75906" y="38495"/>
                </a:lnTo>
                <a:lnTo>
                  <a:pt x="77144" y="39090"/>
                </a:lnTo>
                <a:lnTo>
                  <a:pt x="78347" y="39745"/>
                </a:lnTo>
                <a:lnTo>
                  <a:pt x="79514" y="40460"/>
                </a:lnTo>
                <a:lnTo>
                  <a:pt x="80645" y="41222"/>
                </a:lnTo>
                <a:lnTo>
                  <a:pt x="81729" y="42031"/>
                </a:lnTo>
                <a:lnTo>
                  <a:pt x="82776" y="42900"/>
                </a:lnTo>
                <a:lnTo>
                  <a:pt x="83776" y="43817"/>
                </a:lnTo>
                <a:lnTo>
                  <a:pt x="84741" y="44770"/>
                </a:lnTo>
                <a:lnTo>
                  <a:pt x="85658" y="45782"/>
                </a:lnTo>
                <a:lnTo>
                  <a:pt x="86515" y="46830"/>
                </a:lnTo>
                <a:lnTo>
                  <a:pt x="87337" y="47913"/>
                </a:lnTo>
                <a:lnTo>
                  <a:pt x="88099" y="49044"/>
                </a:lnTo>
                <a:lnTo>
                  <a:pt x="88813" y="50211"/>
                </a:lnTo>
                <a:lnTo>
                  <a:pt x="89468" y="51414"/>
                </a:lnTo>
                <a:lnTo>
                  <a:pt x="90063" y="52652"/>
                </a:lnTo>
                <a:lnTo>
                  <a:pt x="90599" y="53914"/>
                </a:lnTo>
                <a:lnTo>
                  <a:pt x="91075" y="55212"/>
                </a:lnTo>
                <a:lnTo>
                  <a:pt x="91492" y="56546"/>
                </a:lnTo>
                <a:lnTo>
                  <a:pt x="91837" y="57891"/>
                </a:lnTo>
                <a:lnTo>
                  <a:pt x="92123" y="59272"/>
                </a:lnTo>
                <a:lnTo>
                  <a:pt x="92337" y="60677"/>
                </a:lnTo>
                <a:lnTo>
                  <a:pt x="92480" y="62106"/>
                </a:lnTo>
                <a:lnTo>
                  <a:pt x="92552" y="63547"/>
                </a:lnTo>
                <a:lnTo>
                  <a:pt x="92564" y="64273"/>
                </a:lnTo>
                <a:lnTo>
                  <a:pt x="128558" y="64273"/>
                </a:lnTo>
                <a:lnTo>
                  <a:pt x="128546" y="62618"/>
                </a:lnTo>
                <a:lnTo>
                  <a:pt x="128379" y="59332"/>
                </a:lnTo>
                <a:lnTo>
                  <a:pt x="128046" y="56093"/>
                </a:lnTo>
                <a:lnTo>
                  <a:pt x="127558" y="52914"/>
                </a:lnTo>
                <a:lnTo>
                  <a:pt x="126915" y="49771"/>
                </a:lnTo>
                <a:lnTo>
                  <a:pt x="126117" y="46699"/>
                </a:lnTo>
                <a:lnTo>
                  <a:pt x="125176" y="43674"/>
                </a:lnTo>
                <a:lnTo>
                  <a:pt x="124093" y="40722"/>
                </a:lnTo>
                <a:lnTo>
                  <a:pt x="122878" y="37840"/>
                </a:lnTo>
                <a:lnTo>
                  <a:pt x="121521" y="35030"/>
                </a:lnTo>
                <a:lnTo>
                  <a:pt x="120033" y="32304"/>
                </a:lnTo>
                <a:lnTo>
                  <a:pt x="118425" y="29648"/>
                </a:lnTo>
                <a:lnTo>
                  <a:pt x="116687" y="27088"/>
                </a:lnTo>
                <a:lnTo>
                  <a:pt x="114829" y="24612"/>
                </a:lnTo>
                <a:lnTo>
                  <a:pt x="112865" y="22230"/>
                </a:lnTo>
                <a:lnTo>
                  <a:pt x="110793" y="19944"/>
                </a:lnTo>
                <a:lnTo>
                  <a:pt x="108602" y="17765"/>
                </a:lnTo>
                <a:lnTo>
                  <a:pt x="106328" y="15682"/>
                </a:lnTo>
                <a:lnTo>
                  <a:pt x="103947" y="13717"/>
                </a:lnTo>
                <a:lnTo>
                  <a:pt x="101470" y="11872"/>
                </a:lnTo>
                <a:lnTo>
                  <a:pt x="98898" y="10133"/>
                </a:lnTo>
                <a:lnTo>
                  <a:pt x="96255" y="8514"/>
                </a:lnTo>
                <a:lnTo>
                  <a:pt x="93516" y="7037"/>
                </a:lnTo>
                <a:lnTo>
                  <a:pt x="90706" y="5680"/>
                </a:lnTo>
                <a:lnTo>
                  <a:pt x="87825" y="4454"/>
                </a:lnTo>
                <a:lnTo>
                  <a:pt x="84872" y="3370"/>
                </a:lnTo>
                <a:lnTo>
                  <a:pt x="81859" y="2430"/>
                </a:lnTo>
                <a:lnTo>
                  <a:pt x="78776" y="1644"/>
                </a:lnTo>
                <a:lnTo>
                  <a:pt x="75644" y="1001"/>
                </a:lnTo>
                <a:lnTo>
                  <a:pt x="72453" y="513"/>
                </a:lnTo>
                <a:lnTo>
                  <a:pt x="69215" y="179"/>
                </a:lnTo>
                <a:lnTo>
                  <a:pt x="65940" y="12"/>
                </a:lnTo>
                <a:lnTo>
                  <a:pt x="64273" y="1"/>
                </a:lnTo>
                <a:close/>
              </a:path>
            </a:pathLst>
          </a:custGeom>
          <a:solidFill>
            <a:srgbClr val="F6F7E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1" name="Google Shape;681;p24"/>
          <p:cNvSpPr/>
          <p:nvPr/>
        </p:nvSpPr>
        <p:spPr>
          <a:xfrm>
            <a:off x="1529392" y="3528261"/>
            <a:ext cx="123027" cy="123027"/>
          </a:xfrm>
          <a:custGeom>
            <a:avLst/>
            <a:gdLst/>
            <a:ahLst/>
            <a:cxnLst/>
            <a:rect l="l" t="t" r="r" b="b"/>
            <a:pathLst>
              <a:path w="3835" h="3835" fill="none" extrusionOk="0">
                <a:moveTo>
                  <a:pt x="322" y="870"/>
                </a:moveTo>
                <a:lnTo>
                  <a:pt x="500" y="608"/>
                </a:lnTo>
                <a:lnTo>
                  <a:pt x="953" y="251"/>
                </a:lnTo>
                <a:lnTo>
                  <a:pt x="1465" y="48"/>
                </a:lnTo>
                <a:lnTo>
                  <a:pt x="2013" y="1"/>
                </a:lnTo>
                <a:lnTo>
                  <a:pt x="2536" y="108"/>
                </a:lnTo>
                <a:lnTo>
                  <a:pt x="3025" y="346"/>
                </a:lnTo>
                <a:lnTo>
                  <a:pt x="3429" y="727"/>
                </a:lnTo>
                <a:lnTo>
                  <a:pt x="3703" y="1239"/>
                </a:lnTo>
                <a:lnTo>
                  <a:pt x="3787" y="1537"/>
                </a:lnTo>
                <a:lnTo>
                  <a:pt x="3834" y="1846"/>
                </a:lnTo>
                <a:lnTo>
                  <a:pt x="3775" y="2430"/>
                </a:lnTo>
                <a:lnTo>
                  <a:pt x="3549" y="2930"/>
                </a:lnTo>
                <a:lnTo>
                  <a:pt x="3203" y="3346"/>
                </a:lnTo>
                <a:lnTo>
                  <a:pt x="2751" y="3644"/>
                </a:lnTo>
                <a:lnTo>
                  <a:pt x="2239" y="3811"/>
                </a:lnTo>
                <a:lnTo>
                  <a:pt x="1679" y="3835"/>
                </a:lnTo>
                <a:lnTo>
                  <a:pt x="1131" y="3680"/>
                </a:lnTo>
                <a:lnTo>
                  <a:pt x="858" y="3513"/>
                </a:lnTo>
                <a:lnTo>
                  <a:pt x="691" y="3406"/>
                </a:lnTo>
                <a:lnTo>
                  <a:pt x="429" y="3132"/>
                </a:lnTo>
                <a:lnTo>
                  <a:pt x="215" y="2823"/>
                </a:lnTo>
                <a:lnTo>
                  <a:pt x="84" y="2477"/>
                </a:lnTo>
                <a:lnTo>
                  <a:pt x="0" y="2120"/>
                </a:lnTo>
                <a:lnTo>
                  <a:pt x="0" y="1751"/>
                </a:lnTo>
                <a:lnTo>
                  <a:pt x="72" y="1382"/>
                </a:lnTo>
                <a:lnTo>
                  <a:pt x="215" y="1037"/>
                </a:lnTo>
                <a:lnTo>
                  <a:pt x="322" y="870"/>
                </a:lnTo>
                <a:close/>
              </a:path>
            </a:pathLst>
          </a:custGeom>
          <a:noFill/>
          <a:ln w="9525" cap="flat" cmpd="sng">
            <a:solidFill>
              <a:srgbClr val="3D6886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682" name="Google Shape;682;p24"/>
          <p:cNvSpPr/>
          <p:nvPr/>
        </p:nvSpPr>
        <p:spPr>
          <a:xfrm>
            <a:off x="1601956" y="3698251"/>
            <a:ext cx="79494" cy="79077"/>
          </a:xfrm>
          <a:custGeom>
            <a:avLst/>
            <a:gdLst/>
            <a:ahLst/>
            <a:cxnLst/>
            <a:rect l="l" t="t" r="r" b="b"/>
            <a:pathLst>
              <a:path w="2478" h="2465" extrusionOk="0">
                <a:moveTo>
                  <a:pt x="1298" y="0"/>
                </a:moveTo>
                <a:lnTo>
                  <a:pt x="953" y="24"/>
                </a:lnTo>
                <a:lnTo>
                  <a:pt x="620" y="155"/>
                </a:lnTo>
                <a:lnTo>
                  <a:pt x="334" y="393"/>
                </a:lnTo>
                <a:lnTo>
                  <a:pt x="215" y="548"/>
                </a:lnTo>
                <a:lnTo>
                  <a:pt x="84" y="774"/>
                </a:lnTo>
                <a:lnTo>
                  <a:pt x="1" y="1238"/>
                </a:lnTo>
                <a:lnTo>
                  <a:pt x="96" y="1703"/>
                </a:lnTo>
                <a:lnTo>
                  <a:pt x="358" y="2108"/>
                </a:lnTo>
                <a:lnTo>
                  <a:pt x="560" y="2262"/>
                </a:lnTo>
                <a:lnTo>
                  <a:pt x="727" y="2358"/>
                </a:lnTo>
                <a:lnTo>
                  <a:pt x="1096" y="2465"/>
                </a:lnTo>
                <a:lnTo>
                  <a:pt x="1441" y="2453"/>
                </a:lnTo>
                <a:lnTo>
                  <a:pt x="1775" y="2346"/>
                </a:lnTo>
                <a:lnTo>
                  <a:pt x="2060" y="2143"/>
                </a:lnTo>
                <a:lnTo>
                  <a:pt x="2287" y="1881"/>
                </a:lnTo>
                <a:lnTo>
                  <a:pt x="2430" y="1560"/>
                </a:lnTo>
                <a:lnTo>
                  <a:pt x="2477" y="1179"/>
                </a:lnTo>
                <a:lnTo>
                  <a:pt x="2441" y="988"/>
                </a:lnTo>
                <a:lnTo>
                  <a:pt x="2394" y="786"/>
                </a:lnTo>
                <a:lnTo>
                  <a:pt x="2215" y="465"/>
                </a:lnTo>
                <a:lnTo>
                  <a:pt x="1953" y="215"/>
                </a:lnTo>
                <a:lnTo>
                  <a:pt x="1644" y="60"/>
                </a:lnTo>
                <a:lnTo>
                  <a:pt x="1298" y="0"/>
                </a:lnTo>
                <a:close/>
              </a:path>
            </a:pathLst>
          </a:custGeom>
          <a:solidFill>
            <a:srgbClr val="0A6787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3" name="Google Shape;683;p24"/>
          <p:cNvSpPr/>
          <p:nvPr/>
        </p:nvSpPr>
        <p:spPr>
          <a:xfrm>
            <a:off x="1726873" y="3635599"/>
            <a:ext cx="79462" cy="79109"/>
          </a:xfrm>
          <a:custGeom>
            <a:avLst/>
            <a:gdLst/>
            <a:ahLst/>
            <a:cxnLst/>
            <a:rect l="l" t="t" r="r" b="b"/>
            <a:pathLst>
              <a:path w="2477" h="2466" fill="none" extrusionOk="0">
                <a:moveTo>
                  <a:pt x="214" y="548"/>
                </a:moveTo>
                <a:lnTo>
                  <a:pt x="333" y="393"/>
                </a:lnTo>
                <a:lnTo>
                  <a:pt x="631" y="155"/>
                </a:lnTo>
                <a:lnTo>
                  <a:pt x="965" y="24"/>
                </a:lnTo>
                <a:lnTo>
                  <a:pt x="1310" y="0"/>
                </a:lnTo>
                <a:lnTo>
                  <a:pt x="1655" y="60"/>
                </a:lnTo>
                <a:lnTo>
                  <a:pt x="1965" y="227"/>
                </a:lnTo>
                <a:lnTo>
                  <a:pt x="2215" y="465"/>
                </a:lnTo>
                <a:lnTo>
                  <a:pt x="2405" y="798"/>
                </a:lnTo>
                <a:lnTo>
                  <a:pt x="2453" y="989"/>
                </a:lnTo>
                <a:lnTo>
                  <a:pt x="2477" y="1191"/>
                </a:lnTo>
                <a:lnTo>
                  <a:pt x="2441" y="1560"/>
                </a:lnTo>
                <a:lnTo>
                  <a:pt x="2298" y="1882"/>
                </a:lnTo>
                <a:lnTo>
                  <a:pt x="2072" y="2156"/>
                </a:lnTo>
                <a:lnTo>
                  <a:pt x="1774" y="2346"/>
                </a:lnTo>
                <a:lnTo>
                  <a:pt x="1441" y="2453"/>
                </a:lnTo>
                <a:lnTo>
                  <a:pt x="1096" y="2465"/>
                </a:lnTo>
                <a:lnTo>
                  <a:pt x="738" y="2358"/>
                </a:lnTo>
                <a:lnTo>
                  <a:pt x="560" y="2251"/>
                </a:lnTo>
                <a:lnTo>
                  <a:pt x="357" y="2096"/>
                </a:lnTo>
                <a:lnTo>
                  <a:pt x="95" y="1703"/>
                </a:lnTo>
                <a:lnTo>
                  <a:pt x="0" y="1239"/>
                </a:lnTo>
                <a:lnTo>
                  <a:pt x="95" y="763"/>
                </a:lnTo>
                <a:lnTo>
                  <a:pt x="214" y="548"/>
                </a:lnTo>
                <a:close/>
              </a:path>
            </a:pathLst>
          </a:custGeom>
          <a:noFill/>
          <a:ln w="9525" cap="flat" cmpd="sng">
            <a:solidFill>
              <a:srgbClr val="3D6886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684" name="Google Shape;684;p24"/>
          <p:cNvSpPr/>
          <p:nvPr/>
        </p:nvSpPr>
        <p:spPr>
          <a:xfrm>
            <a:off x="-2380614" y="-1222424"/>
            <a:ext cx="2913725" cy="1942429"/>
          </a:xfrm>
          <a:custGeom>
            <a:avLst/>
            <a:gdLst/>
            <a:ahLst/>
            <a:cxnLst/>
            <a:rect l="l" t="t" r="r" b="b"/>
            <a:pathLst>
              <a:path w="89536" h="59689" extrusionOk="0">
                <a:moveTo>
                  <a:pt x="1" y="1"/>
                </a:moveTo>
                <a:lnTo>
                  <a:pt x="167" y="56043"/>
                </a:lnTo>
                <a:cubicBezTo>
                  <a:pt x="4868" y="58440"/>
                  <a:pt x="10058" y="59689"/>
                  <a:pt x="15336" y="59689"/>
                </a:cubicBezTo>
                <a:cubicBezTo>
                  <a:pt x="15459" y="59689"/>
                  <a:pt x="15582" y="59688"/>
                  <a:pt x="15705" y="59687"/>
                </a:cubicBezTo>
                <a:cubicBezTo>
                  <a:pt x="33374" y="59496"/>
                  <a:pt x="47804" y="45768"/>
                  <a:pt x="49090" y="28373"/>
                </a:cubicBezTo>
                <a:cubicBezTo>
                  <a:pt x="53406" y="32317"/>
                  <a:pt x="58884" y="34307"/>
                  <a:pt x="64372" y="34307"/>
                </a:cubicBezTo>
                <a:cubicBezTo>
                  <a:pt x="69437" y="34307"/>
                  <a:pt x="74512" y="32612"/>
                  <a:pt x="78689" y="29195"/>
                </a:cubicBezTo>
                <a:cubicBezTo>
                  <a:pt x="87381" y="22087"/>
                  <a:pt x="89536" y="9657"/>
                  <a:pt x="83749" y="24"/>
                </a:cubicBezTo>
                <a:lnTo>
                  <a:pt x="1" y="1"/>
                </a:lnTo>
                <a:close/>
              </a:path>
            </a:pathLst>
          </a:custGeom>
          <a:solidFill>
            <a:srgbClr val="E3EFEB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5" name="Google Shape;685;p24"/>
          <p:cNvSpPr/>
          <p:nvPr/>
        </p:nvSpPr>
        <p:spPr>
          <a:xfrm>
            <a:off x="4791499" y="2240289"/>
            <a:ext cx="4436844" cy="2967681"/>
          </a:xfrm>
          <a:custGeom>
            <a:avLst/>
            <a:gdLst/>
            <a:ahLst/>
            <a:cxnLst/>
            <a:rect l="l" t="t" r="r" b="b"/>
            <a:pathLst>
              <a:path w="136340" h="91194" extrusionOk="0">
                <a:moveTo>
                  <a:pt x="122282" y="0"/>
                </a:moveTo>
                <a:cubicBezTo>
                  <a:pt x="122063" y="0"/>
                  <a:pt x="121843" y="2"/>
                  <a:pt x="121623" y="4"/>
                </a:cubicBezTo>
                <a:cubicBezTo>
                  <a:pt x="92334" y="314"/>
                  <a:pt x="68426" y="23078"/>
                  <a:pt x="66283" y="51892"/>
                </a:cubicBezTo>
                <a:cubicBezTo>
                  <a:pt x="59177" y="45371"/>
                  <a:pt x="50085" y="42029"/>
                  <a:pt x="40932" y="42029"/>
                </a:cubicBezTo>
                <a:cubicBezTo>
                  <a:pt x="33908" y="42029"/>
                  <a:pt x="26848" y="43998"/>
                  <a:pt x="20623" y="48010"/>
                </a:cubicBezTo>
                <a:cubicBezTo>
                  <a:pt x="6299" y="57249"/>
                  <a:pt x="1" y="74990"/>
                  <a:pt x="5311" y="91194"/>
                </a:cubicBezTo>
                <a:lnTo>
                  <a:pt x="136339" y="91182"/>
                </a:lnTo>
                <a:lnTo>
                  <a:pt x="136185" y="1790"/>
                </a:lnTo>
                <a:cubicBezTo>
                  <a:pt x="131646" y="607"/>
                  <a:pt x="126978" y="0"/>
                  <a:pt x="122282" y="0"/>
                </a:cubicBezTo>
                <a:close/>
              </a:path>
            </a:pathLst>
          </a:custGeom>
          <a:solidFill>
            <a:srgbClr val="E3EFEB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6" name="Google Shape;686;p24"/>
          <p:cNvSpPr txBox="1"/>
          <p:nvPr>
            <p:ph type="ctrTitle"/>
          </p:nvPr>
        </p:nvSpPr>
        <p:spPr>
          <a:xfrm>
            <a:off x="1376650" y="1496325"/>
            <a:ext cx="6005100" cy="7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500"/>
              <a:buFont typeface="Lato" panose="020F0502020204030203"/>
              <a:buNone/>
              <a:defRPr sz="2500" b="1" i="0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700"/>
              <a:buFont typeface="Lato" panose="020F0502020204030203"/>
              <a:buNone/>
              <a:defRPr sz="27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700"/>
              <a:buFont typeface="Lato" panose="020F0502020204030203"/>
              <a:buNone/>
              <a:defRPr sz="27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700"/>
              <a:buFont typeface="Lato" panose="020F0502020204030203"/>
              <a:buNone/>
              <a:defRPr sz="27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700"/>
              <a:buFont typeface="Lato" panose="020F0502020204030203"/>
              <a:buNone/>
              <a:defRPr sz="27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700"/>
              <a:buFont typeface="Lato" panose="020F0502020204030203"/>
              <a:buNone/>
              <a:defRPr sz="27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700"/>
              <a:buFont typeface="Lato" panose="020F0502020204030203"/>
              <a:buNone/>
              <a:defRPr sz="27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700"/>
              <a:buFont typeface="Lato" panose="020F0502020204030203"/>
              <a:buNone/>
              <a:defRPr sz="27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700"/>
              <a:buFont typeface="Lato" panose="020F0502020204030203"/>
              <a:buNone/>
              <a:defRPr sz="27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687" name="Google Shape;687;p24"/>
          <p:cNvSpPr txBox="1"/>
          <p:nvPr>
            <p:ph type="title" idx="2"/>
          </p:nvPr>
        </p:nvSpPr>
        <p:spPr>
          <a:xfrm>
            <a:off x="1376650" y="2656950"/>
            <a:ext cx="1972800" cy="392400"/>
          </a:xfrm>
          <a:prstGeom prst="rect">
            <a:avLst/>
          </a:prstGeom>
          <a:solidFill>
            <a:srgbClr val="F6F7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26B8F"/>
              </a:buClr>
              <a:buSzPts val="1400"/>
              <a:buFont typeface="Lato" panose="020F0502020204030203"/>
              <a:buNone/>
              <a:defRPr sz="1400" b="1">
                <a:solidFill>
                  <a:srgbClr val="126B8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8" name="Google Shape;688;p24"/>
          <p:cNvSpPr/>
          <p:nvPr/>
        </p:nvSpPr>
        <p:spPr>
          <a:xfrm>
            <a:off x="3877222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71" y="0"/>
                </a:moveTo>
                <a:lnTo>
                  <a:pt x="0" y="0"/>
                </a:lnTo>
                <a:lnTo>
                  <a:pt x="0" y="555574"/>
                </a:lnTo>
                <a:lnTo>
                  <a:pt x="8228" y="596332"/>
                </a:lnTo>
                <a:lnTo>
                  <a:pt x="30667" y="629615"/>
                </a:lnTo>
                <a:lnTo>
                  <a:pt x="63950" y="652055"/>
                </a:lnTo>
                <a:lnTo>
                  <a:pt x="104708" y="660283"/>
                </a:lnTo>
                <a:lnTo>
                  <a:pt x="3130962" y="660283"/>
                </a:lnTo>
                <a:lnTo>
                  <a:pt x="3171720" y="652055"/>
                </a:lnTo>
                <a:lnTo>
                  <a:pt x="3205003" y="629615"/>
                </a:lnTo>
                <a:lnTo>
                  <a:pt x="3227442" y="596332"/>
                </a:lnTo>
                <a:lnTo>
                  <a:pt x="3235671" y="555574"/>
                </a:lnTo>
                <a:lnTo>
                  <a:pt x="3235671" y="0"/>
                </a:lnTo>
                <a:close/>
              </a:path>
            </a:pathLst>
          </a:custGeom>
          <a:solidFill>
            <a:srgbClr val="01808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689" name="Google Shape;689;p24"/>
          <p:cNvSpPr txBox="1"/>
          <p:nvPr/>
        </p:nvSpPr>
        <p:spPr>
          <a:xfrm>
            <a:off x="4311780" y="44225"/>
            <a:ext cx="93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CO₂ EMISSIONS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pSp>
        <p:nvGrpSpPr>
          <p:cNvPr id="690" name="Google Shape;690;p24"/>
          <p:cNvGrpSpPr/>
          <p:nvPr/>
        </p:nvGrpSpPr>
        <p:grpSpPr>
          <a:xfrm>
            <a:off x="3996736" y="105461"/>
            <a:ext cx="274235" cy="171101"/>
            <a:chOff x="11481550" y="2611546"/>
            <a:chExt cx="798588" cy="518331"/>
          </a:xfrm>
        </p:grpSpPr>
        <p:sp>
          <p:nvSpPr>
            <p:cNvPr id="691" name="Google Shape;691;p24"/>
            <p:cNvSpPr/>
            <p:nvPr/>
          </p:nvSpPr>
          <p:spPr>
            <a:xfrm>
              <a:off x="11481550" y="2611546"/>
              <a:ext cx="798588" cy="518331"/>
            </a:xfrm>
            <a:custGeom>
              <a:avLst/>
              <a:gdLst/>
              <a:ahLst/>
              <a:cxnLst/>
              <a:rect l="l" t="t" r="r" b="b"/>
              <a:pathLst>
                <a:path w="877569" h="569595" extrusionOk="0">
                  <a:moveTo>
                    <a:pt x="709130" y="565616"/>
                  </a:moveTo>
                  <a:lnTo>
                    <a:pt x="207176" y="569165"/>
                  </a:lnTo>
                  <a:lnTo>
                    <a:pt x="160027" y="564058"/>
                  </a:lnTo>
                  <a:lnTo>
                    <a:pt x="116641" y="548868"/>
                  </a:lnTo>
                  <a:lnTo>
                    <a:pt x="78270" y="524831"/>
                  </a:lnTo>
                  <a:lnTo>
                    <a:pt x="46168" y="493181"/>
                  </a:lnTo>
                  <a:lnTo>
                    <a:pt x="21587" y="455155"/>
                  </a:lnTo>
                  <a:lnTo>
                    <a:pt x="5780" y="411986"/>
                  </a:lnTo>
                  <a:lnTo>
                    <a:pt x="0" y="364910"/>
                  </a:lnTo>
                  <a:lnTo>
                    <a:pt x="5223" y="317280"/>
                  </a:lnTo>
                  <a:lnTo>
                    <a:pt x="20733" y="273503"/>
                  </a:lnTo>
                  <a:lnTo>
                    <a:pt x="45252" y="234875"/>
                  </a:lnTo>
                  <a:lnTo>
                    <a:pt x="77503" y="202692"/>
                  </a:lnTo>
                  <a:lnTo>
                    <a:pt x="116210" y="178249"/>
                  </a:lnTo>
                  <a:lnTo>
                    <a:pt x="160094" y="162841"/>
                  </a:lnTo>
                  <a:lnTo>
                    <a:pt x="207878" y="157764"/>
                  </a:lnTo>
                  <a:lnTo>
                    <a:pt x="235514" y="112904"/>
                  </a:lnTo>
                  <a:lnTo>
                    <a:pt x="270353" y="74502"/>
                  </a:lnTo>
                  <a:lnTo>
                    <a:pt x="311317" y="43284"/>
                  </a:lnTo>
                  <a:lnTo>
                    <a:pt x="357326" y="19976"/>
                  </a:lnTo>
                  <a:lnTo>
                    <a:pt x="407301" y="5306"/>
                  </a:lnTo>
                  <a:lnTo>
                    <a:pt x="460163" y="0"/>
                  </a:lnTo>
                  <a:lnTo>
                    <a:pt x="508290" y="3790"/>
                  </a:lnTo>
                  <a:lnTo>
                    <a:pt x="554856" y="15601"/>
                  </a:lnTo>
                  <a:lnTo>
                    <a:pt x="598757" y="35053"/>
                  </a:lnTo>
                  <a:lnTo>
                    <a:pt x="638891" y="61767"/>
                  </a:lnTo>
                  <a:lnTo>
                    <a:pt x="670415" y="91091"/>
                  </a:lnTo>
                  <a:lnTo>
                    <a:pt x="697040" y="124666"/>
                  </a:lnTo>
                  <a:lnTo>
                    <a:pt x="718315" y="161774"/>
                  </a:lnTo>
                  <a:lnTo>
                    <a:pt x="733789" y="201700"/>
                  </a:lnTo>
                  <a:lnTo>
                    <a:pt x="780217" y="219199"/>
                  </a:lnTo>
                  <a:lnTo>
                    <a:pt x="819579" y="247838"/>
                  </a:lnTo>
                  <a:lnTo>
                    <a:pt x="850053" y="285566"/>
                  </a:lnTo>
                  <a:lnTo>
                    <a:pt x="869821" y="330331"/>
                  </a:lnTo>
                  <a:lnTo>
                    <a:pt x="877062" y="380082"/>
                  </a:lnTo>
                  <a:lnTo>
                    <a:pt x="874136" y="414222"/>
                  </a:lnTo>
                  <a:lnTo>
                    <a:pt x="850148" y="477337"/>
                  </a:lnTo>
                  <a:lnTo>
                    <a:pt x="805969" y="526842"/>
                  </a:lnTo>
                  <a:lnTo>
                    <a:pt x="749633" y="556739"/>
                  </a:lnTo>
                  <a:lnTo>
                    <a:pt x="718239" y="563940"/>
                  </a:lnTo>
                  <a:lnTo>
                    <a:pt x="715402" y="564998"/>
                  </a:lnTo>
                  <a:lnTo>
                    <a:pt x="712334" y="565595"/>
                  </a:lnTo>
                  <a:lnTo>
                    <a:pt x="709130" y="565616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11784358" y="2756293"/>
              <a:ext cx="231140" cy="271590"/>
            </a:xfrm>
            <a:custGeom>
              <a:avLst/>
              <a:gdLst/>
              <a:ahLst/>
              <a:cxnLst/>
              <a:rect l="l" t="t" r="r" b="b"/>
              <a:pathLst>
                <a:path w="254000" h="298450" extrusionOk="0">
                  <a:moveTo>
                    <a:pt x="151872" y="148602"/>
                  </a:moveTo>
                  <a:lnTo>
                    <a:pt x="150993" y="25067"/>
                  </a:lnTo>
                  <a:lnTo>
                    <a:pt x="125559" y="0"/>
                  </a:lnTo>
                  <a:lnTo>
                    <a:pt x="115749" y="2052"/>
                  </a:lnTo>
                  <a:lnTo>
                    <a:pt x="107765" y="7520"/>
                  </a:lnTo>
                  <a:lnTo>
                    <a:pt x="102413" y="15584"/>
                  </a:lnTo>
                  <a:lnTo>
                    <a:pt x="100502" y="25423"/>
                  </a:lnTo>
                  <a:lnTo>
                    <a:pt x="101371" y="148833"/>
                  </a:lnTo>
                  <a:lnTo>
                    <a:pt x="101402" y="153754"/>
                  </a:lnTo>
                  <a:lnTo>
                    <a:pt x="97465" y="157775"/>
                  </a:lnTo>
                  <a:lnTo>
                    <a:pt x="92544" y="157848"/>
                  </a:lnTo>
                  <a:lnTo>
                    <a:pt x="10557" y="158989"/>
                  </a:lnTo>
                  <a:lnTo>
                    <a:pt x="4435" y="160958"/>
                  </a:lnTo>
                  <a:lnTo>
                    <a:pt x="709" y="165667"/>
                  </a:lnTo>
                  <a:lnTo>
                    <a:pt x="0" y="171629"/>
                  </a:lnTo>
                  <a:lnTo>
                    <a:pt x="2924" y="177355"/>
                  </a:lnTo>
                  <a:lnTo>
                    <a:pt x="121287" y="294964"/>
                  </a:lnTo>
                  <a:lnTo>
                    <a:pt x="124826" y="298451"/>
                  </a:lnTo>
                  <a:lnTo>
                    <a:pt x="130522" y="298409"/>
                  </a:lnTo>
                  <a:lnTo>
                    <a:pt x="134009" y="294870"/>
                  </a:lnTo>
                  <a:lnTo>
                    <a:pt x="226938" y="200622"/>
                  </a:lnTo>
                  <a:lnTo>
                    <a:pt x="230556" y="197022"/>
                  </a:lnTo>
                  <a:lnTo>
                    <a:pt x="236261" y="191431"/>
                  </a:lnTo>
                  <a:lnTo>
                    <a:pt x="243251" y="184619"/>
                  </a:lnTo>
                  <a:lnTo>
                    <a:pt x="250728" y="177355"/>
                  </a:lnTo>
                  <a:lnTo>
                    <a:pt x="253856" y="171634"/>
                  </a:lnTo>
                  <a:lnTo>
                    <a:pt x="160678" y="157482"/>
                  </a:lnTo>
                  <a:lnTo>
                    <a:pt x="155820" y="157408"/>
                  </a:lnTo>
                  <a:lnTo>
                    <a:pt x="151904" y="153461"/>
                  </a:lnTo>
                  <a:lnTo>
                    <a:pt x="151872" y="148602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  <p:sp>
        <p:nvSpPr>
          <p:cNvPr id="693" name="Google Shape;693;p24"/>
          <p:cNvSpPr/>
          <p:nvPr/>
        </p:nvSpPr>
        <p:spPr>
          <a:xfrm>
            <a:off x="2296809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81" y="0"/>
                </a:moveTo>
                <a:lnTo>
                  <a:pt x="0" y="0"/>
                </a:lnTo>
                <a:lnTo>
                  <a:pt x="0" y="555574"/>
                </a:lnTo>
                <a:lnTo>
                  <a:pt x="8229" y="596332"/>
                </a:lnTo>
                <a:lnTo>
                  <a:pt x="30671" y="629615"/>
                </a:lnTo>
                <a:lnTo>
                  <a:pt x="63955" y="652055"/>
                </a:lnTo>
                <a:lnTo>
                  <a:pt x="104708" y="660283"/>
                </a:lnTo>
                <a:lnTo>
                  <a:pt x="3130972" y="660283"/>
                </a:lnTo>
                <a:lnTo>
                  <a:pt x="3171726" y="652055"/>
                </a:lnTo>
                <a:lnTo>
                  <a:pt x="3205009" y="629615"/>
                </a:lnTo>
                <a:lnTo>
                  <a:pt x="3227451" y="596332"/>
                </a:lnTo>
                <a:lnTo>
                  <a:pt x="3235681" y="555574"/>
                </a:lnTo>
                <a:lnTo>
                  <a:pt x="3235681" y="0"/>
                </a:lnTo>
                <a:close/>
              </a:path>
            </a:pathLst>
          </a:custGeom>
          <a:solidFill>
            <a:srgbClr val="00A69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694" name="Google Shape;694;p24"/>
          <p:cNvSpPr txBox="1"/>
          <p:nvPr/>
        </p:nvSpPr>
        <p:spPr>
          <a:xfrm>
            <a:off x="2695149" y="44225"/>
            <a:ext cx="933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WASTE MANAGEMENT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695" name="Google Shape;695;p24"/>
          <p:cNvSpPr/>
          <p:nvPr/>
        </p:nvSpPr>
        <p:spPr>
          <a:xfrm>
            <a:off x="2436853" y="79049"/>
            <a:ext cx="182165" cy="78296"/>
          </a:xfrm>
          <a:custGeom>
            <a:avLst/>
            <a:gdLst/>
            <a:ahLst/>
            <a:cxnLst/>
            <a:rect l="l" t="t" r="r" b="b"/>
            <a:pathLst>
              <a:path w="582929" h="260985" extrusionOk="0">
                <a:moveTo>
                  <a:pt x="365716" y="229198"/>
                </a:moveTo>
                <a:lnTo>
                  <a:pt x="355434" y="234817"/>
                </a:lnTo>
                <a:lnTo>
                  <a:pt x="336624" y="243687"/>
                </a:lnTo>
                <a:lnTo>
                  <a:pt x="322489" y="253205"/>
                </a:lnTo>
                <a:lnTo>
                  <a:pt x="326230" y="260768"/>
                </a:lnTo>
                <a:lnTo>
                  <a:pt x="352928" y="260768"/>
                </a:lnTo>
                <a:lnTo>
                  <a:pt x="411662" y="260768"/>
                </a:lnTo>
                <a:lnTo>
                  <a:pt x="470397" y="260768"/>
                </a:lnTo>
                <a:lnTo>
                  <a:pt x="497094" y="260768"/>
                </a:lnTo>
                <a:lnTo>
                  <a:pt x="582631" y="126102"/>
                </a:lnTo>
                <a:lnTo>
                  <a:pt x="578310" y="119066"/>
                </a:lnTo>
                <a:lnTo>
                  <a:pt x="561836" y="125544"/>
                </a:lnTo>
                <a:lnTo>
                  <a:pt x="543281" y="136165"/>
                </a:lnTo>
                <a:lnTo>
                  <a:pt x="532716" y="141557"/>
                </a:lnTo>
                <a:lnTo>
                  <a:pt x="513423" y="111550"/>
                </a:lnTo>
                <a:lnTo>
                  <a:pt x="489364" y="71877"/>
                </a:lnTo>
                <a:lnTo>
                  <a:pt x="462789" y="34825"/>
                </a:lnTo>
                <a:lnTo>
                  <a:pt x="435944" y="12681"/>
                </a:lnTo>
                <a:lnTo>
                  <a:pt x="399921" y="3243"/>
                </a:lnTo>
                <a:lnTo>
                  <a:pt x="338358" y="0"/>
                </a:lnTo>
                <a:lnTo>
                  <a:pt x="267717" y="301"/>
                </a:lnTo>
                <a:lnTo>
                  <a:pt x="204458" y="1495"/>
                </a:lnTo>
                <a:lnTo>
                  <a:pt x="165042" y="933"/>
                </a:lnTo>
                <a:lnTo>
                  <a:pt x="95068" y="30842"/>
                </a:lnTo>
                <a:lnTo>
                  <a:pt x="66724" y="65672"/>
                </a:lnTo>
                <a:lnTo>
                  <a:pt x="41890" y="105247"/>
                </a:lnTo>
                <a:lnTo>
                  <a:pt x="19878" y="143188"/>
                </a:lnTo>
                <a:lnTo>
                  <a:pt x="0" y="173116"/>
                </a:lnTo>
                <a:lnTo>
                  <a:pt x="167031" y="260778"/>
                </a:lnTo>
                <a:lnTo>
                  <a:pt x="276399" y="88616"/>
                </a:lnTo>
                <a:lnTo>
                  <a:pt x="365716" y="229198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696" name="Google Shape;696;p24"/>
          <p:cNvSpPr/>
          <p:nvPr/>
        </p:nvSpPr>
        <p:spPr>
          <a:xfrm>
            <a:off x="2523183" y="157338"/>
            <a:ext cx="133350" cy="145161"/>
          </a:xfrm>
          <a:custGeom>
            <a:avLst/>
            <a:gdLst/>
            <a:ahLst/>
            <a:cxnLst/>
            <a:rect l="l" t="t" r="r" b="b"/>
            <a:pathLst>
              <a:path w="426720" h="483870" extrusionOk="0">
                <a:moveTo>
                  <a:pt x="413202" y="216569"/>
                </a:moveTo>
                <a:lnTo>
                  <a:pt x="426236" y="182635"/>
                </a:lnTo>
                <a:lnTo>
                  <a:pt x="419651" y="144340"/>
                </a:lnTo>
                <a:lnTo>
                  <a:pt x="400192" y="104307"/>
                </a:lnTo>
                <a:lnTo>
                  <a:pt x="374603" y="65157"/>
                </a:lnTo>
                <a:lnTo>
                  <a:pt x="349631" y="29513"/>
                </a:lnTo>
                <a:lnTo>
                  <a:pt x="332021" y="0"/>
                </a:lnTo>
                <a:lnTo>
                  <a:pt x="165000" y="87662"/>
                </a:lnTo>
                <a:lnTo>
                  <a:pt x="274316" y="259845"/>
                </a:lnTo>
                <a:lnTo>
                  <a:pt x="95724" y="259855"/>
                </a:lnTo>
                <a:lnTo>
                  <a:pt x="95513" y="248505"/>
                </a:lnTo>
                <a:lnTo>
                  <a:pt x="96411" y="228576"/>
                </a:lnTo>
                <a:lnTo>
                  <a:pt x="94619" y="212209"/>
                </a:lnTo>
                <a:lnTo>
                  <a:pt x="43162" y="279530"/>
                </a:lnTo>
                <a:lnTo>
                  <a:pt x="13487" y="326272"/>
                </a:lnTo>
                <a:lnTo>
                  <a:pt x="0" y="347518"/>
                </a:lnTo>
                <a:lnTo>
                  <a:pt x="86321" y="483514"/>
                </a:lnTo>
                <a:lnTo>
                  <a:pt x="94602" y="482860"/>
                </a:lnTo>
                <a:lnTo>
                  <a:pt x="96418" y="466464"/>
                </a:lnTo>
                <a:lnTo>
                  <a:pt x="95536" y="446508"/>
                </a:lnTo>
                <a:lnTo>
                  <a:pt x="95724" y="435169"/>
                </a:lnTo>
                <a:lnTo>
                  <a:pt x="218684" y="435169"/>
                </a:lnTo>
                <a:lnTo>
                  <a:pt x="254106" y="429494"/>
                </a:lnTo>
                <a:lnTo>
                  <a:pt x="287164" y="405734"/>
                </a:lnTo>
                <a:lnTo>
                  <a:pt x="317749" y="369635"/>
                </a:lnTo>
                <a:lnTo>
                  <a:pt x="345754" y="326933"/>
                </a:lnTo>
                <a:lnTo>
                  <a:pt x="371069" y="283364"/>
                </a:lnTo>
                <a:lnTo>
                  <a:pt x="393588" y="244664"/>
                </a:lnTo>
                <a:lnTo>
                  <a:pt x="413202" y="216569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697" name="Google Shape;697;p24"/>
          <p:cNvSpPr/>
          <p:nvPr/>
        </p:nvSpPr>
        <p:spPr>
          <a:xfrm>
            <a:off x="2389957" y="157327"/>
            <a:ext cx="115888" cy="131254"/>
          </a:xfrm>
          <a:custGeom>
            <a:avLst/>
            <a:gdLst/>
            <a:ahLst/>
            <a:cxnLst/>
            <a:rect l="l" t="t" r="r" b="b"/>
            <a:pathLst>
              <a:path w="370840" h="437514" extrusionOk="0">
                <a:moveTo>
                  <a:pt x="152110" y="259876"/>
                </a:moveTo>
                <a:lnTo>
                  <a:pt x="241406" y="119242"/>
                </a:lnTo>
                <a:lnTo>
                  <a:pt x="284619" y="141932"/>
                </a:lnTo>
                <a:lnTo>
                  <a:pt x="284743" y="124740"/>
                </a:lnTo>
                <a:lnTo>
                  <a:pt x="255136" y="75622"/>
                </a:lnTo>
                <a:lnTo>
                  <a:pt x="220561" y="24181"/>
                </a:lnTo>
                <a:lnTo>
                  <a:pt x="205784" y="20"/>
                </a:lnTo>
                <a:lnTo>
                  <a:pt x="34930" y="0"/>
                </a:lnTo>
                <a:lnTo>
                  <a:pt x="31182" y="7543"/>
                </a:lnTo>
                <a:lnTo>
                  <a:pt x="45312" y="17083"/>
                </a:lnTo>
                <a:lnTo>
                  <a:pt x="64115" y="25971"/>
                </a:lnTo>
                <a:lnTo>
                  <a:pt x="74385" y="31559"/>
                </a:lnTo>
                <a:lnTo>
                  <a:pt x="55949" y="61323"/>
                </a:lnTo>
                <a:lnTo>
                  <a:pt x="30167" y="99782"/>
                </a:lnTo>
                <a:lnTo>
                  <a:pt x="7898" y="139293"/>
                </a:lnTo>
                <a:lnTo>
                  <a:pt x="9000" y="205359"/>
                </a:lnTo>
                <a:lnTo>
                  <a:pt x="36893" y="255742"/>
                </a:lnTo>
                <a:lnTo>
                  <a:pt x="72762" y="311548"/>
                </a:lnTo>
                <a:lnTo>
                  <a:pt x="105693" y="360960"/>
                </a:lnTo>
                <a:lnTo>
                  <a:pt x="124771" y="392166"/>
                </a:lnTo>
                <a:lnTo>
                  <a:pt x="150685" y="419106"/>
                </a:lnTo>
                <a:lnTo>
                  <a:pt x="190526" y="432688"/>
                </a:lnTo>
                <a:lnTo>
                  <a:pt x="238377" y="436999"/>
                </a:lnTo>
                <a:lnTo>
                  <a:pt x="288320" y="436129"/>
                </a:lnTo>
                <a:lnTo>
                  <a:pt x="334439" y="434167"/>
                </a:lnTo>
                <a:lnTo>
                  <a:pt x="370815" y="435201"/>
                </a:lnTo>
                <a:lnTo>
                  <a:pt x="370815" y="259876"/>
                </a:lnTo>
                <a:lnTo>
                  <a:pt x="152110" y="259876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698" name="Google Shape;698;p24"/>
          <p:cNvSpPr/>
          <p:nvPr/>
        </p:nvSpPr>
        <p:spPr>
          <a:xfrm>
            <a:off x="7038038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71" y="0"/>
                </a:moveTo>
                <a:lnTo>
                  <a:pt x="0" y="0"/>
                </a:lnTo>
                <a:lnTo>
                  <a:pt x="0" y="555574"/>
                </a:lnTo>
                <a:lnTo>
                  <a:pt x="8228" y="596332"/>
                </a:lnTo>
                <a:lnTo>
                  <a:pt x="30667" y="629615"/>
                </a:lnTo>
                <a:lnTo>
                  <a:pt x="63950" y="652055"/>
                </a:lnTo>
                <a:lnTo>
                  <a:pt x="104708" y="660283"/>
                </a:lnTo>
                <a:lnTo>
                  <a:pt x="3130962" y="660283"/>
                </a:lnTo>
                <a:lnTo>
                  <a:pt x="3171720" y="652055"/>
                </a:lnTo>
                <a:lnTo>
                  <a:pt x="3205003" y="629615"/>
                </a:lnTo>
                <a:lnTo>
                  <a:pt x="3227442" y="596332"/>
                </a:lnTo>
                <a:lnTo>
                  <a:pt x="3235671" y="555574"/>
                </a:lnTo>
                <a:lnTo>
                  <a:pt x="3235671" y="0"/>
                </a:lnTo>
                <a:close/>
              </a:path>
            </a:pathLst>
          </a:custGeom>
          <a:solidFill>
            <a:srgbClr val="5FB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699" name="Google Shape;699;p24"/>
          <p:cNvSpPr txBox="1"/>
          <p:nvPr/>
        </p:nvSpPr>
        <p:spPr>
          <a:xfrm>
            <a:off x="7411075" y="44225"/>
            <a:ext cx="9324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SOCIAL ACTION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700" name="Google Shape;700;p24"/>
          <p:cNvSpPr/>
          <p:nvPr/>
        </p:nvSpPr>
        <p:spPr>
          <a:xfrm>
            <a:off x="7141465" y="89790"/>
            <a:ext cx="239030" cy="202501"/>
          </a:xfrm>
          <a:custGeom>
            <a:avLst/>
            <a:gdLst/>
            <a:ahLst/>
            <a:cxnLst/>
            <a:rect l="l" t="t" r="r" b="b"/>
            <a:pathLst>
              <a:path w="758825" h="675004" extrusionOk="0">
                <a:moveTo>
                  <a:pt x="698198" y="66029"/>
                </a:moveTo>
                <a:lnTo>
                  <a:pt x="666171" y="37751"/>
                </a:lnTo>
                <a:lnTo>
                  <a:pt x="629594" y="17049"/>
                </a:lnTo>
                <a:lnTo>
                  <a:pt x="589399" y="4330"/>
                </a:lnTo>
                <a:lnTo>
                  <a:pt x="546517" y="0"/>
                </a:lnTo>
                <a:lnTo>
                  <a:pt x="514391" y="2589"/>
                </a:lnTo>
                <a:lnTo>
                  <a:pt x="454707" y="23191"/>
                </a:lnTo>
                <a:lnTo>
                  <a:pt x="414318" y="52037"/>
                </a:lnTo>
                <a:lnTo>
                  <a:pt x="379182" y="91431"/>
                </a:lnTo>
                <a:lnTo>
                  <a:pt x="368160" y="77213"/>
                </a:lnTo>
                <a:lnTo>
                  <a:pt x="331005" y="41129"/>
                </a:lnTo>
                <a:lnTo>
                  <a:pt x="274612" y="10332"/>
                </a:lnTo>
                <a:lnTo>
                  <a:pt x="211857" y="0"/>
                </a:lnTo>
                <a:lnTo>
                  <a:pt x="168963" y="4330"/>
                </a:lnTo>
                <a:lnTo>
                  <a:pt x="128761" y="17049"/>
                </a:lnTo>
                <a:lnTo>
                  <a:pt x="92182" y="37751"/>
                </a:lnTo>
                <a:lnTo>
                  <a:pt x="60155" y="66029"/>
                </a:lnTo>
                <a:lnTo>
                  <a:pt x="34393" y="100314"/>
                </a:lnTo>
                <a:lnTo>
                  <a:pt x="15533" y="139383"/>
                </a:lnTo>
                <a:lnTo>
                  <a:pt x="3945" y="182245"/>
                </a:lnTo>
                <a:lnTo>
                  <a:pt x="0" y="227909"/>
                </a:lnTo>
                <a:lnTo>
                  <a:pt x="4538" y="275127"/>
                </a:lnTo>
                <a:lnTo>
                  <a:pt x="18371" y="321121"/>
                </a:lnTo>
                <a:lnTo>
                  <a:pt x="41823" y="366698"/>
                </a:lnTo>
                <a:lnTo>
                  <a:pt x="75222" y="412668"/>
                </a:lnTo>
                <a:lnTo>
                  <a:pt x="105095" y="446067"/>
                </a:lnTo>
                <a:lnTo>
                  <a:pt x="139322" y="480053"/>
                </a:lnTo>
                <a:lnTo>
                  <a:pt x="177439" y="515013"/>
                </a:lnTo>
                <a:lnTo>
                  <a:pt x="218985" y="551332"/>
                </a:lnTo>
                <a:lnTo>
                  <a:pt x="263499" y="589395"/>
                </a:lnTo>
                <a:lnTo>
                  <a:pt x="283685" y="606604"/>
                </a:lnTo>
                <a:lnTo>
                  <a:pt x="304954" y="624804"/>
                </a:lnTo>
                <a:lnTo>
                  <a:pt x="327086" y="643869"/>
                </a:lnTo>
                <a:lnTo>
                  <a:pt x="349863" y="663676"/>
                </a:lnTo>
                <a:lnTo>
                  <a:pt x="356350" y="668392"/>
                </a:lnTo>
                <a:lnTo>
                  <a:pt x="363517" y="671846"/>
                </a:lnTo>
                <a:lnTo>
                  <a:pt x="371187" y="673968"/>
                </a:lnTo>
                <a:lnTo>
                  <a:pt x="379182" y="674691"/>
                </a:lnTo>
                <a:lnTo>
                  <a:pt x="387171" y="673968"/>
                </a:lnTo>
                <a:lnTo>
                  <a:pt x="394840" y="671847"/>
                </a:lnTo>
                <a:lnTo>
                  <a:pt x="402003" y="668396"/>
                </a:lnTo>
                <a:lnTo>
                  <a:pt x="408479" y="663686"/>
                </a:lnTo>
                <a:lnTo>
                  <a:pt x="431265" y="643872"/>
                </a:lnTo>
                <a:lnTo>
                  <a:pt x="453408" y="624799"/>
                </a:lnTo>
                <a:lnTo>
                  <a:pt x="474686" y="606591"/>
                </a:lnTo>
                <a:lnTo>
                  <a:pt x="494874" y="589374"/>
                </a:lnTo>
                <a:lnTo>
                  <a:pt x="539384" y="551317"/>
                </a:lnTo>
                <a:lnTo>
                  <a:pt x="580930" y="515004"/>
                </a:lnTo>
                <a:lnTo>
                  <a:pt x="619049" y="480049"/>
                </a:lnTo>
                <a:lnTo>
                  <a:pt x="653277" y="446066"/>
                </a:lnTo>
                <a:lnTo>
                  <a:pt x="683151" y="412668"/>
                </a:lnTo>
                <a:lnTo>
                  <a:pt x="716547" y="366698"/>
                </a:lnTo>
                <a:lnTo>
                  <a:pt x="739993" y="321119"/>
                </a:lnTo>
                <a:lnTo>
                  <a:pt x="753818" y="275123"/>
                </a:lnTo>
                <a:lnTo>
                  <a:pt x="758353" y="227898"/>
                </a:lnTo>
                <a:lnTo>
                  <a:pt x="754408" y="182241"/>
                </a:lnTo>
                <a:lnTo>
                  <a:pt x="742820" y="139381"/>
                </a:lnTo>
                <a:lnTo>
                  <a:pt x="723959" y="100313"/>
                </a:lnTo>
                <a:lnTo>
                  <a:pt x="698198" y="66029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701" name="Google Shape;701;p24"/>
          <p:cNvSpPr/>
          <p:nvPr/>
        </p:nvSpPr>
        <p:spPr>
          <a:xfrm>
            <a:off x="5457631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81" y="0"/>
                </a:moveTo>
                <a:lnTo>
                  <a:pt x="0" y="0"/>
                </a:lnTo>
                <a:lnTo>
                  <a:pt x="0" y="555574"/>
                </a:lnTo>
                <a:lnTo>
                  <a:pt x="8229" y="596332"/>
                </a:lnTo>
                <a:lnTo>
                  <a:pt x="30671" y="629615"/>
                </a:lnTo>
                <a:lnTo>
                  <a:pt x="63955" y="652055"/>
                </a:lnTo>
                <a:lnTo>
                  <a:pt x="104708" y="660283"/>
                </a:lnTo>
                <a:lnTo>
                  <a:pt x="3130972" y="660283"/>
                </a:lnTo>
                <a:lnTo>
                  <a:pt x="3171726" y="652055"/>
                </a:lnTo>
                <a:lnTo>
                  <a:pt x="3205009" y="629615"/>
                </a:lnTo>
                <a:lnTo>
                  <a:pt x="3227451" y="596332"/>
                </a:lnTo>
                <a:lnTo>
                  <a:pt x="3235681" y="555574"/>
                </a:lnTo>
                <a:lnTo>
                  <a:pt x="3235681" y="0"/>
                </a:lnTo>
                <a:close/>
              </a:path>
            </a:pathLst>
          </a:custGeom>
          <a:solidFill>
            <a:srgbClr val="09678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702" name="Google Shape;702;p24"/>
          <p:cNvSpPr txBox="1"/>
          <p:nvPr/>
        </p:nvSpPr>
        <p:spPr>
          <a:xfrm>
            <a:off x="5874975" y="44225"/>
            <a:ext cx="93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COMMITTED EMPLOYEES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703" name="Google Shape;703;p24"/>
          <p:cNvSpPr/>
          <p:nvPr/>
        </p:nvSpPr>
        <p:spPr>
          <a:xfrm>
            <a:off x="716400" y="-10800"/>
            <a:ext cx="1399553" cy="366522"/>
          </a:xfrm>
          <a:custGeom>
            <a:avLst/>
            <a:gdLst/>
            <a:ahLst/>
            <a:cxnLst/>
            <a:rect l="l" t="t" r="r" b="b"/>
            <a:pathLst>
              <a:path w="3235960" h="660400" extrusionOk="0">
                <a:moveTo>
                  <a:pt x="3235671" y="0"/>
                </a:moveTo>
                <a:lnTo>
                  <a:pt x="0" y="0"/>
                </a:lnTo>
                <a:lnTo>
                  <a:pt x="0" y="555574"/>
                </a:lnTo>
                <a:lnTo>
                  <a:pt x="8228" y="596332"/>
                </a:lnTo>
                <a:lnTo>
                  <a:pt x="30667" y="629615"/>
                </a:lnTo>
                <a:lnTo>
                  <a:pt x="63950" y="652055"/>
                </a:lnTo>
                <a:lnTo>
                  <a:pt x="104708" y="660283"/>
                </a:lnTo>
                <a:lnTo>
                  <a:pt x="3130962" y="660283"/>
                </a:lnTo>
                <a:lnTo>
                  <a:pt x="3171720" y="652055"/>
                </a:lnTo>
                <a:lnTo>
                  <a:pt x="3205003" y="629615"/>
                </a:lnTo>
                <a:lnTo>
                  <a:pt x="3227442" y="596332"/>
                </a:lnTo>
                <a:lnTo>
                  <a:pt x="3235671" y="555574"/>
                </a:lnTo>
                <a:lnTo>
                  <a:pt x="3235671" y="0"/>
                </a:lnTo>
                <a:close/>
              </a:path>
            </a:pathLst>
          </a:custGeom>
          <a:solidFill>
            <a:srgbClr val="88C3B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704" name="Google Shape;704;p24"/>
          <p:cNvSpPr txBox="1"/>
          <p:nvPr/>
        </p:nvSpPr>
        <p:spPr>
          <a:xfrm>
            <a:off x="1119554" y="44225"/>
            <a:ext cx="93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HOME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pSp>
        <p:nvGrpSpPr>
          <p:cNvPr id="705" name="Google Shape;705;p24"/>
          <p:cNvGrpSpPr/>
          <p:nvPr/>
        </p:nvGrpSpPr>
        <p:grpSpPr>
          <a:xfrm>
            <a:off x="875759" y="78041"/>
            <a:ext cx="194959" cy="225752"/>
            <a:chOff x="2042250" y="818150"/>
            <a:chExt cx="3544700" cy="4097125"/>
          </a:xfrm>
        </p:grpSpPr>
        <p:sp>
          <p:nvSpPr>
            <p:cNvPr id="706" name="Google Shape;706;p24"/>
            <p:cNvSpPr/>
            <p:nvPr/>
          </p:nvSpPr>
          <p:spPr>
            <a:xfrm>
              <a:off x="2042250" y="1794075"/>
              <a:ext cx="3544700" cy="3121200"/>
            </a:xfrm>
            <a:custGeom>
              <a:avLst/>
              <a:gdLst/>
              <a:ahLst/>
              <a:cxnLst/>
              <a:rect l="l" t="t" r="r" b="b"/>
              <a:pathLst>
                <a:path w="141788" h="124848" extrusionOk="0">
                  <a:moveTo>
                    <a:pt x="134790" y="6998"/>
                  </a:moveTo>
                  <a:lnTo>
                    <a:pt x="134790" y="117850"/>
                  </a:lnTo>
                  <a:lnTo>
                    <a:pt x="6998" y="117850"/>
                  </a:lnTo>
                  <a:lnTo>
                    <a:pt x="6998" y="6998"/>
                  </a:lnTo>
                  <a:close/>
                  <a:moveTo>
                    <a:pt x="1" y="1"/>
                  </a:moveTo>
                  <a:lnTo>
                    <a:pt x="1" y="124847"/>
                  </a:lnTo>
                  <a:lnTo>
                    <a:pt x="141787" y="124847"/>
                  </a:lnTo>
                  <a:lnTo>
                    <a:pt x="141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3220750" y="3331650"/>
              <a:ext cx="1187700" cy="1583625"/>
            </a:xfrm>
            <a:custGeom>
              <a:avLst/>
              <a:gdLst/>
              <a:ahLst/>
              <a:cxnLst/>
              <a:rect l="l" t="t" r="r" b="b"/>
              <a:pathLst>
                <a:path w="47508" h="63345" extrusionOk="0">
                  <a:moveTo>
                    <a:pt x="29094" y="6998"/>
                  </a:moveTo>
                  <a:lnTo>
                    <a:pt x="34250" y="9207"/>
                  </a:lnTo>
                  <a:lnTo>
                    <a:pt x="37933" y="13258"/>
                  </a:lnTo>
                  <a:lnTo>
                    <a:pt x="40142" y="18414"/>
                  </a:lnTo>
                  <a:lnTo>
                    <a:pt x="40511" y="21360"/>
                  </a:lnTo>
                  <a:lnTo>
                    <a:pt x="40511" y="56347"/>
                  </a:lnTo>
                  <a:lnTo>
                    <a:pt x="6998" y="56347"/>
                  </a:lnTo>
                  <a:lnTo>
                    <a:pt x="6998" y="21360"/>
                  </a:lnTo>
                  <a:lnTo>
                    <a:pt x="6998" y="18414"/>
                  </a:lnTo>
                  <a:lnTo>
                    <a:pt x="9207" y="13258"/>
                  </a:lnTo>
                  <a:lnTo>
                    <a:pt x="13258" y="9207"/>
                  </a:lnTo>
                  <a:lnTo>
                    <a:pt x="18046" y="6998"/>
                  </a:lnTo>
                  <a:close/>
                  <a:moveTo>
                    <a:pt x="20992" y="0"/>
                  </a:moveTo>
                  <a:lnTo>
                    <a:pt x="16941" y="369"/>
                  </a:lnTo>
                  <a:lnTo>
                    <a:pt x="9207" y="3683"/>
                  </a:lnTo>
                  <a:lnTo>
                    <a:pt x="3315" y="9207"/>
                  </a:lnTo>
                  <a:lnTo>
                    <a:pt x="369" y="16941"/>
                  </a:lnTo>
                  <a:lnTo>
                    <a:pt x="0" y="21360"/>
                  </a:lnTo>
                  <a:lnTo>
                    <a:pt x="0" y="63344"/>
                  </a:lnTo>
                  <a:lnTo>
                    <a:pt x="47508" y="63344"/>
                  </a:lnTo>
                  <a:lnTo>
                    <a:pt x="47508" y="21360"/>
                  </a:lnTo>
                  <a:lnTo>
                    <a:pt x="47140" y="16941"/>
                  </a:lnTo>
                  <a:lnTo>
                    <a:pt x="43825" y="9207"/>
                  </a:lnTo>
                  <a:lnTo>
                    <a:pt x="37933" y="3683"/>
                  </a:lnTo>
                  <a:lnTo>
                    <a:pt x="30567" y="369"/>
                  </a:lnTo>
                  <a:lnTo>
                    <a:pt x="26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2042250" y="818150"/>
              <a:ext cx="3544700" cy="1150900"/>
            </a:xfrm>
            <a:custGeom>
              <a:avLst/>
              <a:gdLst/>
              <a:ahLst/>
              <a:cxnLst/>
              <a:rect l="l" t="t" r="r" b="b"/>
              <a:pathLst>
                <a:path w="141788" h="46036" extrusionOk="0">
                  <a:moveTo>
                    <a:pt x="124847" y="6629"/>
                  </a:moveTo>
                  <a:lnTo>
                    <a:pt x="129266" y="8839"/>
                  </a:lnTo>
                  <a:lnTo>
                    <a:pt x="132580" y="12154"/>
                  </a:lnTo>
                  <a:lnTo>
                    <a:pt x="134790" y="16573"/>
                  </a:lnTo>
                  <a:lnTo>
                    <a:pt x="134790" y="19151"/>
                  </a:lnTo>
                  <a:lnTo>
                    <a:pt x="134790" y="39038"/>
                  </a:lnTo>
                  <a:lnTo>
                    <a:pt x="6998" y="39038"/>
                  </a:lnTo>
                  <a:lnTo>
                    <a:pt x="6998" y="19151"/>
                  </a:lnTo>
                  <a:lnTo>
                    <a:pt x="6998" y="16573"/>
                  </a:lnTo>
                  <a:lnTo>
                    <a:pt x="8840" y="12154"/>
                  </a:lnTo>
                  <a:lnTo>
                    <a:pt x="12154" y="8839"/>
                  </a:lnTo>
                  <a:lnTo>
                    <a:pt x="16573" y="6629"/>
                  </a:lnTo>
                  <a:close/>
                  <a:moveTo>
                    <a:pt x="15469" y="0"/>
                  </a:moveTo>
                  <a:lnTo>
                    <a:pt x="8471" y="2947"/>
                  </a:lnTo>
                  <a:lnTo>
                    <a:pt x="3315" y="8103"/>
                  </a:lnTo>
                  <a:lnTo>
                    <a:pt x="369" y="15100"/>
                  </a:lnTo>
                  <a:lnTo>
                    <a:pt x="1" y="19151"/>
                  </a:lnTo>
                  <a:lnTo>
                    <a:pt x="1" y="46035"/>
                  </a:lnTo>
                  <a:lnTo>
                    <a:pt x="141787" y="46035"/>
                  </a:lnTo>
                  <a:lnTo>
                    <a:pt x="141787" y="19151"/>
                  </a:lnTo>
                  <a:lnTo>
                    <a:pt x="141419" y="15100"/>
                  </a:lnTo>
                  <a:lnTo>
                    <a:pt x="138473" y="8103"/>
                  </a:lnTo>
                  <a:lnTo>
                    <a:pt x="133317" y="2947"/>
                  </a:lnTo>
                  <a:lnTo>
                    <a:pt x="126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09" name="Google Shape;709;p24"/>
          <p:cNvSpPr/>
          <p:nvPr/>
        </p:nvSpPr>
        <p:spPr>
          <a:xfrm>
            <a:off x="5588997" y="201623"/>
            <a:ext cx="227015" cy="90322"/>
          </a:xfrm>
          <a:custGeom>
            <a:avLst/>
            <a:gdLst/>
            <a:ahLst/>
            <a:cxnLst/>
            <a:rect l="l" t="t" r="r" b="b"/>
            <a:pathLst>
              <a:path w="715009" h="284479" extrusionOk="0">
                <a:moveTo>
                  <a:pt x="626054" y="0"/>
                </a:moveTo>
                <a:lnTo>
                  <a:pt x="88761" y="0"/>
                </a:lnTo>
                <a:lnTo>
                  <a:pt x="54210" y="6974"/>
                </a:lnTo>
                <a:lnTo>
                  <a:pt x="25996" y="25996"/>
                </a:lnTo>
                <a:lnTo>
                  <a:pt x="6974" y="54210"/>
                </a:lnTo>
                <a:lnTo>
                  <a:pt x="0" y="88761"/>
                </a:lnTo>
                <a:lnTo>
                  <a:pt x="0" y="284441"/>
                </a:lnTo>
                <a:lnTo>
                  <a:pt x="714815" y="284441"/>
                </a:lnTo>
                <a:lnTo>
                  <a:pt x="714815" y="88761"/>
                </a:lnTo>
                <a:lnTo>
                  <a:pt x="707841" y="54210"/>
                </a:lnTo>
                <a:lnTo>
                  <a:pt x="688819" y="25996"/>
                </a:lnTo>
                <a:lnTo>
                  <a:pt x="660605" y="6974"/>
                </a:lnTo>
                <a:lnTo>
                  <a:pt x="626054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710" name="Google Shape;710;p24"/>
          <p:cNvSpPr/>
          <p:nvPr/>
        </p:nvSpPr>
        <p:spPr>
          <a:xfrm>
            <a:off x="5669200" y="115619"/>
            <a:ext cx="65927" cy="123588"/>
          </a:xfrm>
          <a:custGeom>
            <a:avLst/>
            <a:gdLst/>
            <a:ahLst/>
            <a:cxnLst/>
            <a:rect l="l" t="t" r="r" b="b"/>
            <a:pathLst>
              <a:path w="207645" h="389254" extrusionOk="0">
                <a:moveTo>
                  <a:pt x="207019" y="0"/>
                </a:moveTo>
                <a:lnTo>
                  <a:pt x="0" y="0"/>
                </a:lnTo>
                <a:lnTo>
                  <a:pt x="0" y="338230"/>
                </a:lnTo>
                <a:lnTo>
                  <a:pt x="3986" y="357978"/>
                </a:lnTo>
                <a:lnTo>
                  <a:pt x="14858" y="374103"/>
                </a:lnTo>
                <a:lnTo>
                  <a:pt x="30983" y="384975"/>
                </a:lnTo>
                <a:lnTo>
                  <a:pt x="50731" y="388961"/>
                </a:lnTo>
                <a:lnTo>
                  <a:pt x="156288" y="388961"/>
                </a:lnTo>
                <a:lnTo>
                  <a:pt x="176036" y="384975"/>
                </a:lnTo>
                <a:lnTo>
                  <a:pt x="192161" y="374103"/>
                </a:lnTo>
                <a:lnTo>
                  <a:pt x="203033" y="357978"/>
                </a:lnTo>
                <a:lnTo>
                  <a:pt x="207019" y="338230"/>
                </a:lnTo>
                <a:lnTo>
                  <a:pt x="207019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711" name="Google Shape;711;p24"/>
          <p:cNvSpPr/>
          <p:nvPr/>
        </p:nvSpPr>
        <p:spPr>
          <a:xfrm>
            <a:off x="5640465" y="64871"/>
            <a:ext cx="123588" cy="123588"/>
          </a:xfrm>
          <a:custGeom>
            <a:avLst/>
            <a:gdLst/>
            <a:ahLst/>
            <a:cxnLst/>
            <a:rect l="l" t="t" r="r" b="b"/>
            <a:pathLst>
              <a:path w="389254" h="389254" extrusionOk="0">
                <a:moveTo>
                  <a:pt x="339612" y="0"/>
                </a:moveTo>
                <a:lnTo>
                  <a:pt x="49338" y="0"/>
                </a:lnTo>
                <a:lnTo>
                  <a:pt x="30135" y="3877"/>
                </a:lnTo>
                <a:lnTo>
                  <a:pt x="14452" y="14453"/>
                </a:lnTo>
                <a:lnTo>
                  <a:pt x="3877" y="30139"/>
                </a:lnTo>
                <a:lnTo>
                  <a:pt x="0" y="49349"/>
                </a:lnTo>
                <a:lnTo>
                  <a:pt x="0" y="339612"/>
                </a:lnTo>
                <a:lnTo>
                  <a:pt x="3877" y="358822"/>
                </a:lnTo>
                <a:lnTo>
                  <a:pt x="14452" y="374508"/>
                </a:lnTo>
                <a:lnTo>
                  <a:pt x="30135" y="385083"/>
                </a:lnTo>
                <a:lnTo>
                  <a:pt x="49338" y="388961"/>
                </a:lnTo>
                <a:lnTo>
                  <a:pt x="339612" y="388961"/>
                </a:lnTo>
                <a:lnTo>
                  <a:pt x="358822" y="385083"/>
                </a:lnTo>
                <a:lnTo>
                  <a:pt x="374508" y="374508"/>
                </a:lnTo>
                <a:lnTo>
                  <a:pt x="385083" y="358822"/>
                </a:lnTo>
                <a:lnTo>
                  <a:pt x="388961" y="339612"/>
                </a:lnTo>
                <a:lnTo>
                  <a:pt x="388961" y="49349"/>
                </a:lnTo>
                <a:lnTo>
                  <a:pt x="385083" y="30139"/>
                </a:lnTo>
                <a:lnTo>
                  <a:pt x="374508" y="14453"/>
                </a:lnTo>
                <a:lnTo>
                  <a:pt x="358822" y="3877"/>
                </a:lnTo>
                <a:lnTo>
                  <a:pt x="339612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712" name="Google Shape;712;p24"/>
          <p:cNvSpPr/>
          <p:nvPr/>
        </p:nvSpPr>
        <p:spPr>
          <a:xfrm>
            <a:off x="5639301" y="54075"/>
            <a:ext cx="135080" cy="48185"/>
          </a:xfrm>
          <a:custGeom>
            <a:avLst/>
            <a:gdLst/>
            <a:ahLst/>
            <a:cxnLst/>
            <a:rect l="l" t="t" r="r" b="b"/>
            <a:pathLst>
              <a:path w="425450" h="151764" extrusionOk="0">
                <a:moveTo>
                  <a:pt x="425170" y="0"/>
                </a:moveTo>
                <a:lnTo>
                  <a:pt x="37035" y="0"/>
                </a:lnTo>
                <a:lnTo>
                  <a:pt x="22621" y="2911"/>
                </a:lnTo>
                <a:lnTo>
                  <a:pt x="10849" y="10850"/>
                </a:lnTo>
                <a:lnTo>
                  <a:pt x="2911" y="22625"/>
                </a:lnTo>
                <a:lnTo>
                  <a:pt x="0" y="37045"/>
                </a:lnTo>
                <a:lnTo>
                  <a:pt x="0" y="114111"/>
                </a:lnTo>
                <a:lnTo>
                  <a:pt x="2911" y="128525"/>
                </a:lnTo>
                <a:lnTo>
                  <a:pt x="10849" y="140298"/>
                </a:lnTo>
                <a:lnTo>
                  <a:pt x="22621" y="148236"/>
                </a:lnTo>
                <a:lnTo>
                  <a:pt x="37035" y="151147"/>
                </a:lnTo>
                <a:lnTo>
                  <a:pt x="351099" y="151147"/>
                </a:lnTo>
                <a:lnTo>
                  <a:pt x="379931" y="145326"/>
                </a:lnTo>
                <a:lnTo>
                  <a:pt x="403475" y="129452"/>
                </a:lnTo>
                <a:lnTo>
                  <a:pt x="419349" y="105908"/>
                </a:lnTo>
                <a:lnTo>
                  <a:pt x="425170" y="77076"/>
                </a:lnTo>
                <a:lnTo>
                  <a:pt x="425170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713" name="Google Shape;713;p24"/>
          <p:cNvSpPr/>
          <p:nvPr/>
        </p:nvSpPr>
        <p:spPr>
          <a:xfrm rot="8532856">
            <a:off x="5687752" y="129611"/>
            <a:ext cx="33784" cy="29285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4" name="Google Shape;714;p24">
            <a:hlinkClick r:id="rId2" action="ppaction://hlinksldjump"/>
          </p:cNvPr>
          <p:cNvSpPr/>
          <p:nvPr/>
        </p:nvSpPr>
        <p:spPr>
          <a:xfrm>
            <a:off x="711625" y="24124"/>
            <a:ext cx="14043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5" name="Google Shape;715;p24">
            <a:hlinkClick r:id="rId3" action="ppaction://hlinksldjump"/>
          </p:cNvPr>
          <p:cNvSpPr/>
          <p:nvPr/>
        </p:nvSpPr>
        <p:spPr>
          <a:xfrm>
            <a:off x="3875887" y="24124"/>
            <a:ext cx="14046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6" name="Google Shape;716;p24">
            <a:hlinkClick r:id="rId2" action="ppaction://hlinksldjump"/>
          </p:cNvPr>
          <p:cNvSpPr/>
          <p:nvPr/>
        </p:nvSpPr>
        <p:spPr>
          <a:xfrm>
            <a:off x="5454000" y="24124"/>
            <a:ext cx="14043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7" name="Google Shape;717;p24">
            <a:hlinkClick r:id="rId2" action="ppaction://hlinksldjump"/>
          </p:cNvPr>
          <p:cNvSpPr/>
          <p:nvPr/>
        </p:nvSpPr>
        <p:spPr>
          <a:xfrm>
            <a:off x="7035525" y="24124"/>
            <a:ext cx="14046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8" name="Google Shape;718;p24">
            <a:hlinkClick r:id="rId4" action="ppaction://hlinksldjump"/>
          </p:cNvPr>
          <p:cNvSpPr/>
          <p:nvPr/>
        </p:nvSpPr>
        <p:spPr>
          <a:xfrm>
            <a:off x="2294438" y="24124"/>
            <a:ext cx="14043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8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25"/>
          <p:cNvGrpSpPr/>
          <p:nvPr/>
        </p:nvGrpSpPr>
        <p:grpSpPr>
          <a:xfrm>
            <a:off x="0" y="5855"/>
            <a:ext cx="1655825" cy="1675936"/>
            <a:chOff x="0" y="11709"/>
            <a:chExt cx="3311651" cy="3351871"/>
          </a:xfrm>
        </p:grpSpPr>
        <p:sp>
          <p:nvSpPr>
            <p:cNvPr id="721" name="Google Shape;721;p25"/>
            <p:cNvSpPr/>
            <p:nvPr/>
          </p:nvSpPr>
          <p:spPr>
            <a:xfrm>
              <a:off x="0" y="11709"/>
              <a:ext cx="2597436" cy="2560453"/>
            </a:xfrm>
            <a:custGeom>
              <a:avLst/>
              <a:gdLst/>
              <a:ahLst/>
              <a:cxnLst/>
              <a:rect l="l" t="t" r="r" b="b"/>
              <a:pathLst>
                <a:path w="2854325" h="2813685" extrusionOk="0">
                  <a:moveTo>
                    <a:pt x="2853951" y="2813673"/>
                  </a:moveTo>
                  <a:lnTo>
                    <a:pt x="2832374" y="2767155"/>
                  </a:lnTo>
                  <a:lnTo>
                    <a:pt x="2810429" y="2720925"/>
                  </a:lnTo>
                  <a:lnTo>
                    <a:pt x="2788118" y="2674984"/>
                  </a:lnTo>
                  <a:lnTo>
                    <a:pt x="2765445" y="2629332"/>
                  </a:lnTo>
                  <a:lnTo>
                    <a:pt x="2742410" y="2583971"/>
                  </a:lnTo>
                  <a:lnTo>
                    <a:pt x="2719018" y="2538902"/>
                  </a:lnTo>
                  <a:lnTo>
                    <a:pt x="2695271" y="2494126"/>
                  </a:lnTo>
                  <a:lnTo>
                    <a:pt x="2671170" y="2449643"/>
                  </a:lnTo>
                  <a:lnTo>
                    <a:pt x="2646719" y="2405455"/>
                  </a:lnTo>
                  <a:lnTo>
                    <a:pt x="2621921" y="2361563"/>
                  </a:lnTo>
                  <a:lnTo>
                    <a:pt x="2596778" y="2317967"/>
                  </a:lnTo>
                  <a:lnTo>
                    <a:pt x="2571292" y="2274668"/>
                  </a:lnTo>
                  <a:lnTo>
                    <a:pt x="2545466" y="2231667"/>
                  </a:lnTo>
                  <a:lnTo>
                    <a:pt x="2519302" y="2188966"/>
                  </a:lnTo>
                  <a:lnTo>
                    <a:pt x="2492804" y="2146565"/>
                  </a:lnTo>
                  <a:lnTo>
                    <a:pt x="2465974" y="2104466"/>
                  </a:lnTo>
                  <a:lnTo>
                    <a:pt x="2438813" y="2062668"/>
                  </a:lnTo>
                  <a:lnTo>
                    <a:pt x="2411326" y="2021174"/>
                  </a:lnTo>
                  <a:lnTo>
                    <a:pt x="2384449" y="1981357"/>
                  </a:lnTo>
                  <a:lnTo>
                    <a:pt x="2357271" y="1941825"/>
                  </a:lnTo>
                  <a:lnTo>
                    <a:pt x="2329794" y="1902580"/>
                  </a:lnTo>
                  <a:lnTo>
                    <a:pt x="2302020" y="1863621"/>
                  </a:lnTo>
                  <a:lnTo>
                    <a:pt x="2273952" y="1824949"/>
                  </a:lnTo>
                  <a:lnTo>
                    <a:pt x="2245592" y="1786566"/>
                  </a:lnTo>
                  <a:lnTo>
                    <a:pt x="2216943" y="1748472"/>
                  </a:lnTo>
                  <a:lnTo>
                    <a:pt x="2188007" y="1710669"/>
                  </a:lnTo>
                  <a:lnTo>
                    <a:pt x="2158785" y="1673156"/>
                  </a:lnTo>
                  <a:lnTo>
                    <a:pt x="2129281" y="1635935"/>
                  </a:lnTo>
                  <a:lnTo>
                    <a:pt x="2099496" y="1599007"/>
                  </a:lnTo>
                  <a:lnTo>
                    <a:pt x="2069433" y="1562373"/>
                  </a:lnTo>
                  <a:lnTo>
                    <a:pt x="2039094" y="1526032"/>
                  </a:lnTo>
                  <a:lnTo>
                    <a:pt x="2008482" y="1489988"/>
                  </a:lnTo>
                  <a:lnTo>
                    <a:pt x="1977599" y="1454239"/>
                  </a:lnTo>
                  <a:lnTo>
                    <a:pt x="1946446" y="1418787"/>
                  </a:lnTo>
                  <a:lnTo>
                    <a:pt x="1915027" y="1383633"/>
                  </a:lnTo>
                  <a:lnTo>
                    <a:pt x="1883344" y="1348778"/>
                  </a:lnTo>
                  <a:lnTo>
                    <a:pt x="1851399" y="1314222"/>
                  </a:lnTo>
                  <a:lnTo>
                    <a:pt x="1819194" y="1279967"/>
                  </a:lnTo>
                  <a:lnTo>
                    <a:pt x="1786731" y="1246013"/>
                  </a:lnTo>
                  <a:lnTo>
                    <a:pt x="1754014" y="1212361"/>
                  </a:lnTo>
                  <a:lnTo>
                    <a:pt x="1721043" y="1179011"/>
                  </a:lnTo>
                  <a:lnTo>
                    <a:pt x="1687822" y="1145966"/>
                  </a:lnTo>
                  <a:lnTo>
                    <a:pt x="1654353" y="1113225"/>
                  </a:lnTo>
                  <a:lnTo>
                    <a:pt x="1620637" y="1080790"/>
                  </a:lnTo>
                  <a:lnTo>
                    <a:pt x="1586679" y="1048661"/>
                  </a:lnTo>
                  <a:lnTo>
                    <a:pt x="1552478" y="1016840"/>
                  </a:lnTo>
                  <a:lnTo>
                    <a:pt x="1518039" y="985326"/>
                  </a:lnTo>
                  <a:lnTo>
                    <a:pt x="1483363" y="954122"/>
                  </a:lnTo>
                  <a:lnTo>
                    <a:pt x="1448452" y="923227"/>
                  </a:lnTo>
                  <a:lnTo>
                    <a:pt x="1413310" y="892642"/>
                  </a:lnTo>
                  <a:lnTo>
                    <a:pt x="1377937" y="862370"/>
                  </a:lnTo>
                  <a:lnTo>
                    <a:pt x="1342337" y="832409"/>
                  </a:lnTo>
                  <a:lnTo>
                    <a:pt x="1306511" y="802762"/>
                  </a:lnTo>
                  <a:lnTo>
                    <a:pt x="1270463" y="773429"/>
                  </a:lnTo>
                  <a:lnTo>
                    <a:pt x="1234194" y="744410"/>
                  </a:lnTo>
                  <a:lnTo>
                    <a:pt x="1197706" y="715708"/>
                  </a:lnTo>
                  <a:lnTo>
                    <a:pt x="1161003" y="687321"/>
                  </a:lnTo>
                  <a:lnTo>
                    <a:pt x="1124086" y="659253"/>
                  </a:lnTo>
                  <a:lnTo>
                    <a:pt x="1086957" y="631503"/>
                  </a:lnTo>
                  <a:lnTo>
                    <a:pt x="1049619" y="604071"/>
                  </a:lnTo>
                  <a:lnTo>
                    <a:pt x="1012074" y="576960"/>
                  </a:lnTo>
                  <a:lnTo>
                    <a:pt x="974324" y="550170"/>
                  </a:lnTo>
                  <a:lnTo>
                    <a:pt x="936372" y="523701"/>
                  </a:lnTo>
                  <a:lnTo>
                    <a:pt x="898221" y="497555"/>
                  </a:lnTo>
                  <a:lnTo>
                    <a:pt x="859871" y="471733"/>
                  </a:lnTo>
                  <a:lnTo>
                    <a:pt x="821326" y="446234"/>
                  </a:lnTo>
                  <a:lnTo>
                    <a:pt x="782588" y="421061"/>
                  </a:lnTo>
                  <a:lnTo>
                    <a:pt x="743659" y="396214"/>
                  </a:lnTo>
                  <a:lnTo>
                    <a:pt x="704542" y="371693"/>
                  </a:lnTo>
                  <a:lnTo>
                    <a:pt x="665238" y="347500"/>
                  </a:lnTo>
                  <a:lnTo>
                    <a:pt x="625751" y="323636"/>
                  </a:lnTo>
                  <a:lnTo>
                    <a:pt x="586082" y="300101"/>
                  </a:lnTo>
                  <a:lnTo>
                    <a:pt x="546233" y="276897"/>
                  </a:lnTo>
                  <a:lnTo>
                    <a:pt x="506208" y="254023"/>
                  </a:lnTo>
                  <a:lnTo>
                    <a:pt x="466007" y="231482"/>
                  </a:lnTo>
                  <a:lnTo>
                    <a:pt x="425635" y="209273"/>
                  </a:lnTo>
                  <a:lnTo>
                    <a:pt x="385092" y="187398"/>
                  </a:lnTo>
                  <a:lnTo>
                    <a:pt x="344381" y="165857"/>
                  </a:lnTo>
                  <a:lnTo>
                    <a:pt x="303505" y="144652"/>
                  </a:lnTo>
                  <a:lnTo>
                    <a:pt x="262466" y="123783"/>
                  </a:lnTo>
                  <a:lnTo>
                    <a:pt x="221266" y="103251"/>
                  </a:lnTo>
                  <a:lnTo>
                    <a:pt x="179907" y="83057"/>
                  </a:lnTo>
                  <a:lnTo>
                    <a:pt x="138391" y="63201"/>
                  </a:lnTo>
                  <a:lnTo>
                    <a:pt x="96722" y="43686"/>
                  </a:lnTo>
                  <a:lnTo>
                    <a:pt x="54901" y="24511"/>
                  </a:lnTo>
                  <a:lnTo>
                    <a:pt x="12930" y="56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46B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1478896" y="233690"/>
              <a:ext cx="1635893" cy="713067"/>
            </a:xfrm>
            <a:custGeom>
              <a:avLst/>
              <a:gdLst/>
              <a:ahLst/>
              <a:cxnLst/>
              <a:rect l="l" t="t" r="r" b="b"/>
              <a:pathLst>
                <a:path w="1797685" h="783590" extrusionOk="0">
                  <a:moveTo>
                    <a:pt x="1100175" y="0"/>
                  </a:moveTo>
                  <a:lnTo>
                    <a:pt x="1054188" y="1552"/>
                  </a:lnTo>
                  <a:lnTo>
                    <a:pt x="1008339" y="4667"/>
                  </a:lnTo>
                  <a:lnTo>
                    <a:pt x="962670" y="9337"/>
                  </a:lnTo>
                  <a:lnTo>
                    <a:pt x="917222" y="15549"/>
                  </a:lnTo>
                  <a:lnTo>
                    <a:pt x="872035" y="23296"/>
                  </a:lnTo>
                  <a:lnTo>
                    <a:pt x="827152" y="32565"/>
                  </a:lnTo>
                  <a:lnTo>
                    <a:pt x="782614" y="43349"/>
                  </a:lnTo>
                  <a:lnTo>
                    <a:pt x="738462" y="55636"/>
                  </a:lnTo>
                  <a:lnTo>
                    <a:pt x="694736" y="69417"/>
                  </a:lnTo>
                  <a:lnTo>
                    <a:pt x="651479" y="84681"/>
                  </a:lnTo>
                  <a:lnTo>
                    <a:pt x="608732" y="101419"/>
                  </a:lnTo>
                  <a:lnTo>
                    <a:pt x="566536" y="119620"/>
                  </a:lnTo>
                  <a:lnTo>
                    <a:pt x="524932" y="139275"/>
                  </a:lnTo>
                  <a:lnTo>
                    <a:pt x="483961" y="160374"/>
                  </a:lnTo>
                  <a:lnTo>
                    <a:pt x="443666" y="182906"/>
                  </a:lnTo>
                  <a:lnTo>
                    <a:pt x="404086" y="206862"/>
                  </a:lnTo>
                  <a:lnTo>
                    <a:pt x="365263" y="232231"/>
                  </a:lnTo>
                  <a:lnTo>
                    <a:pt x="327239" y="259005"/>
                  </a:lnTo>
                  <a:lnTo>
                    <a:pt x="290055" y="287171"/>
                  </a:lnTo>
                  <a:lnTo>
                    <a:pt x="253752" y="316722"/>
                  </a:lnTo>
                  <a:lnTo>
                    <a:pt x="218372" y="347646"/>
                  </a:lnTo>
                  <a:lnTo>
                    <a:pt x="183955" y="379934"/>
                  </a:lnTo>
                  <a:lnTo>
                    <a:pt x="150542" y="413576"/>
                  </a:lnTo>
                  <a:lnTo>
                    <a:pt x="118176" y="448561"/>
                  </a:lnTo>
                  <a:lnTo>
                    <a:pt x="86898" y="484880"/>
                  </a:lnTo>
                  <a:lnTo>
                    <a:pt x="56748" y="522523"/>
                  </a:lnTo>
                  <a:lnTo>
                    <a:pt x="27768" y="561479"/>
                  </a:lnTo>
                  <a:lnTo>
                    <a:pt x="0" y="601740"/>
                  </a:lnTo>
                  <a:lnTo>
                    <a:pt x="41359" y="623854"/>
                  </a:lnTo>
                  <a:lnTo>
                    <a:pt x="84689" y="646040"/>
                  </a:lnTo>
                  <a:lnTo>
                    <a:pt x="128475" y="666522"/>
                  </a:lnTo>
                  <a:lnTo>
                    <a:pt x="172675" y="685310"/>
                  </a:lnTo>
                  <a:lnTo>
                    <a:pt x="217249" y="702415"/>
                  </a:lnTo>
                  <a:lnTo>
                    <a:pt x="262155" y="717847"/>
                  </a:lnTo>
                  <a:lnTo>
                    <a:pt x="307353" y="731615"/>
                  </a:lnTo>
                  <a:lnTo>
                    <a:pt x="352802" y="743728"/>
                  </a:lnTo>
                  <a:lnTo>
                    <a:pt x="398461" y="754198"/>
                  </a:lnTo>
                  <a:lnTo>
                    <a:pt x="444288" y="763034"/>
                  </a:lnTo>
                  <a:lnTo>
                    <a:pt x="490244" y="770246"/>
                  </a:lnTo>
                  <a:lnTo>
                    <a:pt x="536286" y="775844"/>
                  </a:lnTo>
                  <a:lnTo>
                    <a:pt x="582373" y="779837"/>
                  </a:lnTo>
                  <a:lnTo>
                    <a:pt x="628466" y="782236"/>
                  </a:lnTo>
                  <a:lnTo>
                    <a:pt x="674523" y="783050"/>
                  </a:lnTo>
                  <a:lnTo>
                    <a:pt x="720502" y="782290"/>
                  </a:lnTo>
                  <a:lnTo>
                    <a:pt x="766364" y="779966"/>
                  </a:lnTo>
                  <a:lnTo>
                    <a:pt x="812066" y="776086"/>
                  </a:lnTo>
                  <a:lnTo>
                    <a:pt x="857568" y="770662"/>
                  </a:lnTo>
                  <a:lnTo>
                    <a:pt x="902830" y="763702"/>
                  </a:lnTo>
                  <a:lnTo>
                    <a:pt x="947809" y="755218"/>
                  </a:lnTo>
                  <a:lnTo>
                    <a:pt x="992465" y="745218"/>
                  </a:lnTo>
                  <a:lnTo>
                    <a:pt x="1036758" y="733714"/>
                  </a:lnTo>
                  <a:lnTo>
                    <a:pt x="1080645" y="720713"/>
                  </a:lnTo>
                  <a:lnTo>
                    <a:pt x="1124087" y="706228"/>
                  </a:lnTo>
                  <a:lnTo>
                    <a:pt x="1167042" y="690267"/>
                  </a:lnTo>
                  <a:lnTo>
                    <a:pt x="1209469" y="672840"/>
                  </a:lnTo>
                  <a:lnTo>
                    <a:pt x="1251327" y="653958"/>
                  </a:lnTo>
                  <a:lnTo>
                    <a:pt x="1292575" y="633630"/>
                  </a:lnTo>
                  <a:lnTo>
                    <a:pt x="1333173" y="611866"/>
                  </a:lnTo>
                  <a:lnTo>
                    <a:pt x="1373079" y="588676"/>
                  </a:lnTo>
                  <a:lnTo>
                    <a:pt x="1412252" y="564070"/>
                  </a:lnTo>
                  <a:lnTo>
                    <a:pt x="1450651" y="538058"/>
                  </a:lnTo>
                  <a:lnTo>
                    <a:pt x="1488236" y="510650"/>
                  </a:lnTo>
                  <a:lnTo>
                    <a:pt x="1524965" y="481855"/>
                  </a:lnTo>
                  <a:lnTo>
                    <a:pt x="1560797" y="451684"/>
                  </a:lnTo>
                  <a:lnTo>
                    <a:pt x="1595692" y="420146"/>
                  </a:lnTo>
                  <a:lnTo>
                    <a:pt x="1629608" y="387252"/>
                  </a:lnTo>
                  <a:lnTo>
                    <a:pt x="1662505" y="353011"/>
                  </a:lnTo>
                  <a:lnTo>
                    <a:pt x="1694341" y="317433"/>
                  </a:lnTo>
                  <a:lnTo>
                    <a:pt x="1725075" y="280529"/>
                  </a:lnTo>
                  <a:lnTo>
                    <a:pt x="1754668" y="242307"/>
                  </a:lnTo>
                  <a:lnTo>
                    <a:pt x="1783076" y="202778"/>
                  </a:lnTo>
                  <a:lnTo>
                    <a:pt x="1797589" y="181805"/>
                  </a:lnTo>
                  <a:lnTo>
                    <a:pt x="1778511" y="171135"/>
                  </a:lnTo>
                  <a:lnTo>
                    <a:pt x="1735402" y="148035"/>
                  </a:lnTo>
                  <a:lnTo>
                    <a:pt x="1691812" y="126649"/>
                  </a:lnTo>
                  <a:lnTo>
                    <a:pt x="1647783" y="106966"/>
                  </a:lnTo>
                  <a:lnTo>
                    <a:pt x="1603355" y="88976"/>
                  </a:lnTo>
                  <a:lnTo>
                    <a:pt x="1558571" y="72670"/>
                  </a:lnTo>
                  <a:lnTo>
                    <a:pt x="1513471" y="58038"/>
                  </a:lnTo>
                  <a:lnTo>
                    <a:pt x="1468097" y="45068"/>
                  </a:lnTo>
                  <a:lnTo>
                    <a:pt x="1422489" y="33753"/>
                  </a:lnTo>
                  <a:lnTo>
                    <a:pt x="1376690" y="24080"/>
                  </a:lnTo>
                  <a:lnTo>
                    <a:pt x="1330740" y="16041"/>
                  </a:lnTo>
                  <a:lnTo>
                    <a:pt x="1284680" y="9626"/>
                  </a:lnTo>
                  <a:lnTo>
                    <a:pt x="1238553" y="4824"/>
                  </a:lnTo>
                  <a:lnTo>
                    <a:pt x="1192399" y="1626"/>
                  </a:lnTo>
                  <a:lnTo>
                    <a:pt x="1146259" y="21"/>
                  </a:lnTo>
                  <a:lnTo>
                    <a:pt x="1100175" y="0"/>
                  </a:lnTo>
                  <a:close/>
                </a:path>
              </a:pathLst>
            </a:custGeom>
            <a:solidFill>
              <a:srgbClr val="01AF9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894026" y="861148"/>
              <a:ext cx="520643" cy="1278204"/>
            </a:xfrm>
            <a:custGeom>
              <a:avLst/>
              <a:gdLst/>
              <a:ahLst/>
              <a:cxnLst/>
              <a:rect l="l" t="t" r="r" b="b"/>
              <a:pathLst>
                <a:path w="572135" h="1404620" extrusionOk="0">
                  <a:moveTo>
                    <a:pt x="200461" y="0"/>
                  </a:moveTo>
                  <a:lnTo>
                    <a:pt x="163418" y="54044"/>
                  </a:lnTo>
                  <a:lnTo>
                    <a:pt x="138229" y="95291"/>
                  </a:lnTo>
                  <a:lnTo>
                    <a:pt x="115176" y="137314"/>
                  </a:lnTo>
                  <a:lnTo>
                    <a:pt x="94252" y="180039"/>
                  </a:lnTo>
                  <a:lnTo>
                    <a:pt x="75446" y="223397"/>
                  </a:lnTo>
                  <a:lnTo>
                    <a:pt x="58749" y="267316"/>
                  </a:lnTo>
                  <a:lnTo>
                    <a:pt x="44152" y="311724"/>
                  </a:lnTo>
                  <a:lnTo>
                    <a:pt x="31647" y="356550"/>
                  </a:lnTo>
                  <a:lnTo>
                    <a:pt x="21222" y="401723"/>
                  </a:lnTo>
                  <a:lnTo>
                    <a:pt x="12870" y="447170"/>
                  </a:lnTo>
                  <a:lnTo>
                    <a:pt x="6581" y="492822"/>
                  </a:lnTo>
                  <a:lnTo>
                    <a:pt x="2346" y="538606"/>
                  </a:lnTo>
                  <a:lnTo>
                    <a:pt x="155" y="584452"/>
                  </a:lnTo>
                  <a:lnTo>
                    <a:pt x="0" y="630287"/>
                  </a:lnTo>
                  <a:lnTo>
                    <a:pt x="1870" y="676040"/>
                  </a:lnTo>
                  <a:lnTo>
                    <a:pt x="5757" y="721640"/>
                  </a:lnTo>
                  <a:lnTo>
                    <a:pt x="11651" y="767016"/>
                  </a:lnTo>
                  <a:lnTo>
                    <a:pt x="19543" y="812096"/>
                  </a:lnTo>
                  <a:lnTo>
                    <a:pt x="29424" y="856808"/>
                  </a:lnTo>
                  <a:lnTo>
                    <a:pt x="41285" y="901082"/>
                  </a:lnTo>
                  <a:lnTo>
                    <a:pt x="55116" y="944846"/>
                  </a:lnTo>
                  <a:lnTo>
                    <a:pt x="70908" y="988029"/>
                  </a:lnTo>
                  <a:lnTo>
                    <a:pt x="88652" y="1030559"/>
                  </a:lnTo>
                  <a:lnTo>
                    <a:pt x="108338" y="1072364"/>
                  </a:lnTo>
                  <a:lnTo>
                    <a:pt x="129958" y="1113374"/>
                  </a:lnTo>
                  <a:lnTo>
                    <a:pt x="153501" y="1153518"/>
                  </a:lnTo>
                  <a:lnTo>
                    <a:pt x="178960" y="1192723"/>
                  </a:lnTo>
                  <a:lnTo>
                    <a:pt x="206323" y="1230918"/>
                  </a:lnTo>
                  <a:lnTo>
                    <a:pt x="235583" y="1268032"/>
                  </a:lnTo>
                  <a:lnTo>
                    <a:pt x="266729" y="1303994"/>
                  </a:lnTo>
                  <a:lnTo>
                    <a:pt x="299754" y="1338731"/>
                  </a:lnTo>
                  <a:lnTo>
                    <a:pt x="334646" y="1372174"/>
                  </a:lnTo>
                  <a:lnTo>
                    <a:pt x="371398" y="1404250"/>
                  </a:lnTo>
                  <a:lnTo>
                    <a:pt x="391680" y="1374575"/>
                  </a:lnTo>
                  <a:lnTo>
                    <a:pt x="418317" y="1333562"/>
                  </a:lnTo>
                  <a:lnTo>
                    <a:pt x="442787" y="1291725"/>
                  </a:lnTo>
                  <a:lnTo>
                    <a:pt x="465097" y="1249136"/>
                  </a:lnTo>
                  <a:lnTo>
                    <a:pt x="485258" y="1205868"/>
                  </a:lnTo>
                  <a:lnTo>
                    <a:pt x="503279" y="1161994"/>
                  </a:lnTo>
                  <a:lnTo>
                    <a:pt x="519170" y="1117585"/>
                  </a:lnTo>
                  <a:lnTo>
                    <a:pt x="532939" y="1072715"/>
                  </a:lnTo>
                  <a:lnTo>
                    <a:pt x="544597" y="1027455"/>
                  </a:lnTo>
                  <a:lnTo>
                    <a:pt x="554152" y="981878"/>
                  </a:lnTo>
                  <a:lnTo>
                    <a:pt x="561614" y="936058"/>
                  </a:lnTo>
                  <a:lnTo>
                    <a:pt x="566992" y="890065"/>
                  </a:lnTo>
                  <a:lnTo>
                    <a:pt x="570296" y="843972"/>
                  </a:lnTo>
                  <a:lnTo>
                    <a:pt x="571535" y="797853"/>
                  </a:lnTo>
                  <a:lnTo>
                    <a:pt x="570718" y="751779"/>
                  </a:lnTo>
                  <a:lnTo>
                    <a:pt x="567856" y="705823"/>
                  </a:lnTo>
                  <a:lnTo>
                    <a:pt x="562956" y="660057"/>
                  </a:lnTo>
                  <a:lnTo>
                    <a:pt x="556029" y="614553"/>
                  </a:lnTo>
                  <a:lnTo>
                    <a:pt x="547085" y="569385"/>
                  </a:lnTo>
                  <a:lnTo>
                    <a:pt x="536131" y="524624"/>
                  </a:lnTo>
                  <a:lnTo>
                    <a:pt x="523179" y="480344"/>
                  </a:lnTo>
                  <a:lnTo>
                    <a:pt x="508236" y="436616"/>
                  </a:lnTo>
                  <a:lnTo>
                    <a:pt x="491313" y="393512"/>
                  </a:lnTo>
                  <a:lnTo>
                    <a:pt x="472419" y="351106"/>
                  </a:lnTo>
                  <a:lnTo>
                    <a:pt x="451564" y="309470"/>
                  </a:lnTo>
                  <a:lnTo>
                    <a:pt x="428756" y="268676"/>
                  </a:lnTo>
                  <a:lnTo>
                    <a:pt x="404005" y="228797"/>
                  </a:lnTo>
                  <a:lnTo>
                    <a:pt x="377321" y="189904"/>
                  </a:lnTo>
                  <a:lnTo>
                    <a:pt x="348712" y="152071"/>
                  </a:lnTo>
                  <a:lnTo>
                    <a:pt x="318189" y="115371"/>
                  </a:lnTo>
                  <a:lnTo>
                    <a:pt x="285760" y="79874"/>
                  </a:lnTo>
                  <a:lnTo>
                    <a:pt x="251436" y="45655"/>
                  </a:lnTo>
                  <a:lnTo>
                    <a:pt x="215225" y="12784"/>
                  </a:lnTo>
                  <a:lnTo>
                    <a:pt x="200461" y="0"/>
                  </a:lnTo>
                  <a:close/>
                </a:path>
              </a:pathLst>
            </a:custGeom>
            <a:solidFill>
              <a:srgbClr val="01AF9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1278639" y="545612"/>
              <a:ext cx="1278782" cy="273323"/>
            </a:xfrm>
            <a:custGeom>
              <a:avLst/>
              <a:gdLst/>
              <a:ahLst/>
              <a:cxnLst/>
              <a:rect l="l" t="t" r="r" b="b"/>
              <a:pathLst>
                <a:path w="1405255" h="300355" extrusionOk="0">
                  <a:moveTo>
                    <a:pt x="0" y="300284"/>
                  </a:moveTo>
                  <a:lnTo>
                    <a:pt x="1405025" y="0"/>
                  </a:lnTo>
                </a:path>
              </a:pathLst>
            </a:custGeom>
            <a:noFill/>
            <a:ln w="9525" cap="flat" cmpd="sng">
              <a:solidFill>
                <a:srgbClr val="146B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1556143" y="1608073"/>
              <a:ext cx="1755507" cy="1755507"/>
            </a:xfrm>
            <a:custGeom>
              <a:avLst/>
              <a:gdLst/>
              <a:ahLst/>
              <a:cxnLst/>
              <a:rect l="l" t="t" r="r" b="b"/>
              <a:pathLst>
                <a:path w="1929129" h="1929129" extrusionOk="0">
                  <a:moveTo>
                    <a:pt x="975272" y="0"/>
                  </a:moveTo>
                  <a:lnTo>
                    <a:pt x="929111" y="606"/>
                  </a:lnTo>
                  <a:lnTo>
                    <a:pt x="882734" y="3462"/>
                  </a:lnTo>
                  <a:lnTo>
                    <a:pt x="836211" y="8607"/>
                  </a:lnTo>
                  <a:lnTo>
                    <a:pt x="789610" y="16077"/>
                  </a:lnTo>
                  <a:lnTo>
                    <a:pt x="742999" y="25911"/>
                  </a:lnTo>
                  <a:lnTo>
                    <a:pt x="696447" y="38146"/>
                  </a:lnTo>
                  <a:lnTo>
                    <a:pt x="650551" y="52647"/>
                  </a:lnTo>
                  <a:lnTo>
                    <a:pt x="605887" y="69210"/>
                  </a:lnTo>
                  <a:lnTo>
                    <a:pt x="562493" y="87767"/>
                  </a:lnTo>
                  <a:lnTo>
                    <a:pt x="520406" y="108249"/>
                  </a:lnTo>
                  <a:lnTo>
                    <a:pt x="479664" y="130587"/>
                  </a:lnTo>
                  <a:lnTo>
                    <a:pt x="440305" y="154714"/>
                  </a:lnTo>
                  <a:lnTo>
                    <a:pt x="402367" y="180560"/>
                  </a:lnTo>
                  <a:lnTo>
                    <a:pt x="365887" y="208058"/>
                  </a:lnTo>
                  <a:lnTo>
                    <a:pt x="330903" y="237139"/>
                  </a:lnTo>
                  <a:lnTo>
                    <a:pt x="297453" y="267734"/>
                  </a:lnTo>
                  <a:lnTo>
                    <a:pt x="265574" y="299776"/>
                  </a:lnTo>
                  <a:lnTo>
                    <a:pt x="235304" y="333195"/>
                  </a:lnTo>
                  <a:lnTo>
                    <a:pt x="206681" y="367924"/>
                  </a:lnTo>
                  <a:lnTo>
                    <a:pt x="179743" y="403894"/>
                  </a:lnTo>
                  <a:lnTo>
                    <a:pt x="154527" y="441037"/>
                  </a:lnTo>
                  <a:lnTo>
                    <a:pt x="131070" y="479284"/>
                  </a:lnTo>
                  <a:lnTo>
                    <a:pt x="109412" y="518566"/>
                  </a:lnTo>
                  <a:lnTo>
                    <a:pt x="89589" y="558816"/>
                  </a:lnTo>
                  <a:lnTo>
                    <a:pt x="71639" y="599965"/>
                  </a:lnTo>
                  <a:lnTo>
                    <a:pt x="55600" y="641944"/>
                  </a:lnTo>
                  <a:lnTo>
                    <a:pt x="41510" y="684686"/>
                  </a:lnTo>
                  <a:lnTo>
                    <a:pt x="29406" y="728121"/>
                  </a:lnTo>
                  <a:lnTo>
                    <a:pt x="19326" y="772181"/>
                  </a:lnTo>
                  <a:lnTo>
                    <a:pt x="11307" y="816799"/>
                  </a:lnTo>
                  <a:lnTo>
                    <a:pt x="5388" y="861905"/>
                  </a:lnTo>
                  <a:lnTo>
                    <a:pt x="1606" y="907431"/>
                  </a:lnTo>
                  <a:lnTo>
                    <a:pt x="0" y="953309"/>
                  </a:lnTo>
                  <a:lnTo>
                    <a:pt x="605" y="999470"/>
                  </a:lnTo>
                  <a:lnTo>
                    <a:pt x="3461" y="1045846"/>
                  </a:lnTo>
                  <a:lnTo>
                    <a:pt x="8605" y="1092368"/>
                  </a:lnTo>
                  <a:lnTo>
                    <a:pt x="16075" y="1138969"/>
                  </a:lnTo>
                  <a:lnTo>
                    <a:pt x="25908" y="1185579"/>
                  </a:lnTo>
                  <a:lnTo>
                    <a:pt x="38142" y="1232131"/>
                  </a:lnTo>
                  <a:lnTo>
                    <a:pt x="52643" y="1278027"/>
                  </a:lnTo>
                  <a:lnTo>
                    <a:pt x="69207" y="1322690"/>
                  </a:lnTo>
                  <a:lnTo>
                    <a:pt x="87763" y="1366085"/>
                  </a:lnTo>
                  <a:lnTo>
                    <a:pt x="108245" y="1408172"/>
                  </a:lnTo>
                  <a:lnTo>
                    <a:pt x="130583" y="1448913"/>
                  </a:lnTo>
                  <a:lnTo>
                    <a:pt x="154710" y="1488272"/>
                  </a:lnTo>
                  <a:lnTo>
                    <a:pt x="180556" y="1526210"/>
                  </a:lnTo>
                  <a:lnTo>
                    <a:pt x="208054" y="1562690"/>
                  </a:lnTo>
                  <a:lnTo>
                    <a:pt x="237135" y="1597674"/>
                  </a:lnTo>
                  <a:lnTo>
                    <a:pt x="267730" y="1631125"/>
                  </a:lnTo>
                  <a:lnTo>
                    <a:pt x="299772" y="1663004"/>
                  </a:lnTo>
                  <a:lnTo>
                    <a:pt x="333192" y="1693274"/>
                  </a:lnTo>
                  <a:lnTo>
                    <a:pt x="367921" y="1721896"/>
                  </a:lnTo>
                  <a:lnTo>
                    <a:pt x="403890" y="1748835"/>
                  </a:lnTo>
                  <a:lnTo>
                    <a:pt x="441033" y="1774051"/>
                  </a:lnTo>
                  <a:lnTo>
                    <a:pt x="479280" y="1797507"/>
                  </a:lnTo>
                  <a:lnTo>
                    <a:pt x="518562" y="1819166"/>
                  </a:lnTo>
                  <a:lnTo>
                    <a:pt x="558812" y="1838989"/>
                  </a:lnTo>
                  <a:lnTo>
                    <a:pt x="599961" y="1856938"/>
                  </a:lnTo>
                  <a:lnTo>
                    <a:pt x="641940" y="1872977"/>
                  </a:lnTo>
                  <a:lnTo>
                    <a:pt x="684682" y="1887068"/>
                  </a:lnTo>
                  <a:lnTo>
                    <a:pt x="728117" y="1899172"/>
                  </a:lnTo>
                  <a:lnTo>
                    <a:pt x="772178" y="1909252"/>
                  </a:lnTo>
                  <a:lnTo>
                    <a:pt x="816795" y="1917270"/>
                  </a:lnTo>
                  <a:lnTo>
                    <a:pt x="861901" y="1923189"/>
                  </a:lnTo>
                  <a:lnTo>
                    <a:pt x="907427" y="1926971"/>
                  </a:lnTo>
                  <a:lnTo>
                    <a:pt x="953305" y="1928578"/>
                  </a:lnTo>
                  <a:lnTo>
                    <a:pt x="999466" y="1927972"/>
                  </a:lnTo>
                  <a:lnTo>
                    <a:pt x="1045842" y="1925116"/>
                  </a:lnTo>
                  <a:lnTo>
                    <a:pt x="1092365" y="1919972"/>
                  </a:lnTo>
                  <a:lnTo>
                    <a:pt x="1138965" y="1912503"/>
                  </a:lnTo>
                  <a:lnTo>
                    <a:pt x="1185575" y="1902670"/>
                  </a:lnTo>
                  <a:lnTo>
                    <a:pt x="1232127" y="1890435"/>
                  </a:lnTo>
                  <a:lnTo>
                    <a:pt x="1278024" y="1875934"/>
                  </a:lnTo>
                  <a:lnTo>
                    <a:pt x="1322688" y="1859371"/>
                  </a:lnTo>
                  <a:lnTo>
                    <a:pt x="1366083" y="1840815"/>
                  </a:lnTo>
                  <a:lnTo>
                    <a:pt x="1408171" y="1820333"/>
                  </a:lnTo>
                  <a:lnTo>
                    <a:pt x="1448913" y="1797995"/>
                  </a:lnTo>
                  <a:lnTo>
                    <a:pt x="1488273" y="1773869"/>
                  </a:lnTo>
                  <a:lnTo>
                    <a:pt x="1526212" y="1748023"/>
                  </a:lnTo>
                  <a:lnTo>
                    <a:pt x="1562692" y="1720525"/>
                  </a:lnTo>
                  <a:lnTo>
                    <a:pt x="1597677" y="1691444"/>
                  </a:lnTo>
                  <a:lnTo>
                    <a:pt x="1631128" y="1660849"/>
                  </a:lnTo>
                  <a:lnTo>
                    <a:pt x="1663007" y="1628808"/>
                  </a:lnTo>
                  <a:lnTo>
                    <a:pt x="1693277" y="1595389"/>
                  </a:lnTo>
                  <a:lnTo>
                    <a:pt x="1721900" y="1560660"/>
                  </a:lnTo>
                  <a:lnTo>
                    <a:pt x="1748839" y="1524690"/>
                  </a:lnTo>
                  <a:lnTo>
                    <a:pt x="1774055" y="1487548"/>
                  </a:lnTo>
                  <a:lnTo>
                    <a:pt x="1797511" y="1449302"/>
                  </a:lnTo>
                  <a:lnTo>
                    <a:pt x="1819170" y="1410019"/>
                  </a:lnTo>
                  <a:lnTo>
                    <a:pt x="1838992" y="1369770"/>
                  </a:lnTo>
                  <a:lnTo>
                    <a:pt x="1856942" y="1328621"/>
                  </a:lnTo>
                  <a:lnTo>
                    <a:pt x="1872981" y="1286642"/>
                  </a:lnTo>
                  <a:lnTo>
                    <a:pt x="1887071" y="1243900"/>
                  </a:lnTo>
                  <a:lnTo>
                    <a:pt x="1899175" y="1200465"/>
                  </a:lnTo>
                  <a:lnTo>
                    <a:pt x="1909255" y="1156405"/>
                  </a:lnTo>
                  <a:lnTo>
                    <a:pt x="1917273" y="1111787"/>
                  </a:lnTo>
                  <a:lnTo>
                    <a:pt x="1923191" y="1066681"/>
                  </a:lnTo>
                  <a:lnTo>
                    <a:pt x="1926973" y="1021154"/>
                  </a:lnTo>
                  <a:lnTo>
                    <a:pt x="1928579" y="975276"/>
                  </a:lnTo>
                  <a:lnTo>
                    <a:pt x="1927973" y="929115"/>
                  </a:lnTo>
                  <a:lnTo>
                    <a:pt x="1925116" y="882738"/>
                  </a:lnTo>
                  <a:lnTo>
                    <a:pt x="1919971" y="836215"/>
                  </a:lnTo>
                  <a:lnTo>
                    <a:pt x="1912501" y="789614"/>
                  </a:lnTo>
                  <a:lnTo>
                    <a:pt x="1902667" y="743003"/>
                  </a:lnTo>
                  <a:lnTo>
                    <a:pt x="1890431" y="696451"/>
                  </a:lnTo>
                  <a:lnTo>
                    <a:pt x="1875930" y="650555"/>
                  </a:lnTo>
                  <a:lnTo>
                    <a:pt x="1859367" y="605891"/>
                  </a:lnTo>
                  <a:lnTo>
                    <a:pt x="1840811" y="562496"/>
                  </a:lnTo>
                  <a:lnTo>
                    <a:pt x="1820329" y="520409"/>
                  </a:lnTo>
                  <a:lnTo>
                    <a:pt x="1797991" y="479668"/>
                  </a:lnTo>
                  <a:lnTo>
                    <a:pt x="1773865" y="440308"/>
                  </a:lnTo>
                  <a:lnTo>
                    <a:pt x="1748019" y="402370"/>
                  </a:lnTo>
                  <a:lnTo>
                    <a:pt x="1720521" y="365890"/>
                  </a:lnTo>
                  <a:lnTo>
                    <a:pt x="1691441" y="330905"/>
                  </a:lnTo>
                  <a:lnTo>
                    <a:pt x="1660845" y="297455"/>
                  </a:lnTo>
                  <a:lnTo>
                    <a:pt x="1628804" y="265575"/>
                  </a:lnTo>
                  <a:lnTo>
                    <a:pt x="1595385" y="235305"/>
                  </a:lnTo>
                  <a:lnTo>
                    <a:pt x="1560656" y="206682"/>
                  </a:lnTo>
                  <a:lnTo>
                    <a:pt x="1524686" y="179743"/>
                  </a:lnTo>
                  <a:lnTo>
                    <a:pt x="1487544" y="154527"/>
                  </a:lnTo>
                  <a:lnTo>
                    <a:pt x="1449298" y="131070"/>
                  </a:lnTo>
                  <a:lnTo>
                    <a:pt x="1410016" y="109412"/>
                  </a:lnTo>
                  <a:lnTo>
                    <a:pt x="1369766" y="89589"/>
                  </a:lnTo>
                  <a:lnTo>
                    <a:pt x="1328617" y="71639"/>
                  </a:lnTo>
                  <a:lnTo>
                    <a:pt x="1286638" y="55599"/>
                  </a:lnTo>
                  <a:lnTo>
                    <a:pt x="1243897" y="41509"/>
                  </a:lnTo>
                  <a:lnTo>
                    <a:pt x="1200461" y="29405"/>
                  </a:lnTo>
                  <a:lnTo>
                    <a:pt x="1156401" y="19325"/>
                  </a:lnTo>
                  <a:lnTo>
                    <a:pt x="1111783" y="11306"/>
                  </a:lnTo>
                  <a:lnTo>
                    <a:pt x="1066677" y="5388"/>
                  </a:lnTo>
                  <a:lnTo>
                    <a:pt x="1021151" y="1606"/>
                  </a:lnTo>
                  <a:lnTo>
                    <a:pt x="975272" y="0"/>
                  </a:lnTo>
                  <a:close/>
                </a:path>
              </a:pathLst>
            </a:custGeom>
            <a:solidFill>
              <a:srgbClr val="01AF9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2043468" y="2015377"/>
              <a:ext cx="737914" cy="328219"/>
            </a:xfrm>
            <a:custGeom>
              <a:avLst/>
              <a:gdLst/>
              <a:ahLst/>
              <a:cxnLst/>
              <a:rect l="l" t="t" r="r" b="b"/>
              <a:pathLst>
                <a:path w="810894" h="360680" extrusionOk="0">
                  <a:moveTo>
                    <a:pt x="304472" y="316587"/>
                  </a:moveTo>
                  <a:lnTo>
                    <a:pt x="362491" y="346879"/>
                  </a:lnTo>
                  <a:lnTo>
                    <a:pt x="369025" y="350282"/>
                  </a:lnTo>
                  <a:lnTo>
                    <a:pt x="366606" y="360156"/>
                  </a:lnTo>
                  <a:lnTo>
                    <a:pt x="359235" y="360177"/>
                  </a:lnTo>
                  <a:lnTo>
                    <a:pt x="122697" y="360680"/>
                  </a:lnTo>
                  <a:lnTo>
                    <a:pt x="3884" y="174507"/>
                  </a:lnTo>
                  <a:lnTo>
                    <a:pt x="0" y="168424"/>
                  </a:lnTo>
                  <a:lnTo>
                    <a:pt x="6690" y="161115"/>
                  </a:lnTo>
                  <a:lnTo>
                    <a:pt x="13088" y="164466"/>
                  </a:lnTo>
                  <a:lnTo>
                    <a:pt x="73023" y="195753"/>
                  </a:lnTo>
                  <a:lnTo>
                    <a:pt x="157859" y="61568"/>
                  </a:lnTo>
                  <a:lnTo>
                    <a:pt x="191717" y="26176"/>
                  </a:lnTo>
                  <a:lnTo>
                    <a:pt x="239355" y="4701"/>
                  </a:lnTo>
                  <a:lnTo>
                    <a:pt x="581615" y="0"/>
                  </a:lnTo>
                  <a:lnTo>
                    <a:pt x="615716" y="3914"/>
                  </a:lnTo>
                  <a:lnTo>
                    <a:pt x="646573" y="15106"/>
                  </a:lnTo>
                  <a:lnTo>
                    <a:pt x="673081" y="32586"/>
                  </a:lnTo>
                  <a:lnTo>
                    <a:pt x="694114" y="55338"/>
                  </a:lnTo>
                  <a:lnTo>
                    <a:pt x="694240" y="55495"/>
                  </a:lnTo>
                  <a:lnTo>
                    <a:pt x="810582" y="237877"/>
                  </a:lnTo>
                  <a:lnTo>
                    <a:pt x="579615" y="359716"/>
                  </a:lnTo>
                  <a:lnTo>
                    <a:pt x="427714" y="121713"/>
                  </a:lnTo>
                  <a:lnTo>
                    <a:pt x="304472" y="316587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727" name="Google Shape;727;p25"/>
            <p:cNvSpPr/>
            <p:nvPr/>
          </p:nvSpPr>
          <p:spPr>
            <a:xfrm>
              <a:off x="1896373" y="2343771"/>
              <a:ext cx="537978" cy="614254"/>
            </a:xfrm>
            <a:custGeom>
              <a:avLst/>
              <a:gdLst/>
              <a:ahLst/>
              <a:cxnLst/>
              <a:rect l="l" t="t" r="r" b="b"/>
              <a:pathLst>
                <a:path w="591185" h="675004" extrusionOk="0">
                  <a:moveTo>
                    <a:pt x="18534" y="300043"/>
                  </a:moveTo>
                  <a:lnTo>
                    <a:pt x="18094" y="299320"/>
                  </a:lnTo>
                  <a:lnTo>
                    <a:pt x="4745" y="270480"/>
                  </a:lnTo>
                  <a:lnTo>
                    <a:pt x="0" y="240582"/>
                  </a:lnTo>
                  <a:lnTo>
                    <a:pt x="3412" y="210965"/>
                  </a:lnTo>
                  <a:lnTo>
                    <a:pt x="14576" y="183020"/>
                  </a:lnTo>
                  <a:lnTo>
                    <a:pt x="14650" y="182884"/>
                  </a:lnTo>
                  <a:lnTo>
                    <a:pt x="130280" y="0"/>
                  </a:lnTo>
                  <a:lnTo>
                    <a:pt x="361759" y="120865"/>
                  </a:lnTo>
                  <a:lnTo>
                    <a:pt x="210926" y="359538"/>
                  </a:lnTo>
                  <a:lnTo>
                    <a:pt x="458165" y="359036"/>
                  </a:lnTo>
                  <a:lnTo>
                    <a:pt x="458039" y="295938"/>
                  </a:lnTo>
                  <a:lnTo>
                    <a:pt x="458018" y="288881"/>
                  </a:lnTo>
                  <a:lnTo>
                    <a:pt x="467243" y="286179"/>
                  </a:lnTo>
                  <a:lnTo>
                    <a:pt x="471034" y="292127"/>
                  </a:lnTo>
                  <a:lnTo>
                    <a:pt x="590946" y="480111"/>
                  </a:lnTo>
                  <a:lnTo>
                    <a:pt x="471829" y="668628"/>
                  </a:lnTo>
                  <a:lnTo>
                    <a:pt x="468060" y="674597"/>
                  </a:lnTo>
                  <a:lnTo>
                    <a:pt x="458825" y="671948"/>
                  </a:lnTo>
                  <a:lnTo>
                    <a:pt x="458814" y="664880"/>
                  </a:lnTo>
                  <a:lnTo>
                    <a:pt x="458678" y="601740"/>
                  </a:lnTo>
                  <a:lnTo>
                    <a:pt x="288453" y="602107"/>
                  </a:lnTo>
                  <a:lnTo>
                    <a:pt x="271420" y="601164"/>
                  </a:lnTo>
                  <a:lnTo>
                    <a:pt x="221701" y="585992"/>
                  </a:lnTo>
                  <a:lnTo>
                    <a:pt x="182215" y="554573"/>
                  </a:lnTo>
                  <a:lnTo>
                    <a:pt x="172729" y="541679"/>
                  </a:lnTo>
                  <a:lnTo>
                    <a:pt x="18534" y="300043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728" name="Google Shape;728;p25"/>
            <p:cNvSpPr/>
            <p:nvPr/>
          </p:nvSpPr>
          <p:spPr>
            <a:xfrm>
              <a:off x="2503877" y="2341773"/>
              <a:ext cx="466902" cy="549535"/>
            </a:xfrm>
            <a:custGeom>
              <a:avLst/>
              <a:gdLst/>
              <a:ahLst/>
              <a:cxnLst/>
              <a:rect l="l" t="t" r="r" b="b"/>
              <a:pathLst>
                <a:path w="513079" h="603885" extrusionOk="0">
                  <a:moveTo>
                    <a:pt x="302755" y="360125"/>
                  </a:moveTo>
                  <a:lnTo>
                    <a:pt x="178738" y="165701"/>
                  </a:lnTo>
                  <a:lnTo>
                    <a:pt x="118980" y="197229"/>
                  </a:lnTo>
                  <a:lnTo>
                    <a:pt x="112593" y="200601"/>
                  </a:lnTo>
                  <a:lnTo>
                    <a:pt x="105871" y="193323"/>
                  </a:lnTo>
                  <a:lnTo>
                    <a:pt x="109724" y="187219"/>
                  </a:lnTo>
                  <a:lnTo>
                    <a:pt x="227710" y="554"/>
                  </a:lnTo>
                  <a:lnTo>
                    <a:pt x="464216" y="20"/>
                  </a:lnTo>
                  <a:lnTo>
                    <a:pt x="471587" y="0"/>
                  </a:lnTo>
                  <a:lnTo>
                    <a:pt x="474048" y="9874"/>
                  </a:lnTo>
                  <a:lnTo>
                    <a:pt x="467525" y="13308"/>
                  </a:lnTo>
                  <a:lnTo>
                    <a:pt x="409694" y="43831"/>
                  </a:lnTo>
                  <a:lnTo>
                    <a:pt x="495105" y="177669"/>
                  </a:lnTo>
                  <a:lnTo>
                    <a:pt x="511847" y="222017"/>
                  </a:lnTo>
                  <a:lnTo>
                    <a:pt x="513083" y="238317"/>
                  </a:lnTo>
                  <a:lnTo>
                    <a:pt x="511911" y="254616"/>
                  </a:lnTo>
                  <a:lnTo>
                    <a:pt x="495356" y="299017"/>
                  </a:lnTo>
                  <a:lnTo>
                    <a:pt x="340994" y="543177"/>
                  </a:lnTo>
                  <a:lnTo>
                    <a:pt x="294521" y="586982"/>
                  </a:lnTo>
                  <a:lnTo>
                    <a:pt x="232694" y="602986"/>
                  </a:lnTo>
                  <a:lnTo>
                    <a:pt x="232380" y="602986"/>
                  </a:lnTo>
                  <a:lnTo>
                    <a:pt x="513" y="603479"/>
                  </a:lnTo>
                  <a:lnTo>
                    <a:pt x="0" y="360774"/>
                  </a:lnTo>
                  <a:lnTo>
                    <a:pt x="302755" y="360125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  <p:grpSp>
        <p:nvGrpSpPr>
          <p:cNvPr id="729" name="Google Shape;729;p25"/>
          <p:cNvGrpSpPr/>
          <p:nvPr/>
        </p:nvGrpSpPr>
        <p:grpSpPr>
          <a:xfrm>
            <a:off x="7296302" y="0"/>
            <a:ext cx="1818135" cy="1676532"/>
            <a:chOff x="14592603" y="0"/>
            <a:chExt cx="3636271" cy="3353065"/>
          </a:xfrm>
        </p:grpSpPr>
        <p:sp>
          <p:nvSpPr>
            <p:cNvPr id="730" name="Google Shape;730;p25"/>
            <p:cNvSpPr/>
            <p:nvPr/>
          </p:nvSpPr>
          <p:spPr>
            <a:xfrm>
              <a:off x="15608324" y="0"/>
              <a:ext cx="2620550" cy="2553519"/>
            </a:xfrm>
            <a:custGeom>
              <a:avLst/>
              <a:gdLst/>
              <a:ahLst/>
              <a:cxnLst/>
              <a:rect l="l" t="t" r="r" b="b"/>
              <a:pathLst>
                <a:path w="2879725" h="2806065" extrusionOk="0">
                  <a:moveTo>
                    <a:pt x="0" y="2805514"/>
                  </a:moveTo>
                  <a:lnTo>
                    <a:pt x="23467" y="2759992"/>
                  </a:lnTo>
                  <a:lnTo>
                    <a:pt x="47254" y="2714742"/>
                  </a:lnTo>
                  <a:lnTo>
                    <a:pt x="71358" y="2669766"/>
                  </a:lnTo>
                  <a:lnTo>
                    <a:pt x="95778" y="2625063"/>
                  </a:lnTo>
                  <a:lnTo>
                    <a:pt x="120512" y="2580635"/>
                  </a:lnTo>
                  <a:lnTo>
                    <a:pt x="145557" y="2536482"/>
                  </a:lnTo>
                  <a:lnTo>
                    <a:pt x="170911" y="2492606"/>
                  </a:lnTo>
                  <a:lnTo>
                    <a:pt x="196572" y="2449005"/>
                  </a:lnTo>
                  <a:lnTo>
                    <a:pt x="222538" y="2405682"/>
                  </a:lnTo>
                  <a:lnTo>
                    <a:pt x="248807" y="2362637"/>
                  </a:lnTo>
                  <a:lnTo>
                    <a:pt x="275377" y="2319871"/>
                  </a:lnTo>
                  <a:lnTo>
                    <a:pt x="302246" y="2277384"/>
                  </a:lnTo>
                  <a:lnTo>
                    <a:pt x="329412" y="2235177"/>
                  </a:lnTo>
                  <a:lnTo>
                    <a:pt x="356872" y="2193251"/>
                  </a:lnTo>
                  <a:lnTo>
                    <a:pt x="384624" y="2151606"/>
                  </a:lnTo>
                  <a:lnTo>
                    <a:pt x="412667" y="2110243"/>
                  </a:lnTo>
                  <a:lnTo>
                    <a:pt x="440998" y="2069162"/>
                  </a:lnTo>
                  <a:lnTo>
                    <a:pt x="469616" y="2028365"/>
                  </a:lnTo>
                  <a:lnTo>
                    <a:pt x="498517" y="1987852"/>
                  </a:lnTo>
                  <a:lnTo>
                    <a:pt x="527701" y="1947624"/>
                  </a:lnTo>
                  <a:lnTo>
                    <a:pt x="557269" y="1907542"/>
                  </a:lnTo>
                  <a:lnTo>
                    <a:pt x="587118" y="1867749"/>
                  </a:lnTo>
                  <a:lnTo>
                    <a:pt x="617244" y="1828244"/>
                  </a:lnTo>
                  <a:lnTo>
                    <a:pt x="647647" y="1789029"/>
                  </a:lnTo>
                  <a:lnTo>
                    <a:pt x="678322" y="1750104"/>
                  </a:lnTo>
                  <a:lnTo>
                    <a:pt x="709270" y="1711470"/>
                  </a:lnTo>
                  <a:lnTo>
                    <a:pt x="740486" y="1673128"/>
                  </a:lnTo>
                  <a:lnTo>
                    <a:pt x="771970" y="1635077"/>
                  </a:lnTo>
                  <a:lnTo>
                    <a:pt x="803719" y="1597320"/>
                  </a:lnTo>
                  <a:lnTo>
                    <a:pt x="835732" y="1559856"/>
                  </a:lnTo>
                  <a:lnTo>
                    <a:pt x="868005" y="1522686"/>
                  </a:lnTo>
                  <a:lnTo>
                    <a:pt x="900537" y="1485811"/>
                  </a:lnTo>
                  <a:lnTo>
                    <a:pt x="933326" y="1449232"/>
                  </a:lnTo>
                  <a:lnTo>
                    <a:pt x="966369" y="1412950"/>
                  </a:lnTo>
                  <a:lnTo>
                    <a:pt x="999665" y="1376964"/>
                  </a:lnTo>
                  <a:lnTo>
                    <a:pt x="1033211" y="1341276"/>
                  </a:lnTo>
                  <a:lnTo>
                    <a:pt x="1067006" y="1305886"/>
                  </a:lnTo>
                  <a:lnTo>
                    <a:pt x="1101046" y="1270795"/>
                  </a:lnTo>
                  <a:lnTo>
                    <a:pt x="1135331" y="1236004"/>
                  </a:lnTo>
                  <a:lnTo>
                    <a:pt x="1169858" y="1201513"/>
                  </a:lnTo>
                  <a:lnTo>
                    <a:pt x="1204625" y="1167324"/>
                  </a:lnTo>
                  <a:lnTo>
                    <a:pt x="1239629" y="1133436"/>
                  </a:lnTo>
                  <a:lnTo>
                    <a:pt x="1274869" y="1099851"/>
                  </a:lnTo>
                  <a:lnTo>
                    <a:pt x="1310343" y="1066569"/>
                  </a:lnTo>
                  <a:lnTo>
                    <a:pt x="1346048" y="1033591"/>
                  </a:lnTo>
                  <a:lnTo>
                    <a:pt x="1381982" y="1000917"/>
                  </a:lnTo>
                  <a:lnTo>
                    <a:pt x="1418143" y="968548"/>
                  </a:lnTo>
                  <a:lnTo>
                    <a:pt x="1454530" y="936486"/>
                  </a:lnTo>
                  <a:lnTo>
                    <a:pt x="1491139" y="904730"/>
                  </a:lnTo>
                  <a:lnTo>
                    <a:pt x="1527970" y="873281"/>
                  </a:lnTo>
                  <a:lnTo>
                    <a:pt x="1565019" y="842140"/>
                  </a:lnTo>
                  <a:lnTo>
                    <a:pt x="1602285" y="811307"/>
                  </a:lnTo>
                  <a:lnTo>
                    <a:pt x="1639765" y="780784"/>
                  </a:lnTo>
                  <a:lnTo>
                    <a:pt x="1677458" y="750571"/>
                  </a:lnTo>
                  <a:lnTo>
                    <a:pt x="1715361" y="720669"/>
                  </a:lnTo>
                  <a:lnTo>
                    <a:pt x="1753472" y="691078"/>
                  </a:lnTo>
                  <a:lnTo>
                    <a:pt x="1791789" y="661799"/>
                  </a:lnTo>
                  <a:lnTo>
                    <a:pt x="1830310" y="632833"/>
                  </a:lnTo>
                  <a:lnTo>
                    <a:pt x="1869033" y="604180"/>
                  </a:lnTo>
                  <a:lnTo>
                    <a:pt x="1907956" y="575841"/>
                  </a:lnTo>
                  <a:lnTo>
                    <a:pt x="1947077" y="547817"/>
                  </a:lnTo>
                  <a:lnTo>
                    <a:pt x="1986393" y="520109"/>
                  </a:lnTo>
                  <a:lnTo>
                    <a:pt x="2025902" y="492717"/>
                  </a:lnTo>
                  <a:lnTo>
                    <a:pt x="2065603" y="465641"/>
                  </a:lnTo>
                  <a:lnTo>
                    <a:pt x="2105493" y="438883"/>
                  </a:lnTo>
                  <a:lnTo>
                    <a:pt x="2145570" y="412443"/>
                  </a:lnTo>
                  <a:lnTo>
                    <a:pt x="2185832" y="386322"/>
                  </a:lnTo>
                  <a:lnTo>
                    <a:pt x="2226277" y="360521"/>
                  </a:lnTo>
                  <a:lnTo>
                    <a:pt x="2266903" y="335040"/>
                  </a:lnTo>
                  <a:lnTo>
                    <a:pt x="2307708" y="309880"/>
                  </a:lnTo>
                  <a:lnTo>
                    <a:pt x="2348688" y="285041"/>
                  </a:lnTo>
                  <a:lnTo>
                    <a:pt x="2389844" y="260525"/>
                  </a:lnTo>
                  <a:lnTo>
                    <a:pt x="2431171" y="236332"/>
                  </a:lnTo>
                  <a:lnTo>
                    <a:pt x="2472669" y="212462"/>
                  </a:lnTo>
                  <a:lnTo>
                    <a:pt x="2514335" y="188917"/>
                  </a:lnTo>
                  <a:lnTo>
                    <a:pt x="2556167" y="165697"/>
                  </a:lnTo>
                  <a:lnTo>
                    <a:pt x="2598163" y="142802"/>
                  </a:lnTo>
                  <a:lnTo>
                    <a:pt x="2640321" y="120234"/>
                  </a:lnTo>
                  <a:lnTo>
                    <a:pt x="2682638" y="97993"/>
                  </a:lnTo>
                  <a:lnTo>
                    <a:pt x="2725113" y="76080"/>
                  </a:lnTo>
                  <a:lnTo>
                    <a:pt x="2767743" y="54495"/>
                  </a:lnTo>
                  <a:lnTo>
                    <a:pt x="2810527" y="33239"/>
                  </a:lnTo>
                  <a:lnTo>
                    <a:pt x="2853462" y="12313"/>
                  </a:lnTo>
                  <a:lnTo>
                    <a:pt x="2879222" y="0"/>
                  </a:lnTo>
                </a:path>
              </a:pathLst>
            </a:custGeom>
            <a:noFill/>
            <a:ln w="9525" cap="flat" cmpd="sng">
              <a:solidFill>
                <a:srgbClr val="37BA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731" name="Google Shape;731;p25"/>
            <p:cNvSpPr/>
            <p:nvPr/>
          </p:nvSpPr>
          <p:spPr>
            <a:xfrm>
              <a:off x="15284978" y="719495"/>
              <a:ext cx="1389151" cy="555314"/>
            </a:xfrm>
            <a:custGeom>
              <a:avLst/>
              <a:gdLst/>
              <a:ahLst/>
              <a:cxnLst/>
              <a:rect l="l" t="t" r="r" b="b"/>
              <a:pathLst>
                <a:path w="1526540" h="610235" extrusionOk="0">
                  <a:moveTo>
                    <a:pt x="797490" y="0"/>
                  </a:moveTo>
                  <a:lnTo>
                    <a:pt x="752162" y="1725"/>
                  </a:lnTo>
                  <a:lnTo>
                    <a:pt x="706941" y="5284"/>
                  </a:lnTo>
                  <a:lnTo>
                    <a:pt x="661887" y="10670"/>
                  </a:lnTo>
                  <a:lnTo>
                    <a:pt x="617060" y="17882"/>
                  </a:lnTo>
                  <a:lnTo>
                    <a:pt x="572519" y="26915"/>
                  </a:lnTo>
                  <a:lnTo>
                    <a:pt x="528324" y="37766"/>
                  </a:lnTo>
                  <a:lnTo>
                    <a:pt x="484535" y="50432"/>
                  </a:lnTo>
                  <a:lnTo>
                    <a:pt x="441212" y="64908"/>
                  </a:lnTo>
                  <a:lnTo>
                    <a:pt x="398416" y="81193"/>
                  </a:lnTo>
                  <a:lnTo>
                    <a:pt x="356205" y="99281"/>
                  </a:lnTo>
                  <a:lnTo>
                    <a:pt x="314640" y="119170"/>
                  </a:lnTo>
                  <a:lnTo>
                    <a:pt x="273780" y="140856"/>
                  </a:lnTo>
                  <a:lnTo>
                    <a:pt x="233686" y="164336"/>
                  </a:lnTo>
                  <a:lnTo>
                    <a:pt x="194416" y="189606"/>
                  </a:lnTo>
                  <a:lnTo>
                    <a:pt x="156032" y="216662"/>
                  </a:lnTo>
                  <a:lnTo>
                    <a:pt x="118593" y="245501"/>
                  </a:lnTo>
                  <a:lnTo>
                    <a:pt x="82159" y="276121"/>
                  </a:lnTo>
                  <a:lnTo>
                    <a:pt x="46789" y="308516"/>
                  </a:lnTo>
                  <a:lnTo>
                    <a:pt x="12544" y="342684"/>
                  </a:lnTo>
                  <a:lnTo>
                    <a:pt x="0" y="355751"/>
                  </a:lnTo>
                  <a:lnTo>
                    <a:pt x="16564" y="368871"/>
                  </a:lnTo>
                  <a:lnTo>
                    <a:pt x="55125" y="398078"/>
                  </a:lnTo>
                  <a:lnTo>
                    <a:pt x="94571" y="425382"/>
                  </a:lnTo>
                  <a:lnTo>
                    <a:pt x="134844" y="450786"/>
                  </a:lnTo>
                  <a:lnTo>
                    <a:pt x="175882" y="474294"/>
                  </a:lnTo>
                  <a:lnTo>
                    <a:pt x="217625" y="495910"/>
                  </a:lnTo>
                  <a:lnTo>
                    <a:pt x="260013" y="515636"/>
                  </a:lnTo>
                  <a:lnTo>
                    <a:pt x="302986" y="533477"/>
                  </a:lnTo>
                  <a:lnTo>
                    <a:pt x="346484" y="549436"/>
                  </a:lnTo>
                  <a:lnTo>
                    <a:pt x="390446" y="563517"/>
                  </a:lnTo>
                  <a:lnTo>
                    <a:pt x="434812" y="575722"/>
                  </a:lnTo>
                  <a:lnTo>
                    <a:pt x="479522" y="586057"/>
                  </a:lnTo>
                  <a:lnTo>
                    <a:pt x="524515" y="594523"/>
                  </a:lnTo>
                  <a:lnTo>
                    <a:pt x="569731" y="601125"/>
                  </a:lnTo>
                  <a:lnTo>
                    <a:pt x="615110" y="605867"/>
                  </a:lnTo>
                  <a:lnTo>
                    <a:pt x="660592" y="608751"/>
                  </a:lnTo>
                  <a:lnTo>
                    <a:pt x="706116" y="609781"/>
                  </a:lnTo>
                  <a:lnTo>
                    <a:pt x="751623" y="608961"/>
                  </a:lnTo>
                  <a:lnTo>
                    <a:pt x="797051" y="606295"/>
                  </a:lnTo>
                  <a:lnTo>
                    <a:pt x="842341" y="601786"/>
                  </a:lnTo>
                  <a:lnTo>
                    <a:pt x="887432" y="595437"/>
                  </a:lnTo>
                  <a:lnTo>
                    <a:pt x="932264" y="587252"/>
                  </a:lnTo>
                  <a:lnTo>
                    <a:pt x="976777" y="577234"/>
                  </a:lnTo>
                  <a:lnTo>
                    <a:pt x="1020911" y="565388"/>
                  </a:lnTo>
                  <a:lnTo>
                    <a:pt x="1064605" y="551716"/>
                  </a:lnTo>
                  <a:lnTo>
                    <a:pt x="1107799" y="536222"/>
                  </a:lnTo>
                  <a:lnTo>
                    <a:pt x="1150432" y="518910"/>
                  </a:lnTo>
                  <a:lnTo>
                    <a:pt x="1192446" y="499783"/>
                  </a:lnTo>
                  <a:lnTo>
                    <a:pt x="1233778" y="478845"/>
                  </a:lnTo>
                  <a:lnTo>
                    <a:pt x="1274369" y="456099"/>
                  </a:lnTo>
                  <a:lnTo>
                    <a:pt x="1314159" y="431549"/>
                  </a:lnTo>
                  <a:lnTo>
                    <a:pt x="1353088" y="405198"/>
                  </a:lnTo>
                  <a:lnTo>
                    <a:pt x="1391094" y="377050"/>
                  </a:lnTo>
                  <a:lnTo>
                    <a:pt x="1428119" y="347108"/>
                  </a:lnTo>
                  <a:lnTo>
                    <a:pt x="1464101" y="315377"/>
                  </a:lnTo>
                  <a:lnTo>
                    <a:pt x="1498980" y="281858"/>
                  </a:lnTo>
                  <a:lnTo>
                    <a:pt x="1526414" y="254341"/>
                  </a:lnTo>
                  <a:lnTo>
                    <a:pt x="1488427" y="224388"/>
                  </a:lnTo>
                  <a:lnTo>
                    <a:pt x="1449530" y="196327"/>
                  </a:lnTo>
                  <a:lnTo>
                    <a:pt x="1409782" y="170153"/>
                  </a:lnTo>
                  <a:lnTo>
                    <a:pt x="1369243" y="145864"/>
                  </a:lnTo>
                  <a:lnTo>
                    <a:pt x="1327973" y="123456"/>
                  </a:lnTo>
                  <a:lnTo>
                    <a:pt x="1286032" y="102926"/>
                  </a:lnTo>
                  <a:lnTo>
                    <a:pt x="1243479" y="84269"/>
                  </a:lnTo>
                  <a:lnTo>
                    <a:pt x="1200374" y="67483"/>
                  </a:lnTo>
                  <a:lnTo>
                    <a:pt x="1156778" y="52563"/>
                  </a:lnTo>
                  <a:lnTo>
                    <a:pt x="1112750" y="39507"/>
                  </a:lnTo>
                  <a:lnTo>
                    <a:pt x="1068350" y="28311"/>
                  </a:lnTo>
                  <a:lnTo>
                    <a:pt x="1023638" y="18972"/>
                  </a:lnTo>
                  <a:lnTo>
                    <a:pt x="978673" y="11486"/>
                  </a:lnTo>
                  <a:lnTo>
                    <a:pt x="933517" y="5849"/>
                  </a:lnTo>
                  <a:lnTo>
                    <a:pt x="888227" y="2058"/>
                  </a:lnTo>
                  <a:lnTo>
                    <a:pt x="842865" y="109"/>
                  </a:lnTo>
                  <a:lnTo>
                    <a:pt x="797490" y="0"/>
                  </a:lnTo>
                  <a:close/>
                </a:path>
              </a:pathLst>
            </a:custGeom>
            <a:solidFill>
              <a:srgbClr val="1282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732" name="Google Shape;732;p25"/>
            <p:cNvSpPr/>
            <p:nvPr/>
          </p:nvSpPr>
          <p:spPr>
            <a:xfrm>
              <a:off x="16964230" y="727303"/>
              <a:ext cx="586518" cy="1409375"/>
            </a:xfrm>
            <a:custGeom>
              <a:avLst/>
              <a:gdLst/>
              <a:ahLst/>
              <a:cxnLst/>
              <a:rect l="l" t="t" r="r" b="b"/>
              <a:pathLst>
                <a:path w="644525" h="1548764" extrusionOk="0">
                  <a:moveTo>
                    <a:pt x="449355" y="0"/>
                  </a:moveTo>
                  <a:lnTo>
                    <a:pt x="395235" y="44294"/>
                  </a:lnTo>
                  <a:lnTo>
                    <a:pt x="359689" y="76360"/>
                  </a:lnTo>
                  <a:lnTo>
                    <a:pt x="325754" y="109628"/>
                  </a:lnTo>
                  <a:lnTo>
                    <a:pt x="293440" y="144043"/>
                  </a:lnTo>
                  <a:lnTo>
                    <a:pt x="262757" y="179548"/>
                  </a:lnTo>
                  <a:lnTo>
                    <a:pt x="233714" y="216088"/>
                  </a:lnTo>
                  <a:lnTo>
                    <a:pt x="206321" y="253605"/>
                  </a:lnTo>
                  <a:lnTo>
                    <a:pt x="180587" y="292044"/>
                  </a:lnTo>
                  <a:lnTo>
                    <a:pt x="156523" y="331350"/>
                  </a:lnTo>
                  <a:lnTo>
                    <a:pt x="134138" y="371465"/>
                  </a:lnTo>
                  <a:lnTo>
                    <a:pt x="113441" y="412333"/>
                  </a:lnTo>
                  <a:lnTo>
                    <a:pt x="94443" y="453900"/>
                  </a:lnTo>
                  <a:lnTo>
                    <a:pt x="77152" y="496107"/>
                  </a:lnTo>
                  <a:lnTo>
                    <a:pt x="61580" y="538900"/>
                  </a:lnTo>
                  <a:lnTo>
                    <a:pt x="47735" y="582223"/>
                  </a:lnTo>
                  <a:lnTo>
                    <a:pt x="35626" y="626018"/>
                  </a:lnTo>
                  <a:lnTo>
                    <a:pt x="25265" y="670231"/>
                  </a:lnTo>
                  <a:lnTo>
                    <a:pt x="16660" y="714805"/>
                  </a:lnTo>
                  <a:lnTo>
                    <a:pt x="9822" y="759684"/>
                  </a:lnTo>
                  <a:lnTo>
                    <a:pt x="4759" y="804811"/>
                  </a:lnTo>
                  <a:lnTo>
                    <a:pt x="1482" y="850131"/>
                  </a:lnTo>
                  <a:lnTo>
                    <a:pt x="0" y="895588"/>
                  </a:lnTo>
                  <a:lnTo>
                    <a:pt x="322" y="941126"/>
                  </a:lnTo>
                  <a:lnTo>
                    <a:pt x="2460" y="986687"/>
                  </a:lnTo>
                  <a:lnTo>
                    <a:pt x="6422" y="1032217"/>
                  </a:lnTo>
                  <a:lnTo>
                    <a:pt x="12217" y="1077660"/>
                  </a:lnTo>
                  <a:lnTo>
                    <a:pt x="19857" y="1122958"/>
                  </a:lnTo>
                  <a:lnTo>
                    <a:pt x="29350" y="1168057"/>
                  </a:lnTo>
                  <a:lnTo>
                    <a:pt x="40705" y="1212900"/>
                  </a:lnTo>
                  <a:lnTo>
                    <a:pt x="53934" y="1257430"/>
                  </a:lnTo>
                  <a:lnTo>
                    <a:pt x="69045" y="1301592"/>
                  </a:lnTo>
                  <a:lnTo>
                    <a:pt x="86048" y="1345330"/>
                  </a:lnTo>
                  <a:lnTo>
                    <a:pt x="104953" y="1388588"/>
                  </a:lnTo>
                  <a:lnTo>
                    <a:pt x="125769" y="1431309"/>
                  </a:lnTo>
                  <a:lnTo>
                    <a:pt x="148507" y="1473437"/>
                  </a:lnTo>
                  <a:lnTo>
                    <a:pt x="173175" y="1514917"/>
                  </a:lnTo>
                  <a:lnTo>
                    <a:pt x="194264" y="1548759"/>
                  </a:lnTo>
                  <a:lnTo>
                    <a:pt x="232033" y="1518653"/>
                  </a:lnTo>
                  <a:lnTo>
                    <a:pt x="268216" y="1487267"/>
                  </a:lnTo>
                  <a:lnTo>
                    <a:pt x="302801" y="1454655"/>
                  </a:lnTo>
                  <a:lnTo>
                    <a:pt x="335780" y="1420874"/>
                  </a:lnTo>
                  <a:lnTo>
                    <a:pt x="367142" y="1385980"/>
                  </a:lnTo>
                  <a:lnTo>
                    <a:pt x="396878" y="1350028"/>
                  </a:lnTo>
                  <a:lnTo>
                    <a:pt x="424979" y="1313074"/>
                  </a:lnTo>
                  <a:lnTo>
                    <a:pt x="451434" y="1275174"/>
                  </a:lnTo>
                  <a:lnTo>
                    <a:pt x="476234" y="1236384"/>
                  </a:lnTo>
                  <a:lnTo>
                    <a:pt x="499369" y="1196760"/>
                  </a:lnTo>
                  <a:lnTo>
                    <a:pt x="520831" y="1156358"/>
                  </a:lnTo>
                  <a:lnTo>
                    <a:pt x="540608" y="1115232"/>
                  </a:lnTo>
                  <a:lnTo>
                    <a:pt x="558691" y="1073440"/>
                  </a:lnTo>
                  <a:lnTo>
                    <a:pt x="575071" y="1031037"/>
                  </a:lnTo>
                  <a:lnTo>
                    <a:pt x="589738" y="988079"/>
                  </a:lnTo>
                  <a:lnTo>
                    <a:pt x="602683" y="944622"/>
                  </a:lnTo>
                  <a:lnTo>
                    <a:pt x="613895" y="900722"/>
                  </a:lnTo>
                  <a:lnTo>
                    <a:pt x="623365" y="856433"/>
                  </a:lnTo>
                  <a:lnTo>
                    <a:pt x="631084" y="811813"/>
                  </a:lnTo>
                  <a:lnTo>
                    <a:pt x="637041" y="766917"/>
                  </a:lnTo>
                  <a:lnTo>
                    <a:pt x="641228" y="721801"/>
                  </a:lnTo>
                  <a:lnTo>
                    <a:pt x="643633" y="676521"/>
                  </a:lnTo>
                  <a:lnTo>
                    <a:pt x="644249" y="631133"/>
                  </a:lnTo>
                  <a:lnTo>
                    <a:pt x="643065" y="585692"/>
                  </a:lnTo>
                  <a:lnTo>
                    <a:pt x="640071" y="540254"/>
                  </a:lnTo>
                  <a:lnTo>
                    <a:pt x="635258" y="494875"/>
                  </a:lnTo>
                  <a:lnTo>
                    <a:pt x="628615" y="449611"/>
                  </a:lnTo>
                  <a:lnTo>
                    <a:pt x="620135" y="404518"/>
                  </a:lnTo>
                  <a:lnTo>
                    <a:pt x="609806" y="359652"/>
                  </a:lnTo>
                  <a:lnTo>
                    <a:pt x="597619" y="315068"/>
                  </a:lnTo>
                  <a:lnTo>
                    <a:pt x="583565" y="270822"/>
                  </a:lnTo>
                  <a:lnTo>
                    <a:pt x="567634" y="226971"/>
                  </a:lnTo>
                  <a:lnTo>
                    <a:pt x="549815" y="183569"/>
                  </a:lnTo>
                  <a:lnTo>
                    <a:pt x="530101" y="140674"/>
                  </a:lnTo>
                  <a:lnTo>
                    <a:pt x="508480" y="98340"/>
                  </a:lnTo>
                  <a:lnTo>
                    <a:pt x="484943" y="56623"/>
                  </a:lnTo>
                  <a:lnTo>
                    <a:pt x="459481" y="15580"/>
                  </a:lnTo>
                  <a:lnTo>
                    <a:pt x="449355" y="0"/>
                  </a:lnTo>
                  <a:close/>
                </a:path>
              </a:pathLst>
            </a:custGeom>
            <a:solidFill>
              <a:srgbClr val="1282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733" name="Google Shape;733;p25"/>
            <p:cNvSpPr/>
            <p:nvPr/>
          </p:nvSpPr>
          <p:spPr>
            <a:xfrm>
              <a:off x="15762209" y="932363"/>
              <a:ext cx="1080002" cy="92456"/>
            </a:xfrm>
            <a:custGeom>
              <a:avLst/>
              <a:gdLst/>
              <a:ahLst/>
              <a:cxnLst/>
              <a:rect l="l" t="t" r="r" b="b"/>
              <a:pathLst>
                <a:path w="1186815" h="101600" extrusionOk="0">
                  <a:moveTo>
                    <a:pt x="1186319" y="0"/>
                  </a:moveTo>
                  <a:lnTo>
                    <a:pt x="0" y="101420"/>
                  </a:lnTo>
                </a:path>
              </a:pathLst>
            </a:custGeom>
            <a:noFill/>
            <a:ln w="9525" cap="flat" cmpd="sng">
              <a:solidFill>
                <a:srgbClr val="37BA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734" name="Google Shape;734;p25"/>
            <p:cNvSpPr/>
            <p:nvPr/>
          </p:nvSpPr>
          <p:spPr>
            <a:xfrm>
              <a:off x="17279926" y="479651"/>
              <a:ext cx="126549" cy="1095604"/>
            </a:xfrm>
            <a:custGeom>
              <a:avLst/>
              <a:gdLst/>
              <a:ahLst/>
              <a:cxnLst/>
              <a:rect l="l" t="t" r="r" b="b"/>
              <a:pathLst>
                <a:path w="139065" h="1203960" extrusionOk="0">
                  <a:moveTo>
                    <a:pt x="138592" y="0"/>
                  </a:moveTo>
                  <a:lnTo>
                    <a:pt x="0" y="1203952"/>
                  </a:lnTo>
                </a:path>
              </a:pathLst>
            </a:custGeom>
            <a:noFill/>
            <a:ln w="9525" cap="flat" cmpd="sng">
              <a:solidFill>
                <a:srgbClr val="37BA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735" name="Google Shape;735;p25"/>
            <p:cNvSpPr/>
            <p:nvPr/>
          </p:nvSpPr>
          <p:spPr>
            <a:xfrm>
              <a:off x="14592603" y="1599869"/>
              <a:ext cx="1753197" cy="1753196"/>
            </a:xfrm>
            <a:custGeom>
              <a:avLst/>
              <a:gdLst/>
              <a:ahLst/>
              <a:cxnLst/>
              <a:rect l="l" t="t" r="r" b="b"/>
              <a:pathLst>
                <a:path w="1926590" h="1926589" extrusionOk="0">
                  <a:moveTo>
                    <a:pt x="955220" y="0"/>
                  </a:moveTo>
                  <a:lnTo>
                    <a:pt x="910282" y="1465"/>
                  </a:lnTo>
                  <a:lnTo>
                    <a:pt x="865525" y="5013"/>
                  </a:lnTo>
                  <a:lnTo>
                    <a:pt x="821026" y="10626"/>
                  </a:lnTo>
                  <a:lnTo>
                    <a:pt x="776861" y="18289"/>
                  </a:lnTo>
                  <a:lnTo>
                    <a:pt x="733107" y="27983"/>
                  </a:lnTo>
                  <a:lnTo>
                    <a:pt x="689838" y="39692"/>
                  </a:lnTo>
                  <a:lnTo>
                    <a:pt x="647133" y="53399"/>
                  </a:lnTo>
                  <a:lnTo>
                    <a:pt x="605066" y="69088"/>
                  </a:lnTo>
                  <a:lnTo>
                    <a:pt x="563714" y="86740"/>
                  </a:lnTo>
                  <a:lnTo>
                    <a:pt x="523153" y="106341"/>
                  </a:lnTo>
                  <a:lnTo>
                    <a:pt x="483460" y="127871"/>
                  </a:lnTo>
                  <a:lnTo>
                    <a:pt x="444710" y="151316"/>
                  </a:lnTo>
                  <a:lnTo>
                    <a:pt x="406980" y="176657"/>
                  </a:lnTo>
                  <a:lnTo>
                    <a:pt x="370346" y="203878"/>
                  </a:lnTo>
                  <a:lnTo>
                    <a:pt x="334883" y="232962"/>
                  </a:lnTo>
                  <a:lnTo>
                    <a:pt x="300669" y="263893"/>
                  </a:lnTo>
                  <a:lnTo>
                    <a:pt x="267780" y="296652"/>
                  </a:lnTo>
                  <a:lnTo>
                    <a:pt x="236291" y="331225"/>
                  </a:lnTo>
                  <a:lnTo>
                    <a:pt x="206279" y="367592"/>
                  </a:lnTo>
                  <a:lnTo>
                    <a:pt x="177820" y="405738"/>
                  </a:lnTo>
                  <a:lnTo>
                    <a:pt x="150991" y="445646"/>
                  </a:lnTo>
                  <a:lnTo>
                    <a:pt x="126150" y="486820"/>
                  </a:lnTo>
                  <a:lnTo>
                    <a:pt x="103595" y="528727"/>
                  </a:lnTo>
                  <a:lnTo>
                    <a:pt x="83307" y="571290"/>
                  </a:lnTo>
                  <a:lnTo>
                    <a:pt x="65271" y="614434"/>
                  </a:lnTo>
                  <a:lnTo>
                    <a:pt x="49469" y="658082"/>
                  </a:lnTo>
                  <a:lnTo>
                    <a:pt x="35884" y="702158"/>
                  </a:lnTo>
                  <a:lnTo>
                    <a:pt x="24500" y="746586"/>
                  </a:lnTo>
                  <a:lnTo>
                    <a:pt x="15300" y="791289"/>
                  </a:lnTo>
                  <a:lnTo>
                    <a:pt x="8267" y="836192"/>
                  </a:lnTo>
                  <a:lnTo>
                    <a:pt x="3384" y="881218"/>
                  </a:lnTo>
                  <a:lnTo>
                    <a:pt x="634" y="926291"/>
                  </a:lnTo>
                  <a:lnTo>
                    <a:pt x="0" y="971335"/>
                  </a:lnTo>
                  <a:lnTo>
                    <a:pt x="1465" y="1016273"/>
                  </a:lnTo>
                  <a:lnTo>
                    <a:pt x="5013" y="1061030"/>
                  </a:lnTo>
                  <a:lnTo>
                    <a:pt x="10626" y="1105529"/>
                  </a:lnTo>
                  <a:lnTo>
                    <a:pt x="18288" y="1149694"/>
                  </a:lnTo>
                  <a:lnTo>
                    <a:pt x="27982" y="1193449"/>
                  </a:lnTo>
                  <a:lnTo>
                    <a:pt x="39691" y="1236718"/>
                  </a:lnTo>
                  <a:lnTo>
                    <a:pt x="53398" y="1279424"/>
                  </a:lnTo>
                  <a:lnTo>
                    <a:pt x="69086" y="1321491"/>
                  </a:lnTo>
                  <a:lnTo>
                    <a:pt x="86738" y="1362843"/>
                  </a:lnTo>
                  <a:lnTo>
                    <a:pt x="106338" y="1403404"/>
                  </a:lnTo>
                  <a:lnTo>
                    <a:pt x="127869" y="1443098"/>
                  </a:lnTo>
                  <a:lnTo>
                    <a:pt x="151313" y="1481848"/>
                  </a:lnTo>
                  <a:lnTo>
                    <a:pt x="176654" y="1519578"/>
                  </a:lnTo>
                  <a:lnTo>
                    <a:pt x="203875" y="1556212"/>
                  </a:lnTo>
                  <a:lnTo>
                    <a:pt x="232959" y="1591674"/>
                  </a:lnTo>
                  <a:lnTo>
                    <a:pt x="263889" y="1625888"/>
                  </a:lnTo>
                  <a:lnTo>
                    <a:pt x="296648" y="1658777"/>
                  </a:lnTo>
                  <a:lnTo>
                    <a:pt x="331220" y="1690265"/>
                  </a:lnTo>
                  <a:lnTo>
                    <a:pt x="367588" y="1720277"/>
                  </a:lnTo>
                  <a:lnTo>
                    <a:pt x="405734" y="1748735"/>
                  </a:lnTo>
                  <a:lnTo>
                    <a:pt x="445641" y="1775564"/>
                  </a:lnTo>
                  <a:lnTo>
                    <a:pt x="486816" y="1800405"/>
                  </a:lnTo>
                  <a:lnTo>
                    <a:pt x="528724" y="1822962"/>
                  </a:lnTo>
                  <a:lnTo>
                    <a:pt x="571288" y="1843250"/>
                  </a:lnTo>
                  <a:lnTo>
                    <a:pt x="614432" y="1861287"/>
                  </a:lnTo>
                  <a:lnTo>
                    <a:pt x="658081" y="1877089"/>
                  </a:lnTo>
                  <a:lnTo>
                    <a:pt x="702157" y="1890674"/>
                  </a:lnTo>
                  <a:lnTo>
                    <a:pt x="746585" y="1902058"/>
                  </a:lnTo>
                  <a:lnTo>
                    <a:pt x="791289" y="1911259"/>
                  </a:lnTo>
                  <a:lnTo>
                    <a:pt x="836192" y="1918292"/>
                  </a:lnTo>
                  <a:lnTo>
                    <a:pt x="881218" y="1923175"/>
                  </a:lnTo>
                  <a:lnTo>
                    <a:pt x="926292" y="1925926"/>
                  </a:lnTo>
                  <a:lnTo>
                    <a:pt x="971336" y="1926560"/>
                  </a:lnTo>
                  <a:lnTo>
                    <a:pt x="1016274" y="1925094"/>
                  </a:lnTo>
                  <a:lnTo>
                    <a:pt x="1061031" y="1921546"/>
                  </a:lnTo>
                  <a:lnTo>
                    <a:pt x="1105530" y="1915933"/>
                  </a:lnTo>
                  <a:lnTo>
                    <a:pt x="1149695" y="1908270"/>
                  </a:lnTo>
                  <a:lnTo>
                    <a:pt x="1193450" y="1898576"/>
                  </a:lnTo>
                  <a:lnTo>
                    <a:pt x="1236718" y="1886867"/>
                  </a:lnTo>
                  <a:lnTo>
                    <a:pt x="1279424" y="1873160"/>
                  </a:lnTo>
                  <a:lnTo>
                    <a:pt x="1321492" y="1857472"/>
                  </a:lnTo>
                  <a:lnTo>
                    <a:pt x="1362844" y="1839819"/>
                  </a:lnTo>
                  <a:lnTo>
                    <a:pt x="1403405" y="1820219"/>
                  </a:lnTo>
                  <a:lnTo>
                    <a:pt x="1443099" y="1798688"/>
                  </a:lnTo>
                  <a:lnTo>
                    <a:pt x="1481849" y="1775243"/>
                  </a:lnTo>
                  <a:lnTo>
                    <a:pt x="1519579" y="1749902"/>
                  </a:lnTo>
                  <a:lnTo>
                    <a:pt x="1556214" y="1722681"/>
                  </a:lnTo>
                  <a:lnTo>
                    <a:pt x="1591676" y="1693597"/>
                  </a:lnTo>
                  <a:lnTo>
                    <a:pt x="1625890" y="1662666"/>
                  </a:lnTo>
                  <a:lnTo>
                    <a:pt x="1658780" y="1629907"/>
                  </a:lnTo>
                  <a:lnTo>
                    <a:pt x="1690269" y="1595335"/>
                  </a:lnTo>
                  <a:lnTo>
                    <a:pt x="1720281" y="1558967"/>
                  </a:lnTo>
                  <a:lnTo>
                    <a:pt x="1748740" y="1520821"/>
                  </a:lnTo>
                  <a:lnTo>
                    <a:pt x="1775570" y="1480913"/>
                  </a:lnTo>
                  <a:lnTo>
                    <a:pt x="1800410" y="1439738"/>
                  </a:lnTo>
                  <a:lnTo>
                    <a:pt x="1822966" y="1397831"/>
                  </a:lnTo>
                  <a:lnTo>
                    <a:pt x="1843253" y="1355267"/>
                  </a:lnTo>
                  <a:lnTo>
                    <a:pt x="1861290" y="1312123"/>
                  </a:lnTo>
                  <a:lnTo>
                    <a:pt x="1877092" y="1268474"/>
                  </a:lnTo>
                  <a:lnTo>
                    <a:pt x="1890676" y="1224398"/>
                  </a:lnTo>
                  <a:lnTo>
                    <a:pt x="1902060" y="1179970"/>
                  </a:lnTo>
                  <a:lnTo>
                    <a:pt x="1911260" y="1135267"/>
                  </a:lnTo>
                  <a:lnTo>
                    <a:pt x="1918293" y="1090364"/>
                  </a:lnTo>
                  <a:lnTo>
                    <a:pt x="1923177" y="1045338"/>
                  </a:lnTo>
                  <a:lnTo>
                    <a:pt x="1925927" y="1000266"/>
                  </a:lnTo>
                  <a:lnTo>
                    <a:pt x="1926561" y="955222"/>
                  </a:lnTo>
                  <a:lnTo>
                    <a:pt x="1925096" y="910284"/>
                  </a:lnTo>
                  <a:lnTo>
                    <a:pt x="1921548" y="865528"/>
                  </a:lnTo>
                  <a:lnTo>
                    <a:pt x="1915934" y="821029"/>
                  </a:lnTo>
                  <a:lnTo>
                    <a:pt x="1908272" y="776864"/>
                  </a:lnTo>
                  <a:lnTo>
                    <a:pt x="1898578" y="733110"/>
                  </a:lnTo>
                  <a:lnTo>
                    <a:pt x="1886870" y="689842"/>
                  </a:lnTo>
                  <a:lnTo>
                    <a:pt x="1873163" y="647137"/>
                  </a:lnTo>
                  <a:lnTo>
                    <a:pt x="1857474" y="605070"/>
                  </a:lnTo>
                  <a:lnTo>
                    <a:pt x="1839822" y="563718"/>
                  </a:lnTo>
                  <a:lnTo>
                    <a:pt x="1820222" y="523157"/>
                  </a:lnTo>
                  <a:lnTo>
                    <a:pt x="1798692" y="483464"/>
                  </a:lnTo>
                  <a:lnTo>
                    <a:pt x="1775247" y="444714"/>
                  </a:lnTo>
                  <a:lnTo>
                    <a:pt x="1749907" y="406984"/>
                  </a:lnTo>
                  <a:lnTo>
                    <a:pt x="1722686" y="370350"/>
                  </a:lnTo>
                  <a:lnTo>
                    <a:pt x="1693602" y="334888"/>
                  </a:lnTo>
                  <a:lnTo>
                    <a:pt x="1662672" y="300674"/>
                  </a:lnTo>
                  <a:lnTo>
                    <a:pt x="1629912" y="267785"/>
                  </a:lnTo>
                  <a:lnTo>
                    <a:pt x="1595340" y="236296"/>
                  </a:lnTo>
                  <a:lnTo>
                    <a:pt x="1558973" y="206284"/>
                  </a:lnTo>
                  <a:lnTo>
                    <a:pt x="1520827" y="177825"/>
                  </a:lnTo>
                  <a:lnTo>
                    <a:pt x="1480919" y="150995"/>
                  </a:lnTo>
                  <a:lnTo>
                    <a:pt x="1439743" y="126154"/>
                  </a:lnTo>
                  <a:lnTo>
                    <a:pt x="1397835" y="103597"/>
                  </a:lnTo>
                  <a:lnTo>
                    <a:pt x="1355270" y="83309"/>
                  </a:lnTo>
                  <a:lnTo>
                    <a:pt x="1312125" y="65272"/>
                  </a:lnTo>
                  <a:lnTo>
                    <a:pt x="1268476" y="49470"/>
                  </a:lnTo>
                  <a:lnTo>
                    <a:pt x="1224399" y="35885"/>
                  </a:lnTo>
                  <a:lnTo>
                    <a:pt x="1179971" y="24501"/>
                  </a:lnTo>
                  <a:lnTo>
                    <a:pt x="1135267" y="15301"/>
                  </a:lnTo>
                  <a:lnTo>
                    <a:pt x="1090364" y="8267"/>
                  </a:lnTo>
                  <a:lnTo>
                    <a:pt x="1045337" y="3384"/>
                  </a:lnTo>
                  <a:lnTo>
                    <a:pt x="1000264" y="633"/>
                  </a:lnTo>
                  <a:lnTo>
                    <a:pt x="955220" y="0"/>
                  </a:lnTo>
                  <a:close/>
                </a:path>
              </a:pathLst>
            </a:custGeom>
            <a:solidFill>
              <a:srgbClr val="1282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grpSp>
          <p:nvGrpSpPr>
            <p:cNvPr id="736" name="Google Shape;736;p25"/>
            <p:cNvGrpSpPr/>
            <p:nvPr/>
          </p:nvGrpSpPr>
          <p:grpSpPr>
            <a:xfrm>
              <a:off x="14869033" y="2108459"/>
              <a:ext cx="1138941" cy="737337"/>
              <a:chOff x="14869033" y="2108459"/>
              <a:chExt cx="1138941" cy="737337"/>
            </a:xfrm>
          </p:grpSpPr>
          <p:sp>
            <p:nvSpPr>
              <p:cNvPr id="737" name="Google Shape;737;p25"/>
              <p:cNvSpPr/>
              <p:nvPr/>
            </p:nvSpPr>
            <p:spPr>
              <a:xfrm>
                <a:off x="14869033" y="2108459"/>
                <a:ext cx="1138941" cy="737337"/>
              </a:xfrm>
              <a:custGeom>
                <a:avLst/>
                <a:gdLst/>
                <a:ahLst/>
                <a:cxnLst/>
                <a:rect l="l" t="t" r="r" b="b"/>
                <a:pathLst>
                  <a:path w="1251584" h="810260" extrusionOk="0">
                    <a:moveTo>
                      <a:pt x="1009340" y="810184"/>
                    </a:moveTo>
                    <a:lnTo>
                      <a:pt x="293059" y="809001"/>
                    </a:lnTo>
                    <a:lnTo>
                      <a:pt x="245514" y="805072"/>
                    </a:lnTo>
                    <a:lnTo>
                      <a:pt x="200402" y="793857"/>
                    </a:lnTo>
                    <a:lnTo>
                      <a:pt x="158329" y="775963"/>
                    </a:lnTo>
                    <a:lnTo>
                      <a:pt x="119903" y="752002"/>
                    </a:lnTo>
                    <a:lnTo>
                      <a:pt x="85734" y="722584"/>
                    </a:lnTo>
                    <a:lnTo>
                      <a:pt x="56428" y="688317"/>
                    </a:lnTo>
                    <a:lnTo>
                      <a:pt x="32593" y="649812"/>
                    </a:lnTo>
                    <a:lnTo>
                      <a:pt x="14839" y="607679"/>
                    </a:lnTo>
                    <a:lnTo>
                      <a:pt x="3771" y="562528"/>
                    </a:lnTo>
                    <a:lnTo>
                      <a:pt x="0" y="514968"/>
                    </a:lnTo>
                    <a:lnTo>
                      <a:pt x="4011" y="466930"/>
                    </a:lnTo>
                    <a:lnTo>
                      <a:pt x="15461" y="421380"/>
                    </a:lnTo>
                    <a:lnTo>
                      <a:pt x="33719" y="378946"/>
                    </a:lnTo>
                    <a:lnTo>
                      <a:pt x="58156" y="340258"/>
                    </a:lnTo>
                    <a:lnTo>
                      <a:pt x="88139" y="305943"/>
                    </a:lnTo>
                    <a:lnTo>
                      <a:pt x="123040" y="276630"/>
                    </a:lnTo>
                    <a:lnTo>
                      <a:pt x="162228" y="252949"/>
                    </a:lnTo>
                    <a:lnTo>
                      <a:pt x="205071" y="235526"/>
                    </a:lnTo>
                    <a:lnTo>
                      <a:pt x="250941" y="224991"/>
                    </a:lnTo>
                    <a:lnTo>
                      <a:pt x="299205" y="221972"/>
                    </a:lnTo>
                    <a:lnTo>
                      <a:pt x="324653" y="178547"/>
                    </a:lnTo>
                    <a:lnTo>
                      <a:pt x="354864" y="139105"/>
                    </a:lnTo>
                    <a:lnTo>
                      <a:pt x="389378" y="103948"/>
                    </a:lnTo>
                    <a:lnTo>
                      <a:pt x="427736" y="73381"/>
                    </a:lnTo>
                    <a:lnTo>
                      <a:pt x="469480" y="47706"/>
                    </a:lnTo>
                    <a:lnTo>
                      <a:pt x="514151" y="27227"/>
                    </a:lnTo>
                    <a:lnTo>
                      <a:pt x="561289" y="12247"/>
                    </a:lnTo>
                    <a:lnTo>
                      <a:pt x="610435" y="3070"/>
                    </a:lnTo>
                    <a:lnTo>
                      <a:pt x="661131" y="0"/>
                    </a:lnTo>
                    <a:lnTo>
                      <a:pt x="707069" y="2711"/>
                    </a:lnTo>
                    <a:lnTo>
                      <a:pt x="752200" y="10581"/>
                    </a:lnTo>
                    <a:lnTo>
                      <a:pt x="796062" y="23444"/>
                    </a:lnTo>
                    <a:lnTo>
                      <a:pt x="838190" y="41138"/>
                    </a:lnTo>
                    <a:lnTo>
                      <a:pt x="878122" y="63499"/>
                    </a:lnTo>
                    <a:lnTo>
                      <a:pt x="915396" y="90363"/>
                    </a:lnTo>
                    <a:lnTo>
                      <a:pt x="951634" y="123642"/>
                    </a:lnTo>
                    <a:lnTo>
                      <a:pt x="983448" y="160893"/>
                    </a:lnTo>
                    <a:lnTo>
                      <a:pt x="1010510" y="201590"/>
                    </a:lnTo>
                    <a:lnTo>
                      <a:pt x="1032496" y="245206"/>
                    </a:lnTo>
                    <a:lnTo>
                      <a:pt x="1049078" y="291216"/>
                    </a:lnTo>
                    <a:lnTo>
                      <a:pt x="1097168" y="307722"/>
                    </a:lnTo>
                    <a:lnTo>
                      <a:pt x="1140421" y="332724"/>
                    </a:lnTo>
                    <a:lnTo>
                      <a:pt x="1177897" y="365146"/>
                    </a:lnTo>
                    <a:lnTo>
                      <a:pt x="1208658" y="403913"/>
                    </a:lnTo>
                    <a:lnTo>
                      <a:pt x="1231766" y="447949"/>
                    </a:lnTo>
                    <a:lnTo>
                      <a:pt x="1246283" y="496181"/>
                    </a:lnTo>
                    <a:lnTo>
                      <a:pt x="1251270" y="547533"/>
                    </a:lnTo>
                    <a:lnTo>
                      <a:pt x="1246679" y="596209"/>
                    </a:lnTo>
                    <a:lnTo>
                      <a:pt x="1233332" y="642721"/>
                    </a:lnTo>
                    <a:lnTo>
                      <a:pt x="1211659" y="685977"/>
                    </a:lnTo>
                    <a:lnTo>
                      <a:pt x="1182089" y="724888"/>
                    </a:lnTo>
                    <a:lnTo>
                      <a:pt x="1148002" y="756068"/>
                    </a:lnTo>
                    <a:lnTo>
                      <a:pt x="1109425" y="780595"/>
                    </a:lnTo>
                    <a:lnTo>
                      <a:pt x="1067250" y="798024"/>
                    </a:lnTo>
                    <a:lnTo>
                      <a:pt x="1022366" y="807912"/>
                    </a:lnTo>
                    <a:lnTo>
                      <a:pt x="1018293" y="809388"/>
                    </a:lnTo>
                    <a:lnTo>
                      <a:pt x="1013916" y="810184"/>
                    </a:lnTo>
                    <a:lnTo>
                      <a:pt x="1009340" y="81018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738" name="Google Shape;738;p25"/>
              <p:cNvSpPr/>
              <p:nvPr/>
            </p:nvSpPr>
            <p:spPr>
              <a:xfrm>
                <a:off x="15301484" y="2314984"/>
                <a:ext cx="329951" cy="387737"/>
              </a:xfrm>
              <a:custGeom>
                <a:avLst/>
                <a:gdLst/>
                <a:ahLst/>
                <a:cxnLst/>
                <a:rect l="l" t="t" r="r" b="b"/>
                <a:pathLst>
                  <a:path w="362584" h="426085" extrusionOk="0">
                    <a:moveTo>
                      <a:pt x="216994" y="212370"/>
                    </a:moveTo>
                    <a:lnTo>
                      <a:pt x="217277" y="36093"/>
                    </a:lnTo>
                    <a:lnTo>
                      <a:pt x="195337" y="2855"/>
                    </a:lnTo>
                    <a:lnTo>
                      <a:pt x="181320" y="0"/>
                    </a:lnTo>
                    <a:lnTo>
                      <a:pt x="167286" y="2808"/>
                    </a:lnTo>
                    <a:lnTo>
                      <a:pt x="145227" y="35967"/>
                    </a:lnTo>
                    <a:lnTo>
                      <a:pt x="144934" y="212077"/>
                    </a:lnTo>
                    <a:lnTo>
                      <a:pt x="144923" y="219092"/>
                    </a:lnTo>
                    <a:lnTo>
                      <a:pt x="139248" y="224788"/>
                    </a:lnTo>
                    <a:lnTo>
                      <a:pt x="15231" y="225438"/>
                    </a:lnTo>
                    <a:lnTo>
                      <a:pt x="0" y="243330"/>
                    </a:lnTo>
                    <a:lnTo>
                      <a:pt x="4111" y="251531"/>
                    </a:lnTo>
                    <a:lnTo>
                      <a:pt x="32919" y="281645"/>
                    </a:lnTo>
                    <a:lnTo>
                      <a:pt x="171530" y="420824"/>
                    </a:lnTo>
                    <a:lnTo>
                      <a:pt x="184660" y="425861"/>
                    </a:lnTo>
                    <a:lnTo>
                      <a:pt x="189686" y="420856"/>
                    </a:lnTo>
                    <a:lnTo>
                      <a:pt x="323462" y="287530"/>
                    </a:lnTo>
                    <a:lnTo>
                      <a:pt x="328674" y="282438"/>
                    </a:lnTo>
                    <a:lnTo>
                      <a:pt x="336883" y="274532"/>
                    </a:lnTo>
                    <a:lnTo>
                      <a:pt x="346942" y="264900"/>
                    </a:lnTo>
                    <a:lnTo>
                      <a:pt x="357702" y="254630"/>
                    </a:lnTo>
                    <a:lnTo>
                      <a:pt x="362235" y="246509"/>
                    </a:lnTo>
                    <a:lnTo>
                      <a:pt x="361457" y="237876"/>
                    </a:lnTo>
                    <a:lnTo>
                      <a:pt x="356228" y="230961"/>
                    </a:lnTo>
                    <a:lnTo>
                      <a:pt x="347409" y="227993"/>
                    </a:lnTo>
                    <a:lnTo>
                      <a:pt x="229455" y="225155"/>
                    </a:lnTo>
                    <a:lnTo>
                      <a:pt x="222512" y="224987"/>
                    </a:lnTo>
                    <a:lnTo>
                      <a:pt x="216984" y="219312"/>
                    </a:lnTo>
                    <a:lnTo>
                      <a:pt x="216994" y="21237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</p:grpSp>
      </p:grpSp>
      <p:sp>
        <p:nvSpPr>
          <p:cNvPr id="739" name="Google Shape;739;p25"/>
          <p:cNvSpPr/>
          <p:nvPr/>
        </p:nvSpPr>
        <p:spPr>
          <a:xfrm>
            <a:off x="10486" y="4014358"/>
            <a:ext cx="1223308" cy="1129408"/>
          </a:xfrm>
          <a:custGeom>
            <a:avLst/>
            <a:gdLst/>
            <a:ahLst/>
            <a:cxnLst/>
            <a:rect l="l" t="t" r="r" b="b"/>
            <a:pathLst>
              <a:path w="2688590" h="2482215" extrusionOk="0">
                <a:moveTo>
                  <a:pt x="2688220" y="0"/>
                </a:moveTo>
                <a:lnTo>
                  <a:pt x="2662761" y="44630"/>
                </a:lnTo>
                <a:lnTo>
                  <a:pt x="2636977" y="88959"/>
                </a:lnTo>
                <a:lnTo>
                  <a:pt x="2610871" y="132985"/>
                </a:lnTo>
                <a:lnTo>
                  <a:pt x="2584443" y="176709"/>
                </a:lnTo>
                <a:lnTo>
                  <a:pt x="2557698" y="220128"/>
                </a:lnTo>
                <a:lnTo>
                  <a:pt x="2530636" y="263244"/>
                </a:lnTo>
                <a:lnTo>
                  <a:pt x="2503262" y="306054"/>
                </a:lnTo>
                <a:lnTo>
                  <a:pt x="2475576" y="348559"/>
                </a:lnTo>
                <a:lnTo>
                  <a:pt x="2447581" y="390757"/>
                </a:lnTo>
                <a:lnTo>
                  <a:pt x="2419280" y="432648"/>
                </a:lnTo>
                <a:lnTo>
                  <a:pt x="2390675" y="474232"/>
                </a:lnTo>
                <a:lnTo>
                  <a:pt x="2361768" y="515507"/>
                </a:lnTo>
                <a:lnTo>
                  <a:pt x="2332562" y="556473"/>
                </a:lnTo>
                <a:lnTo>
                  <a:pt x="2303059" y="597130"/>
                </a:lnTo>
                <a:lnTo>
                  <a:pt x="2273261" y="637476"/>
                </a:lnTo>
                <a:lnTo>
                  <a:pt x="2243170" y="677511"/>
                </a:lnTo>
                <a:lnTo>
                  <a:pt x="2212790" y="717235"/>
                </a:lnTo>
                <a:lnTo>
                  <a:pt x="2182122" y="756646"/>
                </a:lnTo>
                <a:lnTo>
                  <a:pt x="2151169" y="795745"/>
                </a:lnTo>
                <a:lnTo>
                  <a:pt x="2119007" y="835670"/>
                </a:lnTo>
                <a:lnTo>
                  <a:pt x="2086548" y="875263"/>
                </a:lnTo>
                <a:lnTo>
                  <a:pt x="2053794" y="914521"/>
                </a:lnTo>
                <a:lnTo>
                  <a:pt x="2020748" y="953445"/>
                </a:lnTo>
                <a:lnTo>
                  <a:pt x="1987413" y="992033"/>
                </a:lnTo>
                <a:lnTo>
                  <a:pt x="1953791" y="1030286"/>
                </a:lnTo>
                <a:lnTo>
                  <a:pt x="1919884" y="1068201"/>
                </a:lnTo>
                <a:lnTo>
                  <a:pt x="1885696" y="1105780"/>
                </a:lnTo>
                <a:lnTo>
                  <a:pt x="1851228" y="1143020"/>
                </a:lnTo>
                <a:lnTo>
                  <a:pt x="1816483" y="1179921"/>
                </a:lnTo>
                <a:lnTo>
                  <a:pt x="1781465" y="1216483"/>
                </a:lnTo>
                <a:lnTo>
                  <a:pt x="1746174" y="1252704"/>
                </a:lnTo>
                <a:lnTo>
                  <a:pt x="1710615" y="1288584"/>
                </a:lnTo>
                <a:lnTo>
                  <a:pt x="1674789" y="1324123"/>
                </a:lnTo>
                <a:lnTo>
                  <a:pt x="1638700" y="1359319"/>
                </a:lnTo>
                <a:lnTo>
                  <a:pt x="1602349" y="1394172"/>
                </a:lnTo>
                <a:lnTo>
                  <a:pt x="1565739" y="1428681"/>
                </a:lnTo>
                <a:lnTo>
                  <a:pt x="1528873" y="1462845"/>
                </a:lnTo>
                <a:lnTo>
                  <a:pt x="1491754" y="1496665"/>
                </a:lnTo>
                <a:lnTo>
                  <a:pt x="1454383" y="1530138"/>
                </a:lnTo>
                <a:lnTo>
                  <a:pt x="1416764" y="1563264"/>
                </a:lnTo>
                <a:lnTo>
                  <a:pt x="1378900" y="1596043"/>
                </a:lnTo>
                <a:lnTo>
                  <a:pt x="1340791" y="1628474"/>
                </a:lnTo>
                <a:lnTo>
                  <a:pt x="1302442" y="1660556"/>
                </a:lnTo>
                <a:lnTo>
                  <a:pt x="1263855" y="1692288"/>
                </a:lnTo>
                <a:lnTo>
                  <a:pt x="1225032" y="1723670"/>
                </a:lnTo>
                <a:lnTo>
                  <a:pt x="1185976" y="1754701"/>
                </a:lnTo>
                <a:lnTo>
                  <a:pt x="1146690" y="1785381"/>
                </a:lnTo>
                <a:lnTo>
                  <a:pt x="1107175" y="1815707"/>
                </a:lnTo>
                <a:lnTo>
                  <a:pt x="1067435" y="1845681"/>
                </a:lnTo>
                <a:lnTo>
                  <a:pt x="1027473" y="1875301"/>
                </a:lnTo>
                <a:lnTo>
                  <a:pt x="987290" y="1904566"/>
                </a:lnTo>
                <a:lnTo>
                  <a:pt x="946889" y="1933476"/>
                </a:lnTo>
                <a:lnTo>
                  <a:pt x="906273" y="1962030"/>
                </a:lnTo>
                <a:lnTo>
                  <a:pt x="865445" y="1990227"/>
                </a:lnTo>
                <a:lnTo>
                  <a:pt x="824407" y="2018067"/>
                </a:lnTo>
                <a:lnTo>
                  <a:pt x="783161" y="2045549"/>
                </a:lnTo>
                <a:lnTo>
                  <a:pt x="741710" y="2072671"/>
                </a:lnTo>
                <a:lnTo>
                  <a:pt x="700057" y="2099434"/>
                </a:lnTo>
                <a:lnTo>
                  <a:pt x="658205" y="2125837"/>
                </a:lnTo>
                <a:lnTo>
                  <a:pt x="616155" y="2151879"/>
                </a:lnTo>
                <a:lnTo>
                  <a:pt x="573911" y="2177559"/>
                </a:lnTo>
                <a:lnTo>
                  <a:pt x="531474" y="2202877"/>
                </a:lnTo>
                <a:lnTo>
                  <a:pt x="488848" y="2227831"/>
                </a:lnTo>
                <a:lnTo>
                  <a:pt x="446035" y="2252422"/>
                </a:lnTo>
                <a:lnTo>
                  <a:pt x="403038" y="2276648"/>
                </a:lnTo>
                <a:lnTo>
                  <a:pt x="359860" y="2300509"/>
                </a:lnTo>
                <a:lnTo>
                  <a:pt x="316501" y="2324004"/>
                </a:lnTo>
                <a:lnTo>
                  <a:pt x="272967" y="2347132"/>
                </a:lnTo>
                <a:lnTo>
                  <a:pt x="229258" y="2369892"/>
                </a:lnTo>
                <a:lnTo>
                  <a:pt x="185378" y="2392285"/>
                </a:lnTo>
                <a:lnTo>
                  <a:pt x="141329" y="2414308"/>
                </a:lnTo>
                <a:lnTo>
                  <a:pt x="97113" y="2435962"/>
                </a:lnTo>
                <a:lnTo>
                  <a:pt x="52734" y="2457246"/>
                </a:lnTo>
                <a:lnTo>
                  <a:pt x="8193" y="2478159"/>
                </a:lnTo>
                <a:lnTo>
                  <a:pt x="0" y="2481924"/>
                </a:lnTo>
              </a:path>
            </a:pathLst>
          </a:custGeom>
          <a:noFill/>
          <a:ln w="9525" cap="flat" cmpd="sng">
            <a:solidFill>
              <a:srgbClr val="01AF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740" name="Google Shape;740;p25"/>
          <p:cNvSpPr/>
          <p:nvPr/>
        </p:nvSpPr>
        <p:spPr>
          <a:xfrm>
            <a:off x="824801" y="3608072"/>
            <a:ext cx="917626" cy="917625"/>
          </a:xfrm>
          <a:custGeom>
            <a:avLst/>
            <a:gdLst/>
            <a:ahLst/>
            <a:cxnLst/>
            <a:rect l="l" t="t" r="r" b="b"/>
            <a:pathLst>
              <a:path w="2016760" h="2016759" extrusionOk="0">
                <a:moveTo>
                  <a:pt x="1023808" y="0"/>
                </a:moveTo>
                <a:lnTo>
                  <a:pt x="978009" y="376"/>
                </a:lnTo>
                <a:lnTo>
                  <a:pt x="932367" y="2824"/>
                </a:lnTo>
                <a:lnTo>
                  <a:pt x="886954" y="7324"/>
                </a:lnTo>
                <a:lnTo>
                  <a:pt x="841842" y="13858"/>
                </a:lnTo>
                <a:lnTo>
                  <a:pt x="797103" y="22407"/>
                </a:lnTo>
                <a:lnTo>
                  <a:pt x="752809" y="32951"/>
                </a:lnTo>
                <a:lnTo>
                  <a:pt x="709033" y="45473"/>
                </a:lnTo>
                <a:lnTo>
                  <a:pt x="665847" y="59952"/>
                </a:lnTo>
                <a:lnTo>
                  <a:pt x="623324" y="76370"/>
                </a:lnTo>
                <a:lnTo>
                  <a:pt x="581534" y="94709"/>
                </a:lnTo>
                <a:lnTo>
                  <a:pt x="540552" y="114948"/>
                </a:lnTo>
                <a:lnTo>
                  <a:pt x="500449" y="137070"/>
                </a:lnTo>
                <a:lnTo>
                  <a:pt x="461296" y="161055"/>
                </a:lnTo>
                <a:lnTo>
                  <a:pt x="423168" y="186884"/>
                </a:lnTo>
                <a:lnTo>
                  <a:pt x="386135" y="214539"/>
                </a:lnTo>
                <a:lnTo>
                  <a:pt x="350270" y="244001"/>
                </a:lnTo>
                <a:lnTo>
                  <a:pt x="315645" y="275250"/>
                </a:lnTo>
                <a:lnTo>
                  <a:pt x="282333" y="308267"/>
                </a:lnTo>
                <a:lnTo>
                  <a:pt x="250406" y="343035"/>
                </a:lnTo>
                <a:lnTo>
                  <a:pt x="219935" y="379533"/>
                </a:lnTo>
                <a:lnTo>
                  <a:pt x="190994" y="417743"/>
                </a:lnTo>
                <a:lnTo>
                  <a:pt x="163655" y="457646"/>
                </a:lnTo>
                <a:lnTo>
                  <a:pt x="137989" y="499224"/>
                </a:lnTo>
                <a:lnTo>
                  <a:pt x="114330" y="541975"/>
                </a:lnTo>
                <a:lnTo>
                  <a:pt x="92951" y="585365"/>
                </a:lnTo>
                <a:lnTo>
                  <a:pt x="73832" y="629320"/>
                </a:lnTo>
                <a:lnTo>
                  <a:pt x="56956" y="673769"/>
                </a:lnTo>
                <a:lnTo>
                  <a:pt x="42302" y="718640"/>
                </a:lnTo>
                <a:lnTo>
                  <a:pt x="29852" y="763860"/>
                </a:lnTo>
                <a:lnTo>
                  <a:pt x="19587" y="809358"/>
                </a:lnTo>
                <a:lnTo>
                  <a:pt x="11488" y="855060"/>
                </a:lnTo>
                <a:lnTo>
                  <a:pt x="5537" y="900894"/>
                </a:lnTo>
                <a:lnTo>
                  <a:pt x="1714" y="946789"/>
                </a:lnTo>
                <a:lnTo>
                  <a:pt x="0" y="992671"/>
                </a:lnTo>
                <a:lnTo>
                  <a:pt x="376" y="1038470"/>
                </a:lnTo>
                <a:lnTo>
                  <a:pt x="2824" y="1084112"/>
                </a:lnTo>
                <a:lnTo>
                  <a:pt x="7324" y="1129525"/>
                </a:lnTo>
                <a:lnTo>
                  <a:pt x="13858" y="1174638"/>
                </a:lnTo>
                <a:lnTo>
                  <a:pt x="22407" y="1219377"/>
                </a:lnTo>
                <a:lnTo>
                  <a:pt x="32951" y="1263670"/>
                </a:lnTo>
                <a:lnTo>
                  <a:pt x="45473" y="1307446"/>
                </a:lnTo>
                <a:lnTo>
                  <a:pt x="59952" y="1350632"/>
                </a:lnTo>
                <a:lnTo>
                  <a:pt x="76370" y="1393156"/>
                </a:lnTo>
                <a:lnTo>
                  <a:pt x="94709" y="1434945"/>
                </a:lnTo>
                <a:lnTo>
                  <a:pt x="114948" y="1475927"/>
                </a:lnTo>
                <a:lnTo>
                  <a:pt x="137070" y="1516031"/>
                </a:lnTo>
                <a:lnTo>
                  <a:pt x="161055" y="1555183"/>
                </a:lnTo>
                <a:lnTo>
                  <a:pt x="186884" y="1593312"/>
                </a:lnTo>
                <a:lnTo>
                  <a:pt x="214539" y="1630344"/>
                </a:lnTo>
                <a:lnTo>
                  <a:pt x="244001" y="1666209"/>
                </a:lnTo>
                <a:lnTo>
                  <a:pt x="275250" y="1700834"/>
                </a:lnTo>
                <a:lnTo>
                  <a:pt x="308267" y="1734146"/>
                </a:lnTo>
                <a:lnTo>
                  <a:pt x="343035" y="1766074"/>
                </a:lnTo>
                <a:lnTo>
                  <a:pt x="379533" y="1796544"/>
                </a:lnTo>
                <a:lnTo>
                  <a:pt x="417743" y="1825485"/>
                </a:lnTo>
                <a:lnTo>
                  <a:pt x="457646" y="1852825"/>
                </a:lnTo>
                <a:lnTo>
                  <a:pt x="499224" y="1878491"/>
                </a:lnTo>
                <a:lnTo>
                  <a:pt x="541975" y="1902149"/>
                </a:lnTo>
                <a:lnTo>
                  <a:pt x="585365" y="1923529"/>
                </a:lnTo>
                <a:lnTo>
                  <a:pt x="629320" y="1942647"/>
                </a:lnTo>
                <a:lnTo>
                  <a:pt x="673769" y="1959524"/>
                </a:lnTo>
                <a:lnTo>
                  <a:pt x="718640" y="1974178"/>
                </a:lnTo>
                <a:lnTo>
                  <a:pt x="763860" y="1986627"/>
                </a:lnTo>
                <a:lnTo>
                  <a:pt x="809358" y="1996892"/>
                </a:lnTo>
                <a:lnTo>
                  <a:pt x="855060" y="2004991"/>
                </a:lnTo>
                <a:lnTo>
                  <a:pt x="900894" y="2010943"/>
                </a:lnTo>
                <a:lnTo>
                  <a:pt x="946789" y="2014766"/>
                </a:lnTo>
                <a:lnTo>
                  <a:pt x="992671" y="2016480"/>
                </a:lnTo>
                <a:lnTo>
                  <a:pt x="1038470" y="2016104"/>
                </a:lnTo>
                <a:lnTo>
                  <a:pt x="1084112" y="2013656"/>
                </a:lnTo>
                <a:lnTo>
                  <a:pt x="1129525" y="2009155"/>
                </a:lnTo>
                <a:lnTo>
                  <a:pt x="1174638" y="2002621"/>
                </a:lnTo>
                <a:lnTo>
                  <a:pt x="1219377" y="1994073"/>
                </a:lnTo>
                <a:lnTo>
                  <a:pt x="1263670" y="1983528"/>
                </a:lnTo>
                <a:lnTo>
                  <a:pt x="1307446" y="1971007"/>
                </a:lnTo>
                <a:lnTo>
                  <a:pt x="1350632" y="1956527"/>
                </a:lnTo>
                <a:lnTo>
                  <a:pt x="1393156" y="1940109"/>
                </a:lnTo>
                <a:lnTo>
                  <a:pt x="1434945" y="1921771"/>
                </a:lnTo>
                <a:lnTo>
                  <a:pt x="1475927" y="1901531"/>
                </a:lnTo>
                <a:lnTo>
                  <a:pt x="1516031" y="1879410"/>
                </a:lnTo>
                <a:lnTo>
                  <a:pt x="1555183" y="1855425"/>
                </a:lnTo>
                <a:lnTo>
                  <a:pt x="1593312" y="1829595"/>
                </a:lnTo>
                <a:lnTo>
                  <a:pt x="1630344" y="1801940"/>
                </a:lnTo>
                <a:lnTo>
                  <a:pt x="1666209" y="1772479"/>
                </a:lnTo>
                <a:lnTo>
                  <a:pt x="1700834" y="1741230"/>
                </a:lnTo>
                <a:lnTo>
                  <a:pt x="1734146" y="1708212"/>
                </a:lnTo>
                <a:lnTo>
                  <a:pt x="1766074" y="1673445"/>
                </a:lnTo>
                <a:lnTo>
                  <a:pt x="1796544" y="1636946"/>
                </a:lnTo>
                <a:lnTo>
                  <a:pt x="1825485" y="1598736"/>
                </a:lnTo>
                <a:lnTo>
                  <a:pt x="1852825" y="1558833"/>
                </a:lnTo>
                <a:lnTo>
                  <a:pt x="1878491" y="1517256"/>
                </a:lnTo>
                <a:lnTo>
                  <a:pt x="1902149" y="1474504"/>
                </a:lnTo>
                <a:lnTo>
                  <a:pt x="1923529" y="1431115"/>
                </a:lnTo>
                <a:lnTo>
                  <a:pt x="1942647" y="1387159"/>
                </a:lnTo>
                <a:lnTo>
                  <a:pt x="1959524" y="1342710"/>
                </a:lnTo>
                <a:lnTo>
                  <a:pt x="1974178" y="1297839"/>
                </a:lnTo>
                <a:lnTo>
                  <a:pt x="1986627" y="1252619"/>
                </a:lnTo>
                <a:lnTo>
                  <a:pt x="1996892" y="1207122"/>
                </a:lnTo>
                <a:lnTo>
                  <a:pt x="2004991" y="1161420"/>
                </a:lnTo>
                <a:lnTo>
                  <a:pt x="2010943" y="1115585"/>
                </a:lnTo>
                <a:lnTo>
                  <a:pt x="2014766" y="1069691"/>
                </a:lnTo>
                <a:lnTo>
                  <a:pt x="2016480" y="1023808"/>
                </a:lnTo>
                <a:lnTo>
                  <a:pt x="2016104" y="978009"/>
                </a:lnTo>
                <a:lnTo>
                  <a:pt x="2013656" y="932367"/>
                </a:lnTo>
                <a:lnTo>
                  <a:pt x="2009155" y="886954"/>
                </a:lnTo>
                <a:lnTo>
                  <a:pt x="2002621" y="841842"/>
                </a:lnTo>
                <a:lnTo>
                  <a:pt x="1994073" y="797103"/>
                </a:lnTo>
                <a:lnTo>
                  <a:pt x="1983528" y="752809"/>
                </a:lnTo>
                <a:lnTo>
                  <a:pt x="1971007" y="709033"/>
                </a:lnTo>
                <a:lnTo>
                  <a:pt x="1956527" y="665847"/>
                </a:lnTo>
                <a:lnTo>
                  <a:pt x="1940109" y="623324"/>
                </a:lnTo>
                <a:lnTo>
                  <a:pt x="1921771" y="581534"/>
                </a:lnTo>
                <a:lnTo>
                  <a:pt x="1901531" y="540552"/>
                </a:lnTo>
                <a:lnTo>
                  <a:pt x="1879410" y="500449"/>
                </a:lnTo>
                <a:lnTo>
                  <a:pt x="1855425" y="461296"/>
                </a:lnTo>
                <a:lnTo>
                  <a:pt x="1829595" y="423168"/>
                </a:lnTo>
                <a:lnTo>
                  <a:pt x="1801940" y="386135"/>
                </a:lnTo>
                <a:lnTo>
                  <a:pt x="1772479" y="350270"/>
                </a:lnTo>
                <a:lnTo>
                  <a:pt x="1741230" y="315645"/>
                </a:lnTo>
                <a:lnTo>
                  <a:pt x="1708212" y="282333"/>
                </a:lnTo>
                <a:lnTo>
                  <a:pt x="1673445" y="250406"/>
                </a:lnTo>
                <a:lnTo>
                  <a:pt x="1636946" y="219935"/>
                </a:lnTo>
                <a:lnTo>
                  <a:pt x="1598736" y="190994"/>
                </a:lnTo>
                <a:lnTo>
                  <a:pt x="1558833" y="163655"/>
                </a:lnTo>
                <a:lnTo>
                  <a:pt x="1517256" y="137989"/>
                </a:lnTo>
                <a:lnTo>
                  <a:pt x="1474504" y="114330"/>
                </a:lnTo>
                <a:lnTo>
                  <a:pt x="1431115" y="92951"/>
                </a:lnTo>
                <a:lnTo>
                  <a:pt x="1387159" y="73832"/>
                </a:lnTo>
                <a:lnTo>
                  <a:pt x="1342710" y="56956"/>
                </a:lnTo>
                <a:lnTo>
                  <a:pt x="1297839" y="42302"/>
                </a:lnTo>
                <a:lnTo>
                  <a:pt x="1252619" y="29852"/>
                </a:lnTo>
                <a:lnTo>
                  <a:pt x="1207122" y="19587"/>
                </a:lnTo>
                <a:lnTo>
                  <a:pt x="1161420" y="11488"/>
                </a:lnTo>
                <a:lnTo>
                  <a:pt x="1115585" y="5537"/>
                </a:lnTo>
                <a:lnTo>
                  <a:pt x="1069691" y="1714"/>
                </a:lnTo>
                <a:lnTo>
                  <a:pt x="1023808" y="0"/>
                </a:lnTo>
                <a:close/>
              </a:path>
            </a:pathLst>
          </a:custGeom>
          <a:solidFill>
            <a:srgbClr val="126B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741" name="Google Shape;741;p25"/>
          <p:cNvSpPr/>
          <p:nvPr/>
        </p:nvSpPr>
        <p:spPr>
          <a:xfrm>
            <a:off x="1052077" y="4094473"/>
            <a:ext cx="462858" cy="246164"/>
          </a:xfrm>
          <a:custGeom>
            <a:avLst/>
            <a:gdLst/>
            <a:ahLst/>
            <a:cxnLst/>
            <a:rect l="l" t="t" r="r" b="b"/>
            <a:pathLst>
              <a:path w="1017270" h="541020" extrusionOk="0">
                <a:moveTo>
                  <a:pt x="137838" y="0"/>
                </a:moveTo>
                <a:lnTo>
                  <a:pt x="94938" y="6736"/>
                </a:lnTo>
                <a:lnTo>
                  <a:pt x="57625" y="25840"/>
                </a:lnTo>
                <a:lnTo>
                  <a:pt x="28141" y="55083"/>
                </a:lnTo>
                <a:lnTo>
                  <a:pt x="8733" y="92240"/>
                </a:lnTo>
                <a:lnTo>
                  <a:pt x="1643" y="135084"/>
                </a:lnTo>
                <a:lnTo>
                  <a:pt x="0" y="536318"/>
                </a:lnTo>
                <a:lnTo>
                  <a:pt x="1015550" y="540465"/>
                </a:lnTo>
                <a:lnTo>
                  <a:pt x="1017194" y="139241"/>
                </a:lnTo>
                <a:lnTo>
                  <a:pt x="1010453" y="96336"/>
                </a:lnTo>
                <a:lnTo>
                  <a:pt x="991348" y="59019"/>
                </a:lnTo>
                <a:lnTo>
                  <a:pt x="962104" y="29535"/>
                </a:lnTo>
                <a:lnTo>
                  <a:pt x="924946" y="10126"/>
                </a:lnTo>
                <a:lnTo>
                  <a:pt x="882098" y="3036"/>
                </a:lnTo>
                <a:lnTo>
                  <a:pt x="137838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742" name="Google Shape;742;p25"/>
          <p:cNvSpPr/>
          <p:nvPr/>
        </p:nvSpPr>
        <p:spPr>
          <a:xfrm>
            <a:off x="1217006" y="3918959"/>
            <a:ext cx="134928" cy="251943"/>
          </a:xfrm>
          <a:custGeom>
            <a:avLst/>
            <a:gdLst/>
            <a:ahLst/>
            <a:cxnLst/>
            <a:rect l="l" t="t" r="r" b="b"/>
            <a:pathLst>
              <a:path w="296544" h="553720" extrusionOk="0">
                <a:moveTo>
                  <a:pt x="1884" y="0"/>
                </a:moveTo>
                <a:lnTo>
                  <a:pt x="0" y="460404"/>
                </a:lnTo>
                <a:lnTo>
                  <a:pt x="26736" y="525707"/>
                </a:lnTo>
                <a:lnTo>
                  <a:pt x="91819" y="552977"/>
                </a:lnTo>
                <a:lnTo>
                  <a:pt x="201543" y="553428"/>
                </a:lnTo>
                <a:lnTo>
                  <a:pt x="237460" y="546330"/>
                </a:lnTo>
                <a:lnTo>
                  <a:pt x="266846" y="526690"/>
                </a:lnTo>
                <a:lnTo>
                  <a:pt x="286724" y="497462"/>
                </a:lnTo>
                <a:lnTo>
                  <a:pt x="294116" y="461598"/>
                </a:lnTo>
                <a:lnTo>
                  <a:pt x="296001" y="1214"/>
                </a:lnTo>
                <a:lnTo>
                  <a:pt x="1884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743" name="Google Shape;743;p25"/>
          <p:cNvSpPr/>
          <p:nvPr/>
        </p:nvSpPr>
        <p:spPr>
          <a:xfrm>
            <a:off x="1158627" y="3815057"/>
            <a:ext cx="252232" cy="252231"/>
          </a:xfrm>
          <a:custGeom>
            <a:avLst/>
            <a:gdLst/>
            <a:ahLst/>
            <a:cxnLst/>
            <a:rect l="l" t="t" r="r" b="b"/>
            <a:pathLst>
              <a:path w="554355" h="554354" extrusionOk="0">
                <a:moveTo>
                  <a:pt x="83599" y="0"/>
                </a:moveTo>
                <a:lnTo>
                  <a:pt x="25750" y="23691"/>
                </a:lnTo>
                <a:lnTo>
                  <a:pt x="1591" y="81348"/>
                </a:lnTo>
                <a:lnTo>
                  <a:pt x="0" y="470603"/>
                </a:lnTo>
                <a:lnTo>
                  <a:pt x="6292" y="502414"/>
                </a:lnTo>
                <a:lnTo>
                  <a:pt x="23690" y="528443"/>
                </a:lnTo>
                <a:lnTo>
                  <a:pt x="49578" y="546051"/>
                </a:lnTo>
                <a:lnTo>
                  <a:pt x="81337" y="552600"/>
                </a:lnTo>
                <a:lnTo>
                  <a:pt x="470593" y="554192"/>
                </a:lnTo>
                <a:lnTo>
                  <a:pt x="502410" y="547906"/>
                </a:lnTo>
                <a:lnTo>
                  <a:pt x="528442" y="530510"/>
                </a:lnTo>
                <a:lnTo>
                  <a:pt x="546051" y="504620"/>
                </a:lnTo>
                <a:lnTo>
                  <a:pt x="552600" y="472854"/>
                </a:lnTo>
                <a:lnTo>
                  <a:pt x="554182" y="83610"/>
                </a:lnTo>
                <a:lnTo>
                  <a:pt x="547896" y="51791"/>
                </a:lnTo>
                <a:lnTo>
                  <a:pt x="530500" y="25757"/>
                </a:lnTo>
                <a:lnTo>
                  <a:pt x="504614" y="8147"/>
                </a:lnTo>
                <a:lnTo>
                  <a:pt x="472854" y="1602"/>
                </a:lnTo>
                <a:lnTo>
                  <a:pt x="83599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744" name="Google Shape;744;p25"/>
          <p:cNvSpPr/>
          <p:nvPr/>
        </p:nvSpPr>
        <p:spPr>
          <a:xfrm>
            <a:off x="1156935" y="3792941"/>
            <a:ext cx="275346" cy="98523"/>
          </a:xfrm>
          <a:custGeom>
            <a:avLst/>
            <a:gdLst/>
            <a:ahLst/>
            <a:cxnLst/>
            <a:rect l="l" t="t" r="r" b="b"/>
            <a:pathLst>
              <a:path w="605155" h="216534" extrusionOk="0">
                <a:moveTo>
                  <a:pt x="67924" y="0"/>
                </a:moveTo>
                <a:lnTo>
                  <a:pt x="20241" y="19517"/>
                </a:lnTo>
                <a:lnTo>
                  <a:pt x="335" y="67024"/>
                </a:lnTo>
                <a:lnTo>
                  <a:pt x="0" y="147147"/>
                </a:lnTo>
                <a:lnTo>
                  <a:pt x="5185" y="173361"/>
                </a:lnTo>
                <a:lnTo>
                  <a:pt x="19524" y="194813"/>
                </a:lnTo>
                <a:lnTo>
                  <a:pt x="40862" y="209326"/>
                </a:lnTo>
                <a:lnTo>
                  <a:pt x="67045" y="214726"/>
                </a:lnTo>
                <a:lnTo>
                  <a:pt x="469158" y="216370"/>
                </a:lnTo>
                <a:lnTo>
                  <a:pt x="511738" y="209680"/>
                </a:lnTo>
                <a:lnTo>
                  <a:pt x="548771" y="190720"/>
                </a:lnTo>
                <a:lnTo>
                  <a:pt x="578030" y="161697"/>
                </a:lnTo>
                <a:lnTo>
                  <a:pt x="597290" y="124821"/>
                </a:lnTo>
                <a:lnTo>
                  <a:pt x="604327" y="82301"/>
                </a:lnTo>
                <a:lnTo>
                  <a:pt x="604662" y="2188"/>
                </a:lnTo>
                <a:lnTo>
                  <a:pt x="67924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745" name="Google Shape;745;p25"/>
          <p:cNvSpPr/>
          <p:nvPr/>
        </p:nvSpPr>
        <p:spPr>
          <a:xfrm>
            <a:off x="1245197" y="3962058"/>
            <a:ext cx="78600" cy="435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746" name="Google Shape;746;p25"/>
          <p:cNvGrpSpPr/>
          <p:nvPr/>
        </p:nvGrpSpPr>
        <p:grpSpPr>
          <a:xfrm>
            <a:off x="7234256" y="3638882"/>
            <a:ext cx="1910548" cy="1445347"/>
            <a:chOff x="14468512" y="7277763"/>
            <a:chExt cx="3821095" cy="2890693"/>
          </a:xfrm>
        </p:grpSpPr>
        <p:sp>
          <p:nvSpPr>
            <p:cNvPr id="747" name="Google Shape;747;p25"/>
            <p:cNvSpPr/>
            <p:nvPr/>
          </p:nvSpPr>
          <p:spPr>
            <a:xfrm>
              <a:off x="15342572" y="8151760"/>
              <a:ext cx="2947035" cy="2016696"/>
            </a:xfrm>
            <a:custGeom>
              <a:avLst/>
              <a:gdLst/>
              <a:ahLst/>
              <a:cxnLst/>
              <a:rect l="l" t="t" r="r" b="b"/>
              <a:pathLst>
                <a:path w="3238500" h="2216150" extrusionOk="0">
                  <a:moveTo>
                    <a:pt x="0" y="0"/>
                  </a:moveTo>
                  <a:lnTo>
                    <a:pt x="49017" y="14362"/>
                  </a:lnTo>
                  <a:lnTo>
                    <a:pt x="97828" y="29090"/>
                  </a:lnTo>
                  <a:lnTo>
                    <a:pt x="146432" y="44181"/>
                  </a:lnTo>
                  <a:lnTo>
                    <a:pt x="194827" y="59633"/>
                  </a:lnTo>
                  <a:lnTo>
                    <a:pt x="243013" y="75444"/>
                  </a:lnTo>
                  <a:lnTo>
                    <a:pt x="290989" y="91612"/>
                  </a:lnTo>
                  <a:lnTo>
                    <a:pt x="338753" y="108135"/>
                  </a:lnTo>
                  <a:lnTo>
                    <a:pt x="386305" y="125012"/>
                  </a:lnTo>
                  <a:lnTo>
                    <a:pt x="433643" y="142240"/>
                  </a:lnTo>
                  <a:lnTo>
                    <a:pt x="480766" y="159818"/>
                  </a:lnTo>
                  <a:lnTo>
                    <a:pt x="527674" y="177743"/>
                  </a:lnTo>
                  <a:lnTo>
                    <a:pt x="574365" y="196014"/>
                  </a:lnTo>
                  <a:lnTo>
                    <a:pt x="620838" y="214628"/>
                  </a:lnTo>
                  <a:lnTo>
                    <a:pt x="667092" y="233584"/>
                  </a:lnTo>
                  <a:lnTo>
                    <a:pt x="713126" y="252880"/>
                  </a:lnTo>
                  <a:lnTo>
                    <a:pt x="758939" y="272513"/>
                  </a:lnTo>
                  <a:lnTo>
                    <a:pt x="804530" y="292483"/>
                  </a:lnTo>
                  <a:lnTo>
                    <a:pt x="849898" y="312786"/>
                  </a:lnTo>
                  <a:lnTo>
                    <a:pt x="895042" y="333421"/>
                  </a:lnTo>
                  <a:lnTo>
                    <a:pt x="939960" y="354387"/>
                  </a:lnTo>
                  <a:lnTo>
                    <a:pt x="986021" y="376340"/>
                  </a:lnTo>
                  <a:lnTo>
                    <a:pt x="1031840" y="398640"/>
                  </a:lnTo>
                  <a:lnTo>
                    <a:pt x="1077416" y="421285"/>
                  </a:lnTo>
                  <a:lnTo>
                    <a:pt x="1122747" y="444272"/>
                  </a:lnTo>
                  <a:lnTo>
                    <a:pt x="1167834" y="467600"/>
                  </a:lnTo>
                  <a:lnTo>
                    <a:pt x="1212674" y="491266"/>
                  </a:lnTo>
                  <a:lnTo>
                    <a:pt x="1257266" y="515269"/>
                  </a:lnTo>
                  <a:lnTo>
                    <a:pt x="1301610" y="539605"/>
                  </a:lnTo>
                  <a:lnTo>
                    <a:pt x="1345704" y="564273"/>
                  </a:lnTo>
                  <a:lnTo>
                    <a:pt x="1389547" y="589272"/>
                  </a:lnTo>
                  <a:lnTo>
                    <a:pt x="1433137" y="614598"/>
                  </a:lnTo>
                  <a:lnTo>
                    <a:pt x="1476474" y="640250"/>
                  </a:lnTo>
                  <a:lnTo>
                    <a:pt x="1519557" y="666225"/>
                  </a:lnTo>
                  <a:lnTo>
                    <a:pt x="1562384" y="692522"/>
                  </a:lnTo>
                  <a:lnTo>
                    <a:pt x="1604954" y="719139"/>
                  </a:lnTo>
                  <a:lnTo>
                    <a:pt x="1647267" y="746072"/>
                  </a:lnTo>
                  <a:lnTo>
                    <a:pt x="1689320" y="773321"/>
                  </a:lnTo>
                  <a:lnTo>
                    <a:pt x="1731112" y="800883"/>
                  </a:lnTo>
                  <a:lnTo>
                    <a:pt x="1772643" y="828757"/>
                  </a:lnTo>
                  <a:lnTo>
                    <a:pt x="1813912" y="856939"/>
                  </a:lnTo>
                  <a:lnTo>
                    <a:pt x="1854917" y="885428"/>
                  </a:lnTo>
                  <a:lnTo>
                    <a:pt x="1895657" y="914221"/>
                  </a:lnTo>
                  <a:lnTo>
                    <a:pt x="1936130" y="943317"/>
                  </a:lnTo>
                  <a:lnTo>
                    <a:pt x="1976337" y="972714"/>
                  </a:lnTo>
                  <a:lnTo>
                    <a:pt x="2016275" y="1002409"/>
                  </a:lnTo>
                  <a:lnTo>
                    <a:pt x="2055943" y="1032401"/>
                  </a:lnTo>
                  <a:lnTo>
                    <a:pt x="2095341" y="1062686"/>
                  </a:lnTo>
                  <a:lnTo>
                    <a:pt x="2134467" y="1093264"/>
                  </a:lnTo>
                  <a:lnTo>
                    <a:pt x="2173319" y="1124132"/>
                  </a:lnTo>
                  <a:lnTo>
                    <a:pt x="2211898" y="1155288"/>
                  </a:lnTo>
                  <a:lnTo>
                    <a:pt x="2250201" y="1186730"/>
                  </a:lnTo>
                  <a:lnTo>
                    <a:pt x="2288228" y="1218455"/>
                  </a:lnTo>
                  <a:lnTo>
                    <a:pt x="2325976" y="1250462"/>
                  </a:lnTo>
                  <a:lnTo>
                    <a:pt x="2363446" y="1282749"/>
                  </a:lnTo>
                  <a:lnTo>
                    <a:pt x="2400636" y="1315313"/>
                  </a:lnTo>
                  <a:lnTo>
                    <a:pt x="2437545" y="1348152"/>
                  </a:lnTo>
                  <a:lnTo>
                    <a:pt x="2474172" y="1381265"/>
                  </a:lnTo>
                  <a:lnTo>
                    <a:pt x="2510515" y="1414648"/>
                  </a:lnTo>
                  <a:lnTo>
                    <a:pt x="2546573" y="1448301"/>
                  </a:lnTo>
                  <a:lnTo>
                    <a:pt x="2582345" y="1482221"/>
                  </a:lnTo>
                  <a:lnTo>
                    <a:pt x="2617831" y="1516405"/>
                  </a:lnTo>
                  <a:lnTo>
                    <a:pt x="2653028" y="1550852"/>
                  </a:lnTo>
                  <a:lnTo>
                    <a:pt x="2687937" y="1585560"/>
                  </a:lnTo>
                  <a:lnTo>
                    <a:pt x="2722554" y="1620527"/>
                  </a:lnTo>
                  <a:lnTo>
                    <a:pt x="2756880" y="1655750"/>
                  </a:lnTo>
                  <a:lnTo>
                    <a:pt x="2790914" y="1691227"/>
                  </a:lnTo>
                  <a:lnTo>
                    <a:pt x="2824653" y="1726956"/>
                  </a:lnTo>
                  <a:lnTo>
                    <a:pt x="2858097" y="1762936"/>
                  </a:lnTo>
                  <a:lnTo>
                    <a:pt x="2891245" y="1799163"/>
                  </a:lnTo>
                  <a:lnTo>
                    <a:pt x="2924096" y="1835637"/>
                  </a:lnTo>
                  <a:lnTo>
                    <a:pt x="2956648" y="1872354"/>
                  </a:lnTo>
                  <a:lnTo>
                    <a:pt x="2988901" y="1909314"/>
                  </a:lnTo>
                  <a:lnTo>
                    <a:pt x="3020852" y="1946512"/>
                  </a:lnTo>
                  <a:lnTo>
                    <a:pt x="3052502" y="1983949"/>
                  </a:lnTo>
                  <a:lnTo>
                    <a:pt x="3083848" y="2021621"/>
                  </a:lnTo>
                  <a:lnTo>
                    <a:pt x="3114890" y="2059526"/>
                  </a:lnTo>
                  <a:lnTo>
                    <a:pt x="3145627" y="2097662"/>
                  </a:lnTo>
                  <a:lnTo>
                    <a:pt x="3176056" y="2136028"/>
                  </a:lnTo>
                  <a:lnTo>
                    <a:pt x="3206178" y="2174620"/>
                  </a:lnTo>
                  <a:lnTo>
                    <a:pt x="3235991" y="2213438"/>
                  </a:lnTo>
                  <a:lnTo>
                    <a:pt x="3237924" y="2215995"/>
                  </a:lnTo>
                </a:path>
              </a:pathLst>
            </a:custGeom>
            <a:noFill/>
            <a:ln w="9525" cap="flat" cmpd="sng">
              <a:solidFill>
                <a:srgbClr val="146B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16356964" y="7361193"/>
              <a:ext cx="599230" cy="1342923"/>
            </a:xfrm>
            <a:custGeom>
              <a:avLst/>
              <a:gdLst/>
              <a:ahLst/>
              <a:cxnLst/>
              <a:rect l="l" t="t" r="r" b="b"/>
              <a:pathLst>
                <a:path w="658494" h="1475740" extrusionOk="0">
                  <a:moveTo>
                    <a:pt x="134773" y="0"/>
                  </a:moveTo>
                  <a:lnTo>
                    <a:pt x="103753" y="61989"/>
                  </a:lnTo>
                  <a:lnTo>
                    <a:pt x="84482" y="105786"/>
                  </a:lnTo>
                  <a:lnTo>
                    <a:pt x="67227" y="150031"/>
                  </a:lnTo>
                  <a:lnTo>
                    <a:pt x="51974" y="194667"/>
                  </a:lnTo>
                  <a:lnTo>
                    <a:pt x="38707" y="239636"/>
                  </a:lnTo>
                  <a:lnTo>
                    <a:pt x="27413" y="284879"/>
                  </a:lnTo>
                  <a:lnTo>
                    <a:pt x="18075" y="330337"/>
                  </a:lnTo>
                  <a:lnTo>
                    <a:pt x="10680" y="375953"/>
                  </a:lnTo>
                  <a:lnTo>
                    <a:pt x="5213" y="421668"/>
                  </a:lnTo>
                  <a:lnTo>
                    <a:pt x="1657" y="467424"/>
                  </a:lnTo>
                  <a:lnTo>
                    <a:pt x="0" y="513162"/>
                  </a:lnTo>
                  <a:lnTo>
                    <a:pt x="225" y="558824"/>
                  </a:lnTo>
                  <a:lnTo>
                    <a:pt x="2317" y="604352"/>
                  </a:lnTo>
                  <a:lnTo>
                    <a:pt x="6263" y="649687"/>
                  </a:lnTo>
                  <a:lnTo>
                    <a:pt x="12047" y="694772"/>
                  </a:lnTo>
                  <a:lnTo>
                    <a:pt x="19655" y="739547"/>
                  </a:lnTo>
                  <a:lnTo>
                    <a:pt x="29070" y="783954"/>
                  </a:lnTo>
                  <a:lnTo>
                    <a:pt x="40280" y="827935"/>
                  </a:lnTo>
                  <a:lnTo>
                    <a:pt x="53267" y="871432"/>
                  </a:lnTo>
                  <a:lnTo>
                    <a:pt x="68019" y="914386"/>
                  </a:lnTo>
                  <a:lnTo>
                    <a:pt x="84520" y="956738"/>
                  </a:lnTo>
                  <a:lnTo>
                    <a:pt x="102754" y="998432"/>
                  </a:lnTo>
                  <a:lnTo>
                    <a:pt x="122708" y="1039408"/>
                  </a:lnTo>
                  <a:lnTo>
                    <a:pt x="144366" y="1079607"/>
                  </a:lnTo>
                  <a:lnTo>
                    <a:pt x="167714" y="1118972"/>
                  </a:lnTo>
                  <a:lnTo>
                    <a:pt x="192736" y="1157445"/>
                  </a:lnTo>
                  <a:lnTo>
                    <a:pt x="219417" y="1194966"/>
                  </a:lnTo>
                  <a:lnTo>
                    <a:pt x="247744" y="1231478"/>
                  </a:lnTo>
                  <a:lnTo>
                    <a:pt x="277700" y="1266921"/>
                  </a:lnTo>
                  <a:lnTo>
                    <a:pt x="309272" y="1301239"/>
                  </a:lnTo>
                  <a:lnTo>
                    <a:pt x="342444" y="1334372"/>
                  </a:lnTo>
                  <a:lnTo>
                    <a:pt x="377201" y="1366262"/>
                  </a:lnTo>
                  <a:lnTo>
                    <a:pt x="413529" y="1396851"/>
                  </a:lnTo>
                  <a:lnTo>
                    <a:pt x="451412" y="1426081"/>
                  </a:lnTo>
                  <a:lnTo>
                    <a:pt x="490836" y="1453892"/>
                  </a:lnTo>
                  <a:lnTo>
                    <a:pt x="522971" y="1475546"/>
                  </a:lnTo>
                  <a:lnTo>
                    <a:pt x="545113" y="1432678"/>
                  </a:lnTo>
                  <a:lnTo>
                    <a:pt x="565230" y="1389277"/>
                  </a:lnTo>
                  <a:lnTo>
                    <a:pt x="583337" y="1345399"/>
                  </a:lnTo>
                  <a:lnTo>
                    <a:pt x="599450" y="1301104"/>
                  </a:lnTo>
                  <a:lnTo>
                    <a:pt x="613582" y="1256449"/>
                  </a:lnTo>
                  <a:lnTo>
                    <a:pt x="625748" y="1211491"/>
                  </a:lnTo>
                  <a:lnTo>
                    <a:pt x="635964" y="1166290"/>
                  </a:lnTo>
                  <a:lnTo>
                    <a:pt x="644244" y="1120903"/>
                  </a:lnTo>
                  <a:lnTo>
                    <a:pt x="650602" y="1075387"/>
                  </a:lnTo>
                  <a:lnTo>
                    <a:pt x="655054" y="1029802"/>
                  </a:lnTo>
                  <a:lnTo>
                    <a:pt x="657614" y="984204"/>
                  </a:lnTo>
                  <a:lnTo>
                    <a:pt x="658297" y="938652"/>
                  </a:lnTo>
                  <a:lnTo>
                    <a:pt x="657118" y="893204"/>
                  </a:lnTo>
                  <a:lnTo>
                    <a:pt x="654091" y="847917"/>
                  </a:lnTo>
                  <a:lnTo>
                    <a:pt x="649232" y="802850"/>
                  </a:lnTo>
                  <a:lnTo>
                    <a:pt x="642554" y="758060"/>
                  </a:lnTo>
                  <a:lnTo>
                    <a:pt x="634074" y="713606"/>
                  </a:lnTo>
                  <a:lnTo>
                    <a:pt x="623804" y="669546"/>
                  </a:lnTo>
                  <a:lnTo>
                    <a:pt x="611761" y="625937"/>
                  </a:lnTo>
                  <a:lnTo>
                    <a:pt x="597959" y="582837"/>
                  </a:lnTo>
                  <a:lnTo>
                    <a:pt x="582413" y="540305"/>
                  </a:lnTo>
                  <a:lnTo>
                    <a:pt x="565137" y="498398"/>
                  </a:lnTo>
                  <a:lnTo>
                    <a:pt x="546146" y="457174"/>
                  </a:lnTo>
                  <a:lnTo>
                    <a:pt x="525455" y="416691"/>
                  </a:lnTo>
                  <a:lnTo>
                    <a:pt x="503079" y="377008"/>
                  </a:lnTo>
                  <a:lnTo>
                    <a:pt x="479033" y="338182"/>
                  </a:lnTo>
                  <a:lnTo>
                    <a:pt x="453331" y="300271"/>
                  </a:lnTo>
                  <a:lnTo>
                    <a:pt x="425987" y="263332"/>
                  </a:lnTo>
                  <a:lnTo>
                    <a:pt x="397018" y="227425"/>
                  </a:lnTo>
                  <a:lnTo>
                    <a:pt x="366437" y="192607"/>
                  </a:lnTo>
                  <a:lnTo>
                    <a:pt x="334259" y="158936"/>
                  </a:lnTo>
                  <a:lnTo>
                    <a:pt x="300499" y="126469"/>
                  </a:lnTo>
                  <a:lnTo>
                    <a:pt x="265172" y="95265"/>
                  </a:lnTo>
                  <a:lnTo>
                    <a:pt x="228293" y="65383"/>
                  </a:lnTo>
                  <a:lnTo>
                    <a:pt x="189875" y="36878"/>
                  </a:lnTo>
                  <a:lnTo>
                    <a:pt x="149935" y="9811"/>
                  </a:lnTo>
                  <a:lnTo>
                    <a:pt x="134773" y="0"/>
                  </a:lnTo>
                  <a:close/>
                </a:path>
              </a:pathLst>
            </a:custGeom>
            <a:solidFill>
              <a:srgbClr val="56C0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16039878" y="9271989"/>
              <a:ext cx="1424400" cy="565136"/>
            </a:xfrm>
            <a:custGeom>
              <a:avLst/>
              <a:gdLst/>
              <a:ahLst/>
              <a:cxnLst/>
              <a:rect l="l" t="t" r="r" b="b"/>
              <a:pathLst>
                <a:path w="1565275" h="621029" extrusionOk="0">
                  <a:moveTo>
                    <a:pt x="828312" y="0"/>
                  </a:moveTo>
                  <a:lnTo>
                    <a:pt x="783035" y="10"/>
                  </a:lnTo>
                  <a:lnTo>
                    <a:pt x="737793" y="1807"/>
                  </a:lnTo>
                  <a:lnTo>
                    <a:pt x="692644" y="5391"/>
                  </a:lnTo>
                  <a:lnTo>
                    <a:pt x="647644" y="10759"/>
                  </a:lnTo>
                  <a:lnTo>
                    <a:pt x="602850" y="17911"/>
                  </a:lnTo>
                  <a:lnTo>
                    <a:pt x="558319" y="26846"/>
                  </a:lnTo>
                  <a:lnTo>
                    <a:pt x="514107" y="37562"/>
                  </a:lnTo>
                  <a:lnTo>
                    <a:pt x="470256" y="50064"/>
                  </a:lnTo>
                  <a:lnTo>
                    <a:pt x="426869" y="64335"/>
                  </a:lnTo>
                  <a:lnTo>
                    <a:pt x="383957" y="80389"/>
                  </a:lnTo>
                  <a:lnTo>
                    <a:pt x="341591" y="98220"/>
                  </a:lnTo>
                  <a:lnTo>
                    <a:pt x="299828" y="117827"/>
                  </a:lnTo>
                  <a:lnTo>
                    <a:pt x="258726" y="139208"/>
                  </a:lnTo>
                  <a:lnTo>
                    <a:pt x="218340" y="162364"/>
                  </a:lnTo>
                  <a:lnTo>
                    <a:pt x="178728" y="187292"/>
                  </a:lnTo>
                  <a:lnTo>
                    <a:pt x="139946" y="213991"/>
                  </a:lnTo>
                  <a:lnTo>
                    <a:pt x="102051" y="242460"/>
                  </a:lnTo>
                  <a:lnTo>
                    <a:pt x="65101" y="272698"/>
                  </a:lnTo>
                  <a:lnTo>
                    <a:pt x="29150" y="304705"/>
                  </a:lnTo>
                  <a:lnTo>
                    <a:pt x="0" y="331761"/>
                  </a:lnTo>
                  <a:lnTo>
                    <a:pt x="36629" y="363049"/>
                  </a:lnTo>
                  <a:lnTo>
                    <a:pt x="74213" y="392541"/>
                  </a:lnTo>
                  <a:lnTo>
                    <a:pt x="112694" y="420236"/>
                  </a:lnTo>
                  <a:lnTo>
                    <a:pt x="152016" y="446137"/>
                  </a:lnTo>
                  <a:lnTo>
                    <a:pt x="192122" y="470244"/>
                  </a:lnTo>
                  <a:lnTo>
                    <a:pt x="232957" y="492558"/>
                  </a:lnTo>
                  <a:lnTo>
                    <a:pt x="274462" y="513082"/>
                  </a:lnTo>
                  <a:lnTo>
                    <a:pt x="316583" y="531815"/>
                  </a:lnTo>
                  <a:lnTo>
                    <a:pt x="359262" y="548759"/>
                  </a:lnTo>
                  <a:lnTo>
                    <a:pt x="402443" y="563914"/>
                  </a:lnTo>
                  <a:lnTo>
                    <a:pt x="446069" y="577283"/>
                  </a:lnTo>
                  <a:lnTo>
                    <a:pt x="490084" y="588866"/>
                  </a:lnTo>
                  <a:lnTo>
                    <a:pt x="534431" y="598664"/>
                  </a:lnTo>
                  <a:lnTo>
                    <a:pt x="579055" y="606679"/>
                  </a:lnTo>
                  <a:lnTo>
                    <a:pt x="623897" y="612911"/>
                  </a:lnTo>
                  <a:lnTo>
                    <a:pt x="668903" y="617362"/>
                  </a:lnTo>
                  <a:lnTo>
                    <a:pt x="714015" y="620033"/>
                  </a:lnTo>
                  <a:lnTo>
                    <a:pt x="759177" y="620924"/>
                  </a:lnTo>
                  <a:lnTo>
                    <a:pt x="804410" y="620033"/>
                  </a:lnTo>
                  <a:lnTo>
                    <a:pt x="849539" y="617362"/>
                  </a:lnTo>
                  <a:lnTo>
                    <a:pt x="894396" y="612934"/>
                  </a:lnTo>
                  <a:lnTo>
                    <a:pt x="939192" y="606720"/>
                  </a:lnTo>
                  <a:lnTo>
                    <a:pt x="983755" y="598732"/>
                  </a:lnTo>
                  <a:lnTo>
                    <a:pt x="1028029" y="588972"/>
                  </a:lnTo>
                  <a:lnTo>
                    <a:pt x="1071957" y="577440"/>
                  </a:lnTo>
                  <a:lnTo>
                    <a:pt x="1115484" y="564138"/>
                  </a:lnTo>
                  <a:lnTo>
                    <a:pt x="1158551" y="549066"/>
                  </a:lnTo>
                  <a:lnTo>
                    <a:pt x="1201103" y="532227"/>
                  </a:lnTo>
                  <a:lnTo>
                    <a:pt x="1243084" y="513620"/>
                  </a:lnTo>
                  <a:lnTo>
                    <a:pt x="1284436" y="493248"/>
                  </a:lnTo>
                  <a:lnTo>
                    <a:pt x="1325104" y="471111"/>
                  </a:lnTo>
                  <a:lnTo>
                    <a:pt x="1365030" y="447210"/>
                  </a:lnTo>
                  <a:lnTo>
                    <a:pt x="1404158" y="421547"/>
                  </a:lnTo>
                  <a:lnTo>
                    <a:pt x="1442433" y="394123"/>
                  </a:lnTo>
                  <a:lnTo>
                    <a:pt x="1479796" y="364938"/>
                  </a:lnTo>
                  <a:lnTo>
                    <a:pt x="1516192" y="333993"/>
                  </a:lnTo>
                  <a:lnTo>
                    <a:pt x="1551565" y="301291"/>
                  </a:lnTo>
                  <a:lnTo>
                    <a:pt x="1564905" y="288422"/>
                  </a:lnTo>
                  <a:lnTo>
                    <a:pt x="1548486" y="274360"/>
                  </a:lnTo>
                  <a:lnTo>
                    <a:pt x="1511287" y="243815"/>
                  </a:lnTo>
                  <a:lnTo>
                    <a:pt x="1473158" y="215077"/>
                  </a:lnTo>
                  <a:lnTo>
                    <a:pt x="1434156" y="188144"/>
                  </a:lnTo>
                  <a:lnTo>
                    <a:pt x="1394339" y="163014"/>
                  </a:lnTo>
                  <a:lnTo>
                    <a:pt x="1353763" y="139688"/>
                  </a:lnTo>
                  <a:lnTo>
                    <a:pt x="1312485" y="118164"/>
                  </a:lnTo>
                  <a:lnTo>
                    <a:pt x="1270561" y="98441"/>
                  </a:lnTo>
                  <a:lnTo>
                    <a:pt x="1228049" y="80517"/>
                  </a:lnTo>
                  <a:lnTo>
                    <a:pt x="1185004" y="64392"/>
                  </a:lnTo>
                  <a:lnTo>
                    <a:pt x="1141466" y="50059"/>
                  </a:lnTo>
                  <a:lnTo>
                    <a:pt x="1097547" y="37532"/>
                  </a:lnTo>
                  <a:lnTo>
                    <a:pt x="1053247" y="26796"/>
                  </a:lnTo>
                  <a:lnTo>
                    <a:pt x="1008643" y="17853"/>
                  </a:lnTo>
                  <a:lnTo>
                    <a:pt x="963790" y="10703"/>
                  </a:lnTo>
                  <a:lnTo>
                    <a:pt x="918747" y="5345"/>
                  </a:lnTo>
                  <a:lnTo>
                    <a:pt x="873568" y="1778"/>
                  </a:lnTo>
                  <a:lnTo>
                    <a:pt x="828312" y="0"/>
                  </a:lnTo>
                  <a:close/>
                </a:path>
              </a:pathLst>
            </a:custGeom>
            <a:solidFill>
              <a:srgbClr val="56C0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16587971" y="7824996"/>
              <a:ext cx="294704" cy="1040130"/>
            </a:xfrm>
            <a:custGeom>
              <a:avLst/>
              <a:gdLst/>
              <a:ahLst/>
              <a:cxnLst/>
              <a:rect l="l" t="t" r="r" b="b"/>
              <a:pathLst>
                <a:path w="323850" h="1143000" extrusionOk="0">
                  <a:moveTo>
                    <a:pt x="323854" y="114250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46B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16615858" y="9519795"/>
              <a:ext cx="1096759" cy="84365"/>
            </a:xfrm>
            <a:custGeom>
              <a:avLst/>
              <a:gdLst/>
              <a:ahLst/>
              <a:cxnLst/>
              <a:rect l="l" t="t" r="r" b="b"/>
              <a:pathLst>
                <a:path w="1205230" h="92709" extrusionOk="0">
                  <a:moveTo>
                    <a:pt x="1205198" y="0"/>
                  </a:moveTo>
                  <a:lnTo>
                    <a:pt x="0" y="92143"/>
                  </a:lnTo>
                </a:path>
              </a:pathLst>
            </a:custGeom>
            <a:noFill/>
            <a:ln w="9525" cap="flat" cmpd="sng">
              <a:solidFill>
                <a:srgbClr val="146B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14468512" y="7277763"/>
              <a:ext cx="1749151" cy="1749152"/>
            </a:xfrm>
            <a:custGeom>
              <a:avLst/>
              <a:gdLst/>
              <a:ahLst/>
              <a:cxnLst/>
              <a:rect l="l" t="t" r="r" b="b"/>
              <a:pathLst>
                <a:path w="1922144" h="1922145" extrusionOk="0">
                  <a:moveTo>
                    <a:pt x="949453" y="0"/>
                  </a:moveTo>
                  <a:lnTo>
                    <a:pt x="903739" y="1623"/>
                  </a:lnTo>
                  <a:lnTo>
                    <a:pt x="858376" y="5413"/>
                  </a:lnTo>
                  <a:lnTo>
                    <a:pt x="813433" y="11333"/>
                  </a:lnTo>
                  <a:lnTo>
                    <a:pt x="768978" y="19344"/>
                  </a:lnTo>
                  <a:lnTo>
                    <a:pt x="725079" y="29409"/>
                  </a:lnTo>
                  <a:lnTo>
                    <a:pt x="681804" y="41491"/>
                  </a:lnTo>
                  <a:lnTo>
                    <a:pt x="639221" y="55552"/>
                  </a:lnTo>
                  <a:lnTo>
                    <a:pt x="597399" y="71554"/>
                  </a:lnTo>
                  <a:lnTo>
                    <a:pt x="556405" y="89460"/>
                  </a:lnTo>
                  <a:lnTo>
                    <a:pt x="516308" y="109231"/>
                  </a:lnTo>
                  <a:lnTo>
                    <a:pt x="477176" y="130831"/>
                  </a:lnTo>
                  <a:lnTo>
                    <a:pt x="439076" y="154222"/>
                  </a:lnTo>
                  <a:lnTo>
                    <a:pt x="402078" y="179366"/>
                  </a:lnTo>
                  <a:lnTo>
                    <a:pt x="366249" y="206226"/>
                  </a:lnTo>
                  <a:lnTo>
                    <a:pt x="331657" y="234764"/>
                  </a:lnTo>
                  <a:lnTo>
                    <a:pt x="298371" y="264942"/>
                  </a:lnTo>
                  <a:lnTo>
                    <a:pt x="266459" y="296723"/>
                  </a:lnTo>
                  <a:lnTo>
                    <a:pt x="235988" y="330068"/>
                  </a:lnTo>
                  <a:lnTo>
                    <a:pt x="207027" y="364942"/>
                  </a:lnTo>
                  <a:lnTo>
                    <a:pt x="179644" y="401305"/>
                  </a:lnTo>
                  <a:lnTo>
                    <a:pt x="153908" y="439121"/>
                  </a:lnTo>
                  <a:lnTo>
                    <a:pt x="129886" y="478351"/>
                  </a:lnTo>
                  <a:lnTo>
                    <a:pt x="107646" y="518959"/>
                  </a:lnTo>
                  <a:lnTo>
                    <a:pt x="87257" y="560905"/>
                  </a:lnTo>
                  <a:lnTo>
                    <a:pt x="68787" y="604154"/>
                  </a:lnTo>
                  <a:lnTo>
                    <a:pt x="52304" y="648667"/>
                  </a:lnTo>
                  <a:lnTo>
                    <a:pt x="37876" y="694407"/>
                  </a:lnTo>
                  <a:lnTo>
                    <a:pt x="25706" y="740798"/>
                  </a:lnTo>
                  <a:lnTo>
                    <a:pt x="15930" y="787247"/>
                  </a:lnTo>
                  <a:lnTo>
                    <a:pt x="8509" y="833686"/>
                  </a:lnTo>
                  <a:lnTo>
                    <a:pt x="3405" y="880045"/>
                  </a:lnTo>
                  <a:lnTo>
                    <a:pt x="581" y="926257"/>
                  </a:lnTo>
                  <a:lnTo>
                    <a:pt x="0" y="972254"/>
                  </a:lnTo>
                  <a:lnTo>
                    <a:pt x="1622" y="1017968"/>
                  </a:lnTo>
                  <a:lnTo>
                    <a:pt x="5412" y="1063330"/>
                  </a:lnTo>
                  <a:lnTo>
                    <a:pt x="11332" y="1108272"/>
                  </a:lnTo>
                  <a:lnTo>
                    <a:pt x="19343" y="1152727"/>
                  </a:lnTo>
                  <a:lnTo>
                    <a:pt x="29408" y="1196626"/>
                  </a:lnTo>
                  <a:lnTo>
                    <a:pt x="41490" y="1239900"/>
                  </a:lnTo>
                  <a:lnTo>
                    <a:pt x="55551" y="1282483"/>
                  </a:lnTo>
                  <a:lnTo>
                    <a:pt x="71553" y="1324305"/>
                  </a:lnTo>
                  <a:lnTo>
                    <a:pt x="89458" y="1365298"/>
                  </a:lnTo>
                  <a:lnTo>
                    <a:pt x="109230" y="1405395"/>
                  </a:lnTo>
                  <a:lnTo>
                    <a:pt x="130830" y="1444527"/>
                  </a:lnTo>
                  <a:lnTo>
                    <a:pt x="154221" y="1482626"/>
                  </a:lnTo>
                  <a:lnTo>
                    <a:pt x="179365" y="1519624"/>
                  </a:lnTo>
                  <a:lnTo>
                    <a:pt x="206225" y="1555453"/>
                  </a:lnTo>
                  <a:lnTo>
                    <a:pt x="234762" y="1590045"/>
                  </a:lnTo>
                  <a:lnTo>
                    <a:pt x="264940" y="1623331"/>
                  </a:lnTo>
                  <a:lnTo>
                    <a:pt x="296721" y="1655243"/>
                  </a:lnTo>
                  <a:lnTo>
                    <a:pt x="330067" y="1685714"/>
                  </a:lnTo>
                  <a:lnTo>
                    <a:pt x="364940" y="1714675"/>
                  </a:lnTo>
                  <a:lnTo>
                    <a:pt x="401303" y="1742057"/>
                  </a:lnTo>
                  <a:lnTo>
                    <a:pt x="439118" y="1767794"/>
                  </a:lnTo>
                  <a:lnTo>
                    <a:pt x="478348" y="1791816"/>
                  </a:lnTo>
                  <a:lnTo>
                    <a:pt x="518955" y="1814055"/>
                  </a:lnTo>
                  <a:lnTo>
                    <a:pt x="560901" y="1834444"/>
                  </a:lnTo>
                  <a:lnTo>
                    <a:pt x="604149" y="1852914"/>
                  </a:lnTo>
                  <a:lnTo>
                    <a:pt x="648661" y="1869398"/>
                  </a:lnTo>
                  <a:lnTo>
                    <a:pt x="694400" y="1883826"/>
                  </a:lnTo>
                  <a:lnTo>
                    <a:pt x="740793" y="1895995"/>
                  </a:lnTo>
                  <a:lnTo>
                    <a:pt x="787243" y="1905771"/>
                  </a:lnTo>
                  <a:lnTo>
                    <a:pt x="833682" y="1913193"/>
                  </a:lnTo>
                  <a:lnTo>
                    <a:pt x="880042" y="1918297"/>
                  </a:lnTo>
                  <a:lnTo>
                    <a:pt x="926255" y="1921121"/>
                  </a:lnTo>
                  <a:lnTo>
                    <a:pt x="972252" y="1921703"/>
                  </a:lnTo>
                  <a:lnTo>
                    <a:pt x="1017967" y="1920080"/>
                  </a:lnTo>
                  <a:lnTo>
                    <a:pt x="1063329" y="1916290"/>
                  </a:lnTo>
                  <a:lnTo>
                    <a:pt x="1108272" y="1910371"/>
                  </a:lnTo>
                  <a:lnTo>
                    <a:pt x="1152727" y="1902361"/>
                  </a:lnTo>
                  <a:lnTo>
                    <a:pt x="1196626" y="1892296"/>
                  </a:lnTo>
                  <a:lnTo>
                    <a:pt x="1239901" y="1880214"/>
                  </a:lnTo>
                  <a:lnTo>
                    <a:pt x="1282484" y="1866154"/>
                  </a:lnTo>
                  <a:lnTo>
                    <a:pt x="1324307" y="1850152"/>
                  </a:lnTo>
                  <a:lnTo>
                    <a:pt x="1365300" y="1832247"/>
                  </a:lnTo>
                  <a:lnTo>
                    <a:pt x="1405398" y="1812475"/>
                  </a:lnTo>
                  <a:lnTo>
                    <a:pt x="1444530" y="1790876"/>
                  </a:lnTo>
                  <a:lnTo>
                    <a:pt x="1482629" y="1767485"/>
                  </a:lnTo>
                  <a:lnTo>
                    <a:pt x="1519628" y="1742341"/>
                  </a:lnTo>
                  <a:lnTo>
                    <a:pt x="1555457" y="1715481"/>
                  </a:lnTo>
                  <a:lnTo>
                    <a:pt x="1590048" y="1686944"/>
                  </a:lnTo>
                  <a:lnTo>
                    <a:pt x="1623334" y="1656766"/>
                  </a:lnTo>
                  <a:lnTo>
                    <a:pt x="1655247" y="1624985"/>
                  </a:lnTo>
                  <a:lnTo>
                    <a:pt x="1685718" y="1591639"/>
                  </a:lnTo>
                  <a:lnTo>
                    <a:pt x="1714678" y="1556766"/>
                  </a:lnTo>
                  <a:lnTo>
                    <a:pt x="1742061" y="1520403"/>
                  </a:lnTo>
                  <a:lnTo>
                    <a:pt x="1767797" y="1482587"/>
                  </a:lnTo>
                  <a:lnTo>
                    <a:pt x="1791820" y="1443357"/>
                  </a:lnTo>
                  <a:lnTo>
                    <a:pt x="1814059" y="1402749"/>
                  </a:lnTo>
                  <a:lnTo>
                    <a:pt x="1834448" y="1360803"/>
                  </a:lnTo>
                  <a:lnTo>
                    <a:pt x="1852918" y="1317554"/>
                  </a:lnTo>
                  <a:lnTo>
                    <a:pt x="1869402" y="1273041"/>
                  </a:lnTo>
                  <a:lnTo>
                    <a:pt x="1883830" y="1227301"/>
                  </a:lnTo>
                  <a:lnTo>
                    <a:pt x="1895999" y="1180909"/>
                  </a:lnTo>
                  <a:lnTo>
                    <a:pt x="1905775" y="1134459"/>
                  </a:lnTo>
                  <a:lnTo>
                    <a:pt x="1913197" y="1088020"/>
                  </a:lnTo>
                  <a:lnTo>
                    <a:pt x="1918300" y="1041660"/>
                  </a:lnTo>
                  <a:lnTo>
                    <a:pt x="1921124" y="995447"/>
                  </a:lnTo>
                  <a:lnTo>
                    <a:pt x="1921706" y="949449"/>
                  </a:lnTo>
                  <a:lnTo>
                    <a:pt x="1920083" y="903735"/>
                  </a:lnTo>
                  <a:lnTo>
                    <a:pt x="1916293" y="858372"/>
                  </a:lnTo>
                  <a:lnTo>
                    <a:pt x="1910374" y="813429"/>
                  </a:lnTo>
                  <a:lnTo>
                    <a:pt x="1902363" y="768974"/>
                  </a:lnTo>
                  <a:lnTo>
                    <a:pt x="1892297" y="725075"/>
                  </a:lnTo>
                  <a:lnTo>
                    <a:pt x="1880216" y="681800"/>
                  </a:lnTo>
                  <a:lnTo>
                    <a:pt x="1866155" y="639217"/>
                  </a:lnTo>
                  <a:lnTo>
                    <a:pt x="1850153" y="597395"/>
                  </a:lnTo>
                  <a:lnTo>
                    <a:pt x="1832247" y="556401"/>
                  </a:lnTo>
                  <a:lnTo>
                    <a:pt x="1812476" y="516304"/>
                  </a:lnTo>
                  <a:lnTo>
                    <a:pt x="1790875" y="477172"/>
                  </a:lnTo>
                  <a:lnTo>
                    <a:pt x="1767485" y="439072"/>
                  </a:lnTo>
                  <a:lnTo>
                    <a:pt x="1742340" y="402074"/>
                  </a:lnTo>
                  <a:lnTo>
                    <a:pt x="1715481" y="366245"/>
                  </a:lnTo>
                  <a:lnTo>
                    <a:pt x="1686943" y="331653"/>
                  </a:lnTo>
                  <a:lnTo>
                    <a:pt x="1656765" y="298367"/>
                  </a:lnTo>
                  <a:lnTo>
                    <a:pt x="1624985" y="266455"/>
                  </a:lnTo>
                  <a:lnTo>
                    <a:pt x="1591639" y="235984"/>
                  </a:lnTo>
                  <a:lnTo>
                    <a:pt x="1556766" y="207023"/>
                  </a:lnTo>
                  <a:lnTo>
                    <a:pt x="1520403" y="179641"/>
                  </a:lnTo>
                  <a:lnTo>
                    <a:pt x="1482587" y="153904"/>
                  </a:lnTo>
                  <a:lnTo>
                    <a:pt x="1443357" y="129882"/>
                  </a:lnTo>
                  <a:lnTo>
                    <a:pt x="1402750" y="107642"/>
                  </a:lnTo>
                  <a:lnTo>
                    <a:pt x="1360804" y="87253"/>
                  </a:lnTo>
                  <a:lnTo>
                    <a:pt x="1317556" y="68783"/>
                  </a:lnTo>
                  <a:lnTo>
                    <a:pt x="1273044" y="52300"/>
                  </a:lnTo>
                  <a:lnTo>
                    <a:pt x="1227305" y="37872"/>
                  </a:lnTo>
                  <a:lnTo>
                    <a:pt x="1180913" y="25703"/>
                  </a:lnTo>
                  <a:lnTo>
                    <a:pt x="1134463" y="15928"/>
                  </a:lnTo>
                  <a:lnTo>
                    <a:pt x="1088024" y="8507"/>
                  </a:lnTo>
                  <a:lnTo>
                    <a:pt x="1041664" y="3404"/>
                  </a:lnTo>
                  <a:lnTo>
                    <a:pt x="995451" y="581"/>
                  </a:lnTo>
                  <a:lnTo>
                    <a:pt x="949453" y="0"/>
                  </a:lnTo>
                  <a:close/>
                </a:path>
              </a:pathLst>
            </a:custGeom>
            <a:solidFill>
              <a:srgbClr val="56C0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14809095" y="7756282"/>
              <a:ext cx="1067867" cy="951719"/>
            </a:xfrm>
            <a:custGeom>
              <a:avLst/>
              <a:gdLst/>
              <a:ahLst/>
              <a:cxnLst/>
              <a:rect l="l" t="t" r="r" b="b"/>
              <a:pathLst>
                <a:path w="1173480" h="1045845" extrusionOk="0">
                  <a:moveTo>
                    <a:pt x="94730" y="100541"/>
                  </a:moveTo>
                  <a:lnTo>
                    <a:pt x="133989" y="64896"/>
                  </a:lnTo>
                  <a:lnTo>
                    <a:pt x="177885" y="36704"/>
                  </a:lnTo>
                  <a:lnTo>
                    <a:pt x="225680" y="16280"/>
                  </a:lnTo>
                  <a:lnTo>
                    <a:pt x="276638" y="3940"/>
                  </a:lnTo>
                  <a:lnTo>
                    <a:pt x="330021" y="0"/>
                  </a:lnTo>
                  <a:lnTo>
                    <a:pt x="379677" y="4341"/>
                  </a:lnTo>
                  <a:lnTo>
                    <a:pt x="426980" y="16635"/>
                  </a:lnTo>
                  <a:lnTo>
                    <a:pt x="471768" y="36826"/>
                  </a:lnTo>
                  <a:lnTo>
                    <a:pt x="513879" y="64856"/>
                  </a:lnTo>
                  <a:lnTo>
                    <a:pt x="552974" y="100602"/>
                  </a:lnTo>
                  <a:lnTo>
                    <a:pt x="587866" y="143157"/>
                  </a:lnTo>
                  <a:lnTo>
                    <a:pt x="605061" y="121283"/>
                  </a:lnTo>
                  <a:lnTo>
                    <a:pt x="642619" y="82589"/>
                  </a:lnTo>
                  <a:lnTo>
                    <a:pt x="705393" y="38390"/>
                  </a:lnTo>
                  <a:lnTo>
                    <a:pt x="750445" y="18804"/>
                  </a:lnTo>
                  <a:lnTo>
                    <a:pt x="797904" y="7148"/>
                  </a:lnTo>
                  <a:lnTo>
                    <a:pt x="847607" y="3476"/>
                  </a:lnTo>
                  <a:lnTo>
                    <a:pt x="900933" y="8138"/>
                  </a:lnTo>
                  <a:lnTo>
                    <a:pt x="951722" y="21167"/>
                  </a:lnTo>
                  <a:lnTo>
                    <a:pt x="999241" y="42234"/>
                  </a:lnTo>
                  <a:lnTo>
                    <a:pt x="1042757" y="71014"/>
                  </a:lnTo>
                  <a:lnTo>
                    <a:pt x="1081537" y="107179"/>
                  </a:lnTo>
                  <a:lnTo>
                    <a:pt x="1109029" y="141820"/>
                  </a:lnTo>
                  <a:lnTo>
                    <a:pt x="1131835" y="179943"/>
                  </a:lnTo>
                  <a:lnTo>
                    <a:pt x="1149790" y="221094"/>
                  </a:lnTo>
                  <a:lnTo>
                    <a:pt x="1162729" y="264817"/>
                  </a:lnTo>
                  <a:lnTo>
                    <a:pt x="1170486" y="310660"/>
                  </a:lnTo>
                  <a:lnTo>
                    <a:pt x="1172896" y="358167"/>
                  </a:lnTo>
                  <a:lnTo>
                    <a:pt x="1169456" y="407108"/>
                  </a:lnTo>
                  <a:lnTo>
                    <a:pt x="1159713" y="454978"/>
                  </a:lnTo>
                  <a:lnTo>
                    <a:pt x="1143514" y="502148"/>
                  </a:lnTo>
                  <a:lnTo>
                    <a:pt x="1120705" y="548986"/>
                  </a:lnTo>
                  <a:lnTo>
                    <a:pt x="1091131" y="595865"/>
                  </a:lnTo>
                  <a:lnTo>
                    <a:pt x="1054638" y="643153"/>
                  </a:lnTo>
                  <a:lnTo>
                    <a:pt x="1026373" y="675171"/>
                  </a:lnTo>
                  <a:lnTo>
                    <a:pt x="995370" y="707438"/>
                  </a:lnTo>
                  <a:lnTo>
                    <a:pt x="961803" y="740102"/>
                  </a:lnTo>
                  <a:lnTo>
                    <a:pt x="925847" y="773308"/>
                  </a:lnTo>
                  <a:lnTo>
                    <a:pt x="887674" y="807205"/>
                  </a:lnTo>
                  <a:lnTo>
                    <a:pt x="847460" y="841939"/>
                  </a:lnTo>
                  <a:lnTo>
                    <a:pt x="805377" y="877657"/>
                  </a:lnTo>
                  <a:lnTo>
                    <a:pt x="761599" y="914506"/>
                  </a:lnTo>
                  <a:lnTo>
                    <a:pt x="730208" y="940920"/>
                  </a:lnTo>
                  <a:lnTo>
                    <a:pt x="697125" y="968850"/>
                  </a:lnTo>
                  <a:lnTo>
                    <a:pt x="662691" y="998107"/>
                  </a:lnTo>
                  <a:lnTo>
                    <a:pt x="627247" y="1028502"/>
                  </a:lnTo>
                  <a:lnTo>
                    <a:pt x="617171" y="1035730"/>
                  </a:lnTo>
                  <a:lnTo>
                    <a:pt x="606053" y="1040995"/>
                  </a:lnTo>
                  <a:lnTo>
                    <a:pt x="594171" y="1044197"/>
                  </a:lnTo>
                  <a:lnTo>
                    <a:pt x="581804" y="1045235"/>
                  </a:lnTo>
                  <a:lnTo>
                    <a:pt x="569450" y="1044033"/>
                  </a:lnTo>
                  <a:lnTo>
                    <a:pt x="557611" y="1040673"/>
                  </a:lnTo>
                  <a:lnTo>
                    <a:pt x="546565" y="1035262"/>
                  </a:lnTo>
                  <a:lnTo>
                    <a:pt x="536590" y="1027905"/>
                  </a:lnTo>
                  <a:lnTo>
                    <a:pt x="501559" y="997032"/>
                  </a:lnTo>
                  <a:lnTo>
                    <a:pt x="467514" y="967305"/>
                  </a:lnTo>
                  <a:lnTo>
                    <a:pt x="434796" y="938921"/>
                  </a:lnTo>
                  <a:lnTo>
                    <a:pt x="403746" y="912076"/>
                  </a:lnTo>
                  <a:lnTo>
                    <a:pt x="360474" y="874648"/>
                  </a:lnTo>
                  <a:lnTo>
                    <a:pt x="318880" y="838372"/>
                  </a:lnTo>
                  <a:lnTo>
                    <a:pt x="279140" y="803104"/>
                  </a:lnTo>
                  <a:lnTo>
                    <a:pt x="241429" y="768699"/>
                  </a:lnTo>
                  <a:lnTo>
                    <a:pt x="205925" y="735012"/>
                  </a:lnTo>
                  <a:lnTo>
                    <a:pt x="172802" y="701899"/>
                  </a:lnTo>
                  <a:lnTo>
                    <a:pt x="142236" y="669216"/>
                  </a:lnTo>
                  <a:lnTo>
                    <a:pt x="114404" y="636818"/>
                  </a:lnTo>
                  <a:lnTo>
                    <a:pt x="78551" y="589051"/>
                  </a:lnTo>
                  <a:lnTo>
                    <a:pt x="49611" y="541784"/>
                  </a:lnTo>
                  <a:lnTo>
                    <a:pt x="27435" y="494645"/>
                  </a:lnTo>
                  <a:lnTo>
                    <a:pt x="11873" y="447263"/>
                  </a:lnTo>
                  <a:lnTo>
                    <a:pt x="2778" y="399266"/>
                  </a:lnTo>
                  <a:lnTo>
                    <a:pt x="0" y="350282"/>
                  </a:lnTo>
                  <a:lnTo>
                    <a:pt x="3049" y="302812"/>
                  </a:lnTo>
                  <a:lnTo>
                    <a:pt x="11424" y="257077"/>
                  </a:lnTo>
                  <a:lnTo>
                    <a:pt x="24952" y="213530"/>
                  </a:lnTo>
                  <a:lnTo>
                    <a:pt x="43460" y="172623"/>
                  </a:lnTo>
                  <a:lnTo>
                    <a:pt x="66777" y="134809"/>
                  </a:lnTo>
                  <a:lnTo>
                    <a:pt x="94730" y="10054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  <p:sp>
        <p:nvSpPr>
          <p:cNvPr id="754" name="Google Shape;754;p25"/>
          <p:cNvSpPr txBox="1"/>
          <p:nvPr>
            <p:ph type="ctrTitle"/>
          </p:nvPr>
        </p:nvSpPr>
        <p:spPr>
          <a:xfrm>
            <a:off x="754925" y="1374600"/>
            <a:ext cx="7680000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7600"/>
              <a:buFont typeface="Lato" panose="020F0502020204030203"/>
              <a:buNone/>
              <a:defRPr sz="7600" b="1" i="0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7600"/>
              <a:buFont typeface="Lato" panose="020F0502020204030203"/>
              <a:buNone/>
              <a:defRPr sz="7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7600"/>
              <a:buFont typeface="Lato" panose="020F0502020204030203"/>
              <a:buNone/>
              <a:defRPr sz="7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7600"/>
              <a:buFont typeface="Lato" panose="020F0502020204030203"/>
              <a:buNone/>
              <a:defRPr sz="7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7600"/>
              <a:buFont typeface="Lato" panose="020F0502020204030203"/>
              <a:buNone/>
              <a:defRPr sz="7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7600"/>
              <a:buFont typeface="Lato" panose="020F0502020204030203"/>
              <a:buNone/>
              <a:defRPr sz="7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7600"/>
              <a:buFont typeface="Lato" panose="020F0502020204030203"/>
              <a:buNone/>
              <a:defRPr sz="7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7600"/>
              <a:buFont typeface="Lato" panose="020F0502020204030203"/>
              <a:buNone/>
              <a:defRPr sz="7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7600"/>
              <a:buFont typeface="Lato" panose="020F0502020204030203"/>
              <a:buNone/>
              <a:defRPr sz="7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755" name="Google Shape;755;p25"/>
          <p:cNvSpPr txBox="1"/>
          <p:nvPr/>
        </p:nvSpPr>
        <p:spPr>
          <a:xfrm>
            <a:off x="2086500" y="3724750"/>
            <a:ext cx="49710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F6890"/>
                </a:solidFill>
                <a:latin typeface="Lato Light"/>
                <a:ea typeface="Lato Light"/>
                <a:cs typeface="Lato Light"/>
                <a:sym typeface="Lato Light"/>
              </a:rPr>
              <a:t>CREDITS: This presentation template was created by </a:t>
            </a:r>
            <a:r>
              <a:rPr lang="en-US" sz="1200" b="1">
                <a:solidFill>
                  <a:srgbClr val="0F6890"/>
                </a:solidFill>
                <a:uFill>
                  <a:noFill/>
                </a:u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3"/>
              </a:rPr>
              <a:t>Slidesgo</a:t>
            </a:r>
            <a:r>
              <a:rPr lang="en-US" sz="1200">
                <a:solidFill>
                  <a:srgbClr val="0F6890"/>
                </a:solidFill>
                <a:latin typeface="Lato Light"/>
                <a:ea typeface="Lato Light"/>
                <a:cs typeface="Lato Light"/>
                <a:sym typeface="Lato Light"/>
              </a:rPr>
              <a:t>, including icons by </a:t>
            </a:r>
            <a:r>
              <a:rPr lang="en-US" sz="1200" b="1">
                <a:solidFill>
                  <a:srgbClr val="0F6890"/>
                </a:solidFill>
                <a:uFill>
                  <a:noFill/>
                </a:u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4"/>
              </a:rPr>
              <a:t>Flaticon</a:t>
            </a:r>
            <a:r>
              <a:rPr lang="en-US" sz="1200">
                <a:solidFill>
                  <a:srgbClr val="0F6890"/>
                </a:solidFill>
                <a:latin typeface="Lato Light"/>
                <a:ea typeface="Lato Light"/>
                <a:cs typeface="Lato Light"/>
                <a:sym typeface="Lato Light"/>
              </a:rPr>
              <a:t>, infographics &amp; images by</a:t>
            </a:r>
            <a:r>
              <a:rPr lang="en-US" sz="12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</a:t>
            </a:r>
            <a:r>
              <a:rPr lang="en-US" sz="1200" b="1">
                <a:solidFill>
                  <a:srgbClr val="0F6890"/>
                </a:solidFill>
                <a:uFill>
                  <a:noFill/>
                </a:u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5"/>
              </a:rPr>
              <a:t>Freepik</a:t>
            </a:r>
            <a:endParaRPr sz="1100" b="1">
              <a:solidFill>
                <a:srgbClr val="0F689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756" name="Google Shape;756;p25"/>
          <p:cNvSpPr txBox="1"/>
          <p:nvPr>
            <p:ph type="subTitle" idx="1"/>
          </p:nvPr>
        </p:nvSpPr>
        <p:spPr>
          <a:xfrm>
            <a:off x="2086500" y="2955425"/>
            <a:ext cx="49710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 sz="1400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4791499" y="2240289"/>
            <a:ext cx="4436844" cy="2967681"/>
          </a:xfrm>
          <a:custGeom>
            <a:avLst/>
            <a:gdLst/>
            <a:ahLst/>
            <a:cxnLst/>
            <a:rect l="l" t="t" r="r" b="b"/>
            <a:pathLst>
              <a:path w="136340" h="91194" extrusionOk="0">
                <a:moveTo>
                  <a:pt x="122282" y="0"/>
                </a:moveTo>
                <a:cubicBezTo>
                  <a:pt x="122063" y="0"/>
                  <a:pt x="121843" y="2"/>
                  <a:pt x="121623" y="4"/>
                </a:cubicBezTo>
                <a:cubicBezTo>
                  <a:pt x="92334" y="314"/>
                  <a:pt x="68426" y="23078"/>
                  <a:pt x="66283" y="51892"/>
                </a:cubicBezTo>
                <a:cubicBezTo>
                  <a:pt x="59177" y="45371"/>
                  <a:pt x="50085" y="42029"/>
                  <a:pt x="40932" y="42029"/>
                </a:cubicBezTo>
                <a:cubicBezTo>
                  <a:pt x="33908" y="42029"/>
                  <a:pt x="26848" y="43998"/>
                  <a:pt x="20623" y="48010"/>
                </a:cubicBezTo>
                <a:cubicBezTo>
                  <a:pt x="6299" y="57249"/>
                  <a:pt x="1" y="74990"/>
                  <a:pt x="5311" y="91194"/>
                </a:cubicBezTo>
                <a:lnTo>
                  <a:pt x="136339" y="91182"/>
                </a:lnTo>
                <a:lnTo>
                  <a:pt x="136185" y="1790"/>
                </a:lnTo>
                <a:cubicBezTo>
                  <a:pt x="131646" y="607"/>
                  <a:pt x="126978" y="0"/>
                  <a:pt x="122282" y="0"/>
                </a:cubicBezTo>
                <a:close/>
              </a:path>
            </a:pathLst>
          </a:custGeom>
          <a:solidFill>
            <a:srgbClr val="F6F7E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736950" y="695909"/>
            <a:ext cx="42684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500"/>
              <a:buFont typeface="Lato" panose="020F0502020204030203"/>
              <a:buNone/>
              <a:defRPr sz="2500" b="1" i="0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700"/>
              <a:buFont typeface="Lato" panose="020F0502020204030203"/>
              <a:buNone/>
              <a:defRPr sz="27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700"/>
              <a:buFont typeface="Lato" panose="020F0502020204030203"/>
              <a:buNone/>
              <a:defRPr sz="27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700"/>
              <a:buFont typeface="Lato" panose="020F0502020204030203"/>
              <a:buNone/>
              <a:defRPr sz="27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700"/>
              <a:buFont typeface="Lato" panose="020F0502020204030203"/>
              <a:buNone/>
              <a:defRPr sz="27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700"/>
              <a:buFont typeface="Lato" panose="020F0502020204030203"/>
              <a:buNone/>
              <a:defRPr sz="27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700"/>
              <a:buFont typeface="Lato" panose="020F0502020204030203"/>
              <a:buNone/>
              <a:defRPr sz="27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700"/>
              <a:buFont typeface="Lato" panose="020F0502020204030203"/>
              <a:buNone/>
              <a:defRPr sz="27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700"/>
              <a:buFont typeface="Lato" panose="020F0502020204030203"/>
              <a:buNone/>
              <a:defRPr sz="27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type="subTitle" idx="1"/>
          </p:nvPr>
        </p:nvSpPr>
        <p:spPr>
          <a:xfrm>
            <a:off x="740694" y="1725050"/>
            <a:ext cx="4269600" cy="2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 sz="1400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 sz="1300">
                <a:solidFill>
                  <a:srgbClr val="0F6890"/>
                </a:solidFill>
              </a:defRPr>
            </a:lvl2pPr>
            <a:lvl3pPr lvl="2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 sz="1300">
                <a:solidFill>
                  <a:srgbClr val="0F6890"/>
                </a:solidFill>
              </a:defRPr>
            </a:lvl3pPr>
            <a:lvl4pPr lvl="3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 sz="1300">
                <a:solidFill>
                  <a:srgbClr val="0F6890"/>
                </a:solidFill>
              </a:defRPr>
            </a:lvl4pPr>
            <a:lvl5pPr lvl="4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 sz="1300">
                <a:solidFill>
                  <a:srgbClr val="0F6890"/>
                </a:solidFill>
              </a:defRPr>
            </a:lvl5pPr>
            <a:lvl6pPr lvl="5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 sz="1300">
                <a:solidFill>
                  <a:srgbClr val="0F6890"/>
                </a:solidFill>
              </a:defRPr>
            </a:lvl6pPr>
            <a:lvl7pPr lvl="6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 sz="1300">
                <a:solidFill>
                  <a:srgbClr val="0F6890"/>
                </a:solidFill>
              </a:defRPr>
            </a:lvl7pPr>
            <a:lvl8pPr lvl="7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 sz="1300">
                <a:solidFill>
                  <a:srgbClr val="0F6890"/>
                </a:solidFill>
              </a:defRPr>
            </a:lvl8pPr>
            <a:lvl9pPr lvl="8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700"/>
              <a:buChar char="■"/>
              <a:defRPr sz="1300">
                <a:solidFill>
                  <a:srgbClr val="0F6890"/>
                </a:solidFill>
              </a:defRPr>
            </a:lvl9pPr>
          </a:lstStyle>
          <a:p/>
        </p:txBody>
      </p:sp>
      <p:sp>
        <p:nvSpPr>
          <p:cNvPr id="22" name="Google Shape;22;p4"/>
          <p:cNvSpPr/>
          <p:nvPr/>
        </p:nvSpPr>
        <p:spPr>
          <a:xfrm>
            <a:off x="3877222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71" y="0"/>
                </a:moveTo>
                <a:lnTo>
                  <a:pt x="0" y="0"/>
                </a:lnTo>
                <a:lnTo>
                  <a:pt x="0" y="555574"/>
                </a:lnTo>
                <a:lnTo>
                  <a:pt x="8228" y="596332"/>
                </a:lnTo>
                <a:lnTo>
                  <a:pt x="30667" y="629615"/>
                </a:lnTo>
                <a:lnTo>
                  <a:pt x="63950" y="652055"/>
                </a:lnTo>
                <a:lnTo>
                  <a:pt x="104708" y="660283"/>
                </a:lnTo>
                <a:lnTo>
                  <a:pt x="3130962" y="660283"/>
                </a:lnTo>
                <a:lnTo>
                  <a:pt x="3171720" y="652055"/>
                </a:lnTo>
                <a:lnTo>
                  <a:pt x="3205003" y="629615"/>
                </a:lnTo>
                <a:lnTo>
                  <a:pt x="3227442" y="596332"/>
                </a:lnTo>
                <a:lnTo>
                  <a:pt x="3235671" y="555574"/>
                </a:lnTo>
                <a:lnTo>
                  <a:pt x="3235671" y="0"/>
                </a:lnTo>
                <a:close/>
              </a:path>
            </a:pathLst>
          </a:custGeom>
          <a:solidFill>
            <a:srgbClr val="01808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23" name="Google Shape;23;p4"/>
          <p:cNvSpPr txBox="1"/>
          <p:nvPr/>
        </p:nvSpPr>
        <p:spPr>
          <a:xfrm>
            <a:off x="4311780" y="44225"/>
            <a:ext cx="93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CO₂ EMISSIONS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pSp>
        <p:nvGrpSpPr>
          <p:cNvPr id="24" name="Google Shape;24;p4"/>
          <p:cNvGrpSpPr/>
          <p:nvPr/>
        </p:nvGrpSpPr>
        <p:grpSpPr>
          <a:xfrm>
            <a:off x="3996736" y="105461"/>
            <a:ext cx="274235" cy="171101"/>
            <a:chOff x="11481550" y="2611546"/>
            <a:chExt cx="798588" cy="518331"/>
          </a:xfrm>
        </p:grpSpPr>
        <p:sp>
          <p:nvSpPr>
            <p:cNvPr id="25" name="Google Shape;25;p4"/>
            <p:cNvSpPr/>
            <p:nvPr/>
          </p:nvSpPr>
          <p:spPr>
            <a:xfrm>
              <a:off x="11481550" y="2611546"/>
              <a:ext cx="798588" cy="518331"/>
            </a:xfrm>
            <a:custGeom>
              <a:avLst/>
              <a:gdLst/>
              <a:ahLst/>
              <a:cxnLst/>
              <a:rect l="l" t="t" r="r" b="b"/>
              <a:pathLst>
                <a:path w="877569" h="569595" extrusionOk="0">
                  <a:moveTo>
                    <a:pt x="709130" y="565616"/>
                  </a:moveTo>
                  <a:lnTo>
                    <a:pt x="207176" y="569165"/>
                  </a:lnTo>
                  <a:lnTo>
                    <a:pt x="160027" y="564058"/>
                  </a:lnTo>
                  <a:lnTo>
                    <a:pt x="116641" y="548868"/>
                  </a:lnTo>
                  <a:lnTo>
                    <a:pt x="78270" y="524831"/>
                  </a:lnTo>
                  <a:lnTo>
                    <a:pt x="46168" y="493181"/>
                  </a:lnTo>
                  <a:lnTo>
                    <a:pt x="21587" y="455155"/>
                  </a:lnTo>
                  <a:lnTo>
                    <a:pt x="5780" y="411986"/>
                  </a:lnTo>
                  <a:lnTo>
                    <a:pt x="0" y="364910"/>
                  </a:lnTo>
                  <a:lnTo>
                    <a:pt x="5223" y="317280"/>
                  </a:lnTo>
                  <a:lnTo>
                    <a:pt x="20733" y="273503"/>
                  </a:lnTo>
                  <a:lnTo>
                    <a:pt x="45252" y="234875"/>
                  </a:lnTo>
                  <a:lnTo>
                    <a:pt x="77503" y="202692"/>
                  </a:lnTo>
                  <a:lnTo>
                    <a:pt x="116210" y="178249"/>
                  </a:lnTo>
                  <a:lnTo>
                    <a:pt x="160094" y="162841"/>
                  </a:lnTo>
                  <a:lnTo>
                    <a:pt x="207878" y="157764"/>
                  </a:lnTo>
                  <a:lnTo>
                    <a:pt x="235514" y="112904"/>
                  </a:lnTo>
                  <a:lnTo>
                    <a:pt x="270353" y="74502"/>
                  </a:lnTo>
                  <a:lnTo>
                    <a:pt x="311317" y="43284"/>
                  </a:lnTo>
                  <a:lnTo>
                    <a:pt x="357326" y="19976"/>
                  </a:lnTo>
                  <a:lnTo>
                    <a:pt x="407301" y="5306"/>
                  </a:lnTo>
                  <a:lnTo>
                    <a:pt x="460163" y="0"/>
                  </a:lnTo>
                  <a:lnTo>
                    <a:pt x="508290" y="3790"/>
                  </a:lnTo>
                  <a:lnTo>
                    <a:pt x="554856" y="15601"/>
                  </a:lnTo>
                  <a:lnTo>
                    <a:pt x="598757" y="35053"/>
                  </a:lnTo>
                  <a:lnTo>
                    <a:pt x="638891" y="61767"/>
                  </a:lnTo>
                  <a:lnTo>
                    <a:pt x="670415" y="91091"/>
                  </a:lnTo>
                  <a:lnTo>
                    <a:pt x="697040" y="124666"/>
                  </a:lnTo>
                  <a:lnTo>
                    <a:pt x="718315" y="161774"/>
                  </a:lnTo>
                  <a:lnTo>
                    <a:pt x="733789" y="201700"/>
                  </a:lnTo>
                  <a:lnTo>
                    <a:pt x="780217" y="219199"/>
                  </a:lnTo>
                  <a:lnTo>
                    <a:pt x="819579" y="247838"/>
                  </a:lnTo>
                  <a:lnTo>
                    <a:pt x="850053" y="285566"/>
                  </a:lnTo>
                  <a:lnTo>
                    <a:pt x="869821" y="330331"/>
                  </a:lnTo>
                  <a:lnTo>
                    <a:pt x="877062" y="380082"/>
                  </a:lnTo>
                  <a:lnTo>
                    <a:pt x="874136" y="414222"/>
                  </a:lnTo>
                  <a:lnTo>
                    <a:pt x="850148" y="477337"/>
                  </a:lnTo>
                  <a:lnTo>
                    <a:pt x="805969" y="526842"/>
                  </a:lnTo>
                  <a:lnTo>
                    <a:pt x="749633" y="556739"/>
                  </a:lnTo>
                  <a:lnTo>
                    <a:pt x="718239" y="563940"/>
                  </a:lnTo>
                  <a:lnTo>
                    <a:pt x="715402" y="564998"/>
                  </a:lnTo>
                  <a:lnTo>
                    <a:pt x="712334" y="565595"/>
                  </a:lnTo>
                  <a:lnTo>
                    <a:pt x="709130" y="565616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11784358" y="2756293"/>
              <a:ext cx="231140" cy="271590"/>
            </a:xfrm>
            <a:custGeom>
              <a:avLst/>
              <a:gdLst/>
              <a:ahLst/>
              <a:cxnLst/>
              <a:rect l="l" t="t" r="r" b="b"/>
              <a:pathLst>
                <a:path w="254000" h="298450" extrusionOk="0">
                  <a:moveTo>
                    <a:pt x="151872" y="148602"/>
                  </a:moveTo>
                  <a:lnTo>
                    <a:pt x="150993" y="25067"/>
                  </a:lnTo>
                  <a:lnTo>
                    <a:pt x="125559" y="0"/>
                  </a:lnTo>
                  <a:lnTo>
                    <a:pt x="115749" y="2052"/>
                  </a:lnTo>
                  <a:lnTo>
                    <a:pt x="107765" y="7520"/>
                  </a:lnTo>
                  <a:lnTo>
                    <a:pt x="102413" y="15584"/>
                  </a:lnTo>
                  <a:lnTo>
                    <a:pt x="100502" y="25423"/>
                  </a:lnTo>
                  <a:lnTo>
                    <a:pt x="101371" y="148833"/>
                  </a:lnTo>
                  <a:lnTo>
                    <a:pt x="101402" y="153754"/>
                  </a:lnTo>
                  <a:lnTo>
                    <a:pt x="97465" y="157775"/>
                  </a:lnTo>
                  <a:lnTo>
                    <a:pt x="92544" y="157848"/>
                  </a:lnTo>
                  <a:lnTo>
                    <a:pt x="10557" y="158989"/>
                  </a:lnTo>
                  <a:lnTo>
                    <a:pt x="4435" y="160958"/>
                  </a:lnTo>
                  <a:lnTo>
                    <a:pt x="709" y="165667"/>
                  </a:lnTo>
                  <a:lnTo>
                    <a:pt x="0" y="171629"/>
                  </a:lnTo>
                  <a:lnTo>
                    <a:pt x="2924" y="177355"/>
                  </a:lnTo>
                  <a:lnTo>
                    <a:pt x="121287" y="294964"/>
                  </a:lnTo>
                  <a:lnTo>
                    <a:pt x="124826" y="298451"/>
                  </a:lnTo>
                  <a:lnTo>
                    <a:pt x="130522" y="298409"/>
                  </a:lnTo>
                  <a:lnTo>
                    <a:pt x="134009" y="294870"/>
                  </a:lnTo>
                  <a:lnTo>
                    <a:pt x="226938" y="200622"/>
                  </a:lnTo>
                  <a:lnTo>
                    <a:pt x="230556" y="197022"/>
                  </a:lnTo>
                  <a:lnTo>
                    <a:pt x="236261" y="191431"/>
                  </a:lnTo>
                  <a:lnTo>
                    <a:pt x="243251" y="184619"/>
                  </a:lnTo>
                  <a:lnTo>
                    <a:pt x="250728" y="177355"/>
                  </a:lnTo>
                  <a:lnTo>
                    <a:pt x="253856" y="171634"/>
                  </a:lnTo>
                  <a:lnTo>
                    <a:pt x="160678" y="157482"/>
                  </a:lnTo>
                  <a:lnTo>
                    <a:pt x="155820" y="157408"/>
                  </a:lnTo>
                  <a:lnTo>
                    <a:pt x="151904" y="153461"/>
                  </a:lnTo>
                  <a:lnTo>
                    <a:pt x="151872" y="148602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  <p:sp>
        <p:nvSpPr>
          <p:cNvPr id="27" name="Google Shape;27;p4"/>
          <p:cNvSpPr/>
          <p:nvPr/>
        </p:nvSpPr>
        <p:spPr>
          <a:xfrm>
            <a:off x="2296809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81" y="0"/>
                </a:moveTo>
                <a:lnTo>
                  <a:pt x="0" y="0"/>
                </a:lnTo>
                <a:lnTo>
                  <a:pt x="0" y="555574"/>
                </a:lnTo>
                <a:lnTo>
                  <a:pt x="8229" y="596332"/>
                </a:lnTo>
                <a:lnTo>
                  <a:pt x="30671" y="629615"/>
                </a:lnTo>
                <a:lnTo>
                  <a:pt x="63955" y="652055"/>
                </a:lnTo>
                <a:lnTo>
                  <a:pt x="104708" y="660283"/>
                </a:lnTo>
                <a:lnTo>
                  <a:pt x="3130972" y="660283"/>
                </a:lnTo>
                <a:lnTo>
                  <a:pt x="3171726" y="652055"/>
                </a:lnTo>
                <a:lnTo>
                  <a:pt x="3205009" y="629615"/>
                </a:lnTo>
                <a:lnTo>
                  <a:pt x="3227451" y="596332"/>
                </a:lnTo>
                <a:lnTo>
                  <a:pt x="3235681" y="555574"/>
                </a:lnTo>
                <a:lnTo>
                  <a:pt x="3235681" y="0"/>
                </a:lnTo>
                <a:close/>
              </a:path>
            </a:pathLst>
          </a:custGeom>
          <a:solidFill>
            <a:srgbClr val="00A69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28" name="Google Shape;28;p4"/>
          <p:cNvSpPr txBox="1"/>
          <p:nvPr/>
        </p:nvSpPr>
        <p:spPr>
          <a:xfrm>
            <a:off x="2695149" y="44225"/>
            <a:ext cx="933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WASTE MANAGEMENT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2436853" y="79049"/>
            <a:ext cx="182165" cy="78296"/>
          </a:xfrm>
          <a:custGeom>
            <a:avLst/>
            <a:gdLst/>
            <a:ahLst/>
            <a:cxnLst/>
            <a:rect l="l" t="t" r="r" b="b"/>
            <a:pathLst>
              <a:path w="582929" h="260985" extrusionOk="0">
                <a:moveTo>
                  <a:pt x="365716" y="229198"/>
                </a:moveTo>
                <a:lnTo>
                  <a:pt x="355434" y="234817"/>
                </a:lnTo>
                <a:lnTo>
                  <a:pt x="336624" y="243687"/>
                </a:lnTo>
                <a:lnTo>
                  <a:pt x="322489" y="253205"/>
                </a:lnTo>
                <a:lnTo>
                  <a:pt x="326230" y="260768"/>
                </a:lnTo>
                <a:lnTo>
                  <a:pt x="352928" y="260768"/>
                </a:lnTo>
                <a:lnTo>
                  <a:pt x="411662" y="260768"/>
                </a:lnTo>
                <a:lnTo>
                  <a:pt x="470397" y="260768"/>
                </a:lnTo>
                <a:lnTo>
                  <a:pt x="497094" y="260768"/>
                </a:lnTo>
                <a:lnTo>
                  <a:pt x="582631" y="126102"/>
                </a:lnTo>
                <a:lnTo>
                  <a:pt x="578310" y="119066"/>
                </a:lnTo>
                <a:lnTo>
                  <a:pt x="561836" y="125544"/>
                </a:lnTo>
                <a:lnTo>
                  <a:pt x="543281" y="136165"/>
                </a:lnTo>
                <a:lnTo>
                  <a:pt x="532716" y="141557"/>
                </a:lnTo>
                <a:lnTo>
                  <a:pt x="513423" y="111550"/>
                </a:lnTo>
                <a:lnTo>
                  <a:pt x="489364" y="71877"/>
                </a:lnTo>
                <a:lnTo>
                  <a:pt x="462789" y="34825"/>
                </a:lnTo>
                <a:lnTo>
                  <a:pt x="435944" y="12681"/>
                </a:lnTo>
                <a:lnTo>
                  <a:pt x="399921" y="3243"/>
                </a:lnTo>
                <a:lnTo>
                  <a:pt x="338358" y="0"/>
                </a:lnTo>
                <a:lnTo>
                  <a:pt x="267717" y="301"/>
                </a:lnTo>
                <a:lnTo>
                  <a:pt x="204458" y="1495"/>
                </a:lnTo>
                <a:lnTo>
                  <a:pt x="165042" y="933"/>
                </a:lnTo>
                <a:lnTo>
                  <a:pt x="95068" y="30842"/>
                </a:lnTo>
                <a:lnTo>
                  <a:pt x="66724" y="65672"/>
                </a:lnTo>
                <a:lnTo>
                  <a:pt x="41890" y="105247"/>
                </a:lnTo>
                <a:lnTo>
                  <a:pt x="19878" y="143188"/>
                </a:lnTo>
                <a:lnTo>
                  <a:pt x="0" y="173116"/>
                </a:lnTo>
                <a:lnTo>
                  <a:pt x="167031" y="260778"/>
                </a:lnTo>
                <a:lnTo>
                  <a:pt x="276399" y="88616"/>
                </a:lnTo>
                <a:lnTo>
                  <a:pt x="365716" y="229198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30" name="Google Shape;30;p4"/>
          <p:cNvSpPr/>
          <p:nvPr/>
        </p:nvSpPr>
        <p:spPr>
          <a:xfrm>
            <a:off x="2523183" y="157338"/>
            <a:ext cx="133350" cy="145161"/>
          </a:xfrm>
          <a:custGeom>
            <a:avLst/>
            <a:gdLst/>
            <a:ahLst/>
            <a:cxnLst/>
            <a:rect l="l" t="t" r="r" b="b"/>
            <a:pathLst>
              <a:path w="426720" h="483870" extrusionOk="0">
                <a:moveTo>
                  <a:pt x="413202" y="216569"/>
                </a:moveTo>
                <a:lnTo>
                  <a:pt x="426236" y="182635"/>
                </a:lnTo>
                <a:lnTo>
                  <a:pt x="419651" y="144340"/>
                </a:lnTo>
                <a:lnTo>
                  <a:pt x="400192" y="104307"/>
                </a:lnTo>
                <a:lnTo>
                  <a:pt x="374603" y="65157"/>
                </a:lnTo>
                <a:lnTo>
                  <a:pt x="349631" y="29513"/>
                </a:lnTo>
                <a:lnTo>
                  <a:pt x="332021" y="0"/>
                </a:lnTo>
                <a:lnTo>
                  <a:pt x="165000" y="87662"/>
                </a:lnTo>
                <a:lnTo>
                  <a:pt x="274316" y="259845"/>
                </a:lnTo>
                <a:lnTo>
                  <a:pt x="95724" y="259855"/>
                </a:lnTo>
                <a:lnTo>
                  <a:pt x="95513" y="248505"/>
                </a:lnTo>
                <a:lnTo>
                  <a:pt x="96411" y="228576"/>
                </a:lnTo>
                <a:lnTo>
                  <a:pt x="94619" y="212209"/>
                </a:lnTo>
                <a:lnTo>
                  <a:pt x="43162" y="279530"/>
                </a:lnTo>
                <a:lnTo>
                  <a:pt x="13487" y="326272"/>
                </a:lnTo>
                <a:lnTo>
                  <a:pt x="0" y="347518"/>
                </a:lnTo>
                <a:lnTo>
                  <a:pt x="86321" y="483514"/>
                </a:lnTo>
                <a:lnTo>
                  <a:pt x="94602" y="482860"/>
                </a:lnTo>
                <a:lnTo>
                  <a:pt x="96418" y="466464"/>
                </a:lnTo>
                <a:lnTo>
                  <a:pt x="95536" y="446508"/>
                </a:lnTo>
                <a:lnTo>
                  <a:pt x="95724" y="435169"/>
                </a:lnTo>
                <a:lnTo>
                  <a:pt x="218684" y="435169"/>
                </a:lnTo>
                <a:lnTo>
                  <a:pt x="254106" y="429494"/>
                </a:lnTo>
                <a:lnTo>
                  <a:pt x="287164" y="405734"/>
                </a:lnTo>
                <a:lnTo>
                  <a:pt x="317749" y="369635"/>
                </a:lnTo>
                <a:lnTo>
                  <a:pt x="345754" y="326933"/>
                </a:lnTo>
                <a:lnTo>
                  <a:pt x="371069" y="283364"/>
                </a:lnTo>
                <a:lnTo>
                  <a:pt x="393588" y="244664"/>
                </a:lnTo>
                <a:lnTo>
                  <a:pt x="413202" y="216569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31" name="Google Shape;31;p4"/>
          <p:cNvSpPr/>
          <p:nvPr/>
        </p:nvSpPr>
        <p:spPr>
          <a:xfrm>
            <a:off x="2389957" y="157327"/>
            <a:ext cx="115888" cy="131254"/>
          </a:xfrm>
          <a:custGeom>
            <a:avLst/>
            <a:gdLst/>
            <a:ahLst/>
            <a:cxnLst/>
            <a:rect l="l" t="t" r="r" b="b"/>
            <a:pathLst>
              <a:path w="370840" h="437514" extrusionOk="0">
                <a:moveTo>
                  <a:pt x="152110" y="259876"/>
                </a:moveTo>
                <a:lnTo>
                  <a:pt x="241406" y="119242"/>
                </a:lnTo>
                <a:lnTo>
                  <a:pt x="284619" y="141932"/>
                </a:lnTo>
                <a:lnTo>
                  <a:pt x="284743" y="124740"/>
                </a:lnTo>
                <a:lnTo>
                  <a:pt x="255136" y="75622"/>
                </a:lnTo>
                <a:lnTo>
                  <a:pt x="220561" y="24181"/>
                </a:lnTo>
                <a:lnTo>
                  <a:pt x="205784" y="20"/>
                </a:lnTo>
                <a:lnTo>
                  <a:pt x="34930" y="0"/>
                </a:lnTo>
                <a:lnTo>
                  <a:pt x="31182" y="7543"/>
                </a:lnTo>
                <a:lnTo>
                  <a:pt x="45312" y="17083"/>
                </a:lnTo>
                <a:lnTo>
                  <a:pt x="64115" y="25971"/>
                </a:lnTo>
                <a:lnTo>
                  <a:pt x="74385" y="31559"/>
                </a:lnTo>
                <a:lnTo>
                  <a:pt x="55949" y="61323"/>
                </a:lnTo>
                <a:lnTo>
                  <a:pt x="30167" y="99782"/>
                </a:lnTo>
                <a:lnTo>
                  <a:pt x="7898" y="139293"/>
                </a:lnTo>
                <a:lnTo>
                  <a:pt x="9000" y="205359"/>
                </a:lnTo>
                <a:lnTo>
                  <a:pt x="36893" y="255742"/>
                </a:lnTo>
                <a:lnTo>
                  <a:pt x="72762" y="311548"/>
                </a:lnTo>
                <a:lnTo>
                  <a:pt x="105693" y="360960"/>
                </a:lnTo>
                <a:lnTo>
                  <a:pt x="124771" y="392166"/>
                </a:lnTo>
                <a:lnTo>
                  <a:pt x="150685" y="419106"/>
                </a:lnTo>
                <a:lnTo>
                  <a:pt x="190526" y="432688"/>
                </a:lnTo>
                <a:lnTo>
                  <a:pt x="238377" y="436999"/>
                </a:lnTo>
                <a:lnTo>
                  <a:pt x="288320" y="436129"/>
                </a:lnTo>
                <a:lnTo>
                  <a:pt x="334439" y="434167"/>
                </a:lnTo>
                <a:lnTo>
                  <a:pt x="370815" y="435201"/>
                </a:lnTo>
                <a:lnTo>
                  <a:pt x="370815" y="259876"/>
                </a:lnTo>
                <a:lnTo>
                  <a:pt x="152110" y="259876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32" name="Google Shape;32;p4"/>
          <p:cNvSpPr/>
          <p:nvPr/>
        </p:nvSpPr>
        <p:spPr>
          <a:xfrm>
            <a:off x="7038038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71" y="0"/>
                </a:moveTo>
                <a:lnTo>
                  <a:pt x="0" y="0"/>
                </a:lnTo>
                <a:lnTo>
                  <a:pt x="0" y="555574"/>
                </a:lnTo>
                <a:lnTo>
                  <a:pt x="8228" y="596332"/>
                </a:lnTo>
                <a:lnTo>
                  <a:pt x="30667" y="629615"/>
                </a:lnTo>
                <a:lnTo>
                  <a:pt x="63950" y="652055"/>
                </a:lnTo>
                <a:lnTo>
                  <a:pt x="104708" y="660283"/>
                </a:lnTo>
                <a:lnTo>
                  <a:pt x="3130962" y="660283"/>
                </a:lnTo>
                <a:lnTo>
                  <a:pt x="3171720" y="652055"/>
                </a:lnTo>
                <a:lnTo>
                  <a:pt x="3205003" y="629615"/>
                </a:lnTo>
                <a:lnTo>
                  <a:pt x="3227442" y="596332"/>
                </a:lnTo>
                <a:lnTo>
                  <a:pt x="3235671" y="555574"/>
                </a:lnTo>
                <a:lnTo>
                  <a:pt x="3235671" y="0"/>
                </a:lnTo>
                <a:close/>
              </a:path>
            </a:pathLst>
          </a:custGeom>
          <a:solidFill>
            <a:srgbClr val="5FB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33" name="Google Shape;33;p4"/>
          <p:cNvSpPr txBox="1"/>
          <p:nvPr/>
        </p:nvSpPr>
        <p:spPr>
          <a:xfrm>
            <a:off x="7411075" y="44225"/>
            <a:ext cx="9324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SOCIAL ACTION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7141465" y="89790"/>
            <a:ext cx="239030" cy="202501"/>
          </a:xfrm>
          <a:custGeom>
            <a:avLst/>
            <a:gdLst/>
            <a:ahLst/>
            <a:cxnLst/>
            <a:rect l="l" t="t" r="r" b="b"/>
            <a:pathLst>
              <a:path w="758825" h="675004" extrusionOk="0">
                <a:moveTo>
                  <a:pt x="698198" y="66029"/>
                </a:moveTo>
                <a:lnTo>
                  <a:pt x="666171" y="37751"/>
                </a:lnTo>
                <a:lnTo>
                  <a:pt x="629594" y="17049"/>
                </a:lnTo>
                <a:lnTo>
                  <a:pt x="589399" y="4330"/>
                </a:lnTo>
                <a:lnTo>
                  <a:pt x="546517" y="0"/>
                </a:lnTo>
                <a:lnTo>
                  <a:pt x="514391" y="2589"/>
                </a:lnTo>
                <a:lnTo>
                  <a:pt x="454707" y="23191"/>
                </a:lnTo>
                <a:lnTo>
                  <a:pt x="414318" y="52037"/>
                </a:lnTo>
                <a:lnTo>
                  <a:pt x="379182" y="91431"/>
                </a:lnTo>
                <a:lnTo>
                  <a:pt x="368160" y="77213"/>
                </a:lnTo>
                <a:lnTo>
                  <a:pt x="331005" y="41129"/>
                </a:lnTo>
                <a:lnTo>
                  <a:pt x="274612" y="10332"/>
                </a:lnTo>
                <a:lnTo>
                  <a:pt x="211857" y="0"/>
                </a:lnTo>
                <a:lnTo>
                  <a:pt x="168963" y="4330"/>
                </a:lnTo>
                <a:lnTo>
                  <a:pt x="128761" y="17049"/>
                </a:lnTo>
                <a:lnTo>
                  <a:pt x="92182" y="37751"/>
                </a:lnTo>
                <a:lnTo>
                  <a:pt x="60155" y="66029"/>
                </a:lnTo>
                <a:lnTo>
                  <a:pt x="34393" y="100314"/>
                </a:lnTo>
                <a:lnTo>
                  <a:pt x="15533" y="139383"/>
                </a:lnTo>
                <a:lnTo>
                  <a:pt x="3945" y="182245"/>
                </a:lnTo>
                <a:lnTo>
                  <a:pt x="0" y="227909"/>
                </a:lnTo>
                <a:lnTo>
                  <a:pt x="4538" y="275127"/>
                </a:lnTo>
                <a:lnTo>
                  <a:pt x="18371" y="321121"/>
                </a:lnTo>
                <a:lnTo>
                  <a:pt x="41823" y="366698"/>
                </a:lnTo>
                <a:lnTo>
                  <a:pt x="75222" y="412668"/>
                </a:lnTo>
                <a:lnTo>
                  <a:pt x="105095" y="446067"/>
                </a:lnTo>
                <a:lnTo>
                  <a:pt x="139322" y="480053"/>
                </a:lnTo>
                <a:lnTo>
                  <a:pt x="177439" y="515013"/>
                </a:lnTo>
                <a:lnTo>
                  <a:pt x="218985" y="551332"/>
                </a:lnTo>
                <a:lnTo>
                  <a:pt x="263499" y="589395"/>
                </a:lnTo>
                <a:lnTo>
                  <a:pt x="283685" y="606604"/>
                </a:lnTo>
                <a:lnTo>
                  <a:pt x="304954" y="624804"/>
                </a:lnTo>
                <a:lnTo>
                  <a:pt x="327086" y="643869"/>
                </a:lnTo>
                <a:lnTo>
                  <a:pt x="349863" y="663676"/>
                </a:lnTo>
                <a:lnTo>
                  <a:pt x="356350" y="668392"/>
                </a:lnTo>
                <a:lnTo>
                  <a:pt x="363517" y="671846"/>
                </a:lnTo>
                <a:lnTo>
                  <a:pt x="371187" y="673968"/>
                </a:lnTo>
                <a:lnTo>
                  <a:pt x="379182" y="674691"/>
                </a:lnTo>
                <a:lnTo>
                  <a:pt x="387171" y="673968"/>
                </a:lnTo>
                <a:lnTo>
                  <a:pt x="394840" y="671847"/>
                </a:lnTo>
                <a:lnTo>
                  <a:pt x="402003" y="668396"/>
                </a:lnTo>
                <a:lnTo>
                  <a:pt x="408479" y="663686"/>
                </a:lnTo>
                <a:lnTo>
                  <a:pt x="431265" y="643872"/>
                </a:lnTo>
                <a:lnTo>
                  <a:pt x="453408" y="624799"/>
                </a:lnTo>
                <a:lnTo>
                  <a:pt x="474686" y="606591"/>
                </a:lnTo>
                <a:lnTo>
                  <a:pt x="494874" y="589374"/>
                </a:lnTo>
                <a:lnTo>
                  <a:pt x="539384" y="551317"/>
                </a:lnTo>
                <a:lnTo>
                  <a:pt x="580930" y="515004"/>
                </a:lnTo>
                <a:lnTo>
                  <a:pt x="619049" y="480049"/>
                </a:lnTo>
                <a:lnTo>
                  <a:pt x="653277" y="446066"/>
                </a:lnTo>
                <a:lnTo>
                  <a:pt x="683151" y="412668"/>
                </a:lnTo>
                <a:lnTo>
                  <a:pt x="716547" y="366698"/>
                </a:lnTo>
                <a:lnTo>
                  <a:pt x="739993" y="321119"/>
                </a:lnTo>
                <a:lnTo>
                  <a:pt x="753818" y="275123"/>
                </a:lnTo>
                <a:lnTo>
                  <a:pt x="758353" y="227898"/>
                </a:lnTo>
                <a:lnTo>
                  <a:pt x="754408" y="182241"/>
                </a:lnTo>
                <a:lnTo>
                  <a:pt x="742820" y="139381"/>
                </a:lnTo>
                <a:lnTo>
                  <a:pt x="723959" y="100313"/>
                </a:lnTo>
                <a:lnTo>
                  <a:pt x="698198" y="66029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35" name="Google Shape;35;p4"/>
          <p:cNvSpPr/>
          <p:nvPr/>
        </p:nvSpPr>
        <p:spPr>
          <a:xfrm>
            <a:off x="5457631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81" y="0"/>
                </a:moveTo>
                <a:lnTo>
                  <a:pt x="0" y="0"/>
                </a:lnTo>
                <a:lnTo>
                  <a:pt x="0" y="555574"/>
                </a:lnTo>
                <a:lnTo>
                  <a:pt x="8229" y="596332"/>
                </a:lnTo>
                <a:lnTo>
                  <a:pt x="30671" y="629615"/>
                </a:lnTo>
                <a:lnTo>
                  <a:pt x="63955" y="652055"/>
                </a:lnTo>
                <a:lnTo>
                  <a:pt x="104708" y="660283"/>
                </a:lnTo>
                <a:lnTo>
                  <a:pt x="3130972" y="660283"/>
                </a:lnTo>
                <a:lnTo>
                  <a:pt x="3171726" y="652055"/>
                </a:lnTo>
                <a:lnTo>
                  <a:pt x="3205009" y="629615"/>
                </a:lnTo>
                <a:lnTo>
                  <a:pt x="3227451" y="596332"/>
                </a:lnTo>
                <a:lnTo>
                  <a:pt x="3235681" y="555574"/>
                </a:lnTo>
                <a:lnTo>
                  <a:pt x="3235681" y="0"/>
                </a:lnTo>
                <a:close/>
              </a:path>
            </a:pathLst>
          </a:custGeom>
          <a:solidFill>
            <a:srgbClr val="09678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36" name="Google Shape;36;p4"/>
          <p:cNvSpPr txBox="1"/>
          <p:nvPr/>
        </p:nvSpPr>
        <p:spPr>
          <a:xfrm>
            <a:off x="5874975" y="44225"/>
            <a:ext cx="93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COMMITTED EMPLOYEES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716400" y="-10800"/>
            <a:ext cx="1399553" cy="366522"/>
          </a:xfrm>
          <a:custGeom>
            <a:avLst/>
            <a:gdLst/>
            <a:ahLst/>
            <a:cxnLst/>
            <a:rect l="l" t="t" r="r" b="b"/>
            <a:pathLst>
              <a:path w="3235960" h="660400" extrusionOk="0">
                <a:moveTo>
                  <a:pt x="3235671" y="0"/>
                </a:moveTo>
                <a:lnTo>
                  <a:pt x="0" y="0"/>
                </a:lnTo>
                <a:lnTo>
                  <a:pt x="0" y="555574"/>
                </a:lnTo>
                <a:lnTo>
                  <a:pt x="8228" y="596332"/>
                </a:lnTo>
                <a:lnTo>
                  <a:pt x="30667" y="629615"/>
                </a:lnTo>
                <a:lnTo>
                  <a:pt x="63950" y="652055"/>
                </a:lnTo>
                <a:lnTo>
                  <a:pt x="104708" y="660283"/>
                </a:lnTo>
                <a:lnTo>
                  <a:pt x="3130962" y="660283"/>
                </a:lnTo>
                <a:lnTo>
                  <a:pt x="3171720" y="652055"/>
                </a:lnTo>
                <a:lnTo>
                  <a:pt x="3205003" y="629615"/>
                </a:lnTo>
                <a:lnTo>
                  <a:pt x="3227442" y="596332"/>
                </a:lnTo>
                <a:lnTo>
                  <a:pt x="3235671" y="555574"/>
                </a:lnTo>
                <a:lnTo>
                  <a:pt x="3235671" y="0"/>
                </a:lnTo>
                <a:close/>
              </a:path>
            </a:pathLst>
          </a:custGeom>
          <a:solidFill>
            <a:srgbClr val="88C3B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38" name="Google Shape;38;p4"/>
          <p:cNvSpPr txBox="1"/>
          <p:nvPr/>
        </p:nvSpPr>
        <p:spPr>
          <a:xfrm>
            <a:off x="1119554" y="44225"/>
            <a:ext cx="93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HOME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pSp>
        <p:nvGrpSpPr>
          <p:cNvPr id="39" name="Google Shape;39;p4"/>
          <p:cNvGrpSpPr/>
          <p:nvPr/>
        </p:nvGrpSpPr>
        <p:grpSpPr>
          <a:xfrm>
            <a:off x="875759" y="78041"/>
            <a:ext cx="194959" cy="225752"/>
            <a:chOff x="2042250" y="818150"/>
            <a:chExt cx="3544700" cy="4097125"/>
          </a:xfrm>
        </p:grpSpPr>
        <p:sp>
          <p:nvSpPr>
            <p:cNvPr id="40" name="Google Shape;40;p4"/>
            <p:cNvSpPr/>
            <p:nvPr/>
          </p:nvSpPr>
          <p:spPr>
            <a:xfrm>
              <a:off x="2042250" y="1794075"/>
              <a:ext cx="3544700" cy="3121200"/>
            </a:xfrm>
            <a:custGeom>
              <a:avLst/>
              <a:gdLst/>
              <a:ahLst/>
              <a:cxnLst/>
              <a:rect l="l" t="t" r="r" b="b"/>
              <a:pathLst>
                <a:path w="141788" h="124848" extrusionOk="0">
                  <a:moveTo>
                    <a:pt x="134790" y="6998"/>
                  </a:moveTo>
                  <a:lnTo>
                    <a:pt x="134790" y="117850"/>
                  </a:lnTo>
                  <a:lnTo>
                    <a:pt x="6998" y="117850"/>
                  </a:lnTo>
                  <a:lnTo>
                    <a:pt x="6998" y="6998"/>
                  </a:lnTo>
                  <a:close/>
                  <a:moveTo>
                    <a:pt x="1" y="1"/>
                  </a:moveTo>
                  <a:lnTo>
                    <a:pt x="1" y="124847"/>
                  </a:lnTo>
                  <a:lnTo>
                    <a:pt x="141787" y="124847"/>
                  </a:lnTo>
                  <a:lnTo>
                    <a:pt x="141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220750" y="3331650"/>
              <a:ext cx="1187700" cy="1583625"/>
            </a:xfrm>
            <a:custGeom>
              <a:avLst/>
              <a:gdLst/>
              <a:ahLst/>
              <a:cxnLst/>
              <a:rect l="l" t="t" r="r" b="b"/>
              <a:pathLst>
                <a:path w="47508" h="63345" extrusionOk="0">
                  <a:moveTo>
                    <a:pt x="29094" y="6998"/>
                  </a:moveTo>
                  <a:lnTo>
                    <a:pt x="34250" y="9207"/>
                  </a:lnTo>
                  <a:lnTo>
                    <a:pt x="37933" y="13258"/>
                  </a:lnTo>
                  <a:lnTo>
                    <a:pt x="40142" y="18414"/>
                  </a:lnTo>
                  <a:lnTo>
                    <a:pt x="40511" y="21360"/>
                  </a:lnTo>
                  <a:lnTo>
                    <a:pt x="40511" y="56347"/>
                  </a:lnTo>
                  <a:lnTo>
                    <a:pt x="6998" y="56347"/>
                  </a:lnTo>
                  <a:lnTo>
                    <a:pt x="6998" y="21360"/>
                  </a:lnTo>
                  <a:lnTo>
                    <a:pt x="6998" y="18414"/>
                  </a:lnTo>
                  <a:lnTo>
                    <a:pt x="9207" y="13258"/>
                  </a:lnTo>
                  <a:lnTo>
                    <a:pt x="13258" y="9207"/>
                  </a:lnTo>
                  <a:lnTo>
                    <a:pt x="18046" y="6998"/>
                  </a:lnTo>
                  <a:close/>
                  <a:moveTo>
                    <a:pt x="20992" y="0"/>
                  </a:moveTo>
                  <a:lnTo>
                    <a:pt x="16941" y="369"/>
                  </a:lnTo>
                  <a:lnTo>
                    <a:pt x="9207" y="3683"/>
                  </a:lnTo>
                  <a:lnTo>
                    <a:pt x="3315" y="9207"/>
                  </a:lnTo>
                  <a:lnTo>
                    <a:pt x="369" y="16941"/>
                  </a:lnTo>
                  <a:lnTo>
                    <a:pt x="0" y="21360"/>
                  </a:lnTo>
                  <a:lnTo>
                    <a:pt x="0" y="63344"/>
                  </a:lnTo>
                  <a:lnTo>
                    <a:pt x="47508" y="63344"/>
                  </a:lnTo>
                  <a:lnTo>
                    <a:pt x="47508" y="21360"/>
                  </a:lnTo>
                  <a:lnTo>
                    <a:pt x="47140" y="16941"/>
                  </a:lnTo>
                  <a:lnTo>
                    <a:pt x="43825" y="9207"/>
                  </a:lnTo>
                  <a:lnTo>
                    <a:pt x="37933" y="3683"/>
                  </a:lnTo>
                  <a:lnTo>
                    <a:pt x="30567" y="369"/>
                  </a:lnTo>
                  <a:lnTo>
                    <a:pt x="26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2042250" y="818150"/>
              <a:ext cx="3544700" cy="1150900"/>
            </a:xfrm>
            <a:custGeom>
              <a:avLst/>
              <a:gdLst/>
              <a:ahLst/>
              <a:cxnLst/>
              <a:rect l="l" t="t" r="r" b="b"/>
              <a:pathLst>
                <a:path w="141788" h="46036" extrusionOk="0">
                  <a:moveTo>
                    <a:pt x="124847" y="6629"/>
                  </a:moveTo>
                  <a:lnTo>
                    <a:pt x="129266" y="8839"/>
                  </a:lnTo>
                  <a:lnTo>
                    <a:pt x="132580" y="12154"/>
                  </a:lnTo>
                  <a:lnTo>
                    <a:pt x="134790" y="16573"/>
                  </a:lnTo>
                  <a:lnTo>
                    <a:pt x="134790" y="19151"/>
                  </a:lnTo>
                  <a:lnTo>
                    <a:pt x="134790" y="39038"/>
                  </a:lnTo>
                  <a:lnTo>
                    <a:pt x="6998" y="39038"/>
                  </a:lnTo>
                  <a:lnTo>
                    <a:pt x="6998" y="19151"/>
                  </a:lnTo>
                  <a:lnTo>
                    <a:pt x="6998" y="16573"/>
                  </a:lnTo>
                  <a:lnTo>
                    <a:pt x="8840" y="12154"/>
                  </a:lnTo>
                  <a:lnTo>
                    <a:pt x="12154" y="8839"/>
                  </a:lnTo>
                  <a:lnTo>
                    <a:pt x="16573" y="6629"/>
                  </a:lnTo>
                  <a:close/>
                  <a:moveTo>
                    <a:pt x="15469" y="0"/>
                  </a:moveTo>
                  <a:lnTo>
                    <a:pt x="8471" y="2947"/>
                  </a:lnTo>
                  <a:lnTo>
                    <a:pt x="3315" y="8103"/>
                  </a:lnTo>
                  <a:lnTo>
                    <a:pt x="369" y="15100"/>
                  </a:lnTo>
                  <a:lnTo>
                    <a:pt x="1" y="19151"/>
                  </a:lnTo>
                  <a:lnTo>
                    <a:pt x="1" y="46035"/>
                  </a:lnTo>
                  <a:lnTo>
                    <a:pt x="141787" y="46035"/>
                  </a:lnTo>
                  <a:lnTo>
                    <a:pt x="141787" y="19151"/>
                  </a:lnTo>
                  <a:lnTo>
                    <a:pt x="141419" y="15100"/>
                  </a:lnTo>
                  <a:lnTo>
                    <a:pt x="138473" y="8103"/>
                  </a:lnTo>
                  <a:lnTo>
                    <a:pt x="133317" y="2947"/>
                  </a:lnTo>
                  <a:lnTo>
                    <a:pt x="126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3" name="Google Shape;43;p4"/>
          <p:cNvSpPr/>
          <p:nvPr/>
        </p:nvSpPr>
        <p:spPr>
          <a:xfrm>
            <a:off x="5588997" y="201623"/>
            <a:ext cx="227015" cy="90322"/>
          </a:xfrm>
          <a:custGeom>
            <a:avLst/>
            <a:gdLst/>
            <a:ahLst/>
            <a:cxnLst/>
            <a:rect l="l" t="t" r="r" b="b"/>
            <a:pathLst>
              <a:path w="715009" h="284479" extrusionOk="0">
                <a:moveTo>
                  <a:pt x="626054" y="0"/>
                </a:moveTo>
                <a:lnTo>
                  <a:pt x="88761" y="0"/>
                </a:lnTo>
                <a:lnTo>
                  <a:pt x="54210" y="6974"/>
                </a:lnTo>
                <a:lnTo>
                  <a:pt x="25996" y="25996"/>
                </a:lnTo>
                <a:lnTo>
                  <a:pt x="6974" y="54210"/>
                </a:lnTo>
                <a:lnTo>
                  <a:pt x="0" y="88761"/>
                </a:lnTo>
                <a:lnTo>
                  <a:pt x="0" y="284441"/>
                </a:lnTo>
                <a:lnTo>
                  <a:pt x="714815" y="284441"/>
                </a:lnTo>
                <a:lnTo>
                  <a:pt x="714815" y="88761"/>
                </a:lnTo>
                <a:lnTo>
                  <a:pt x="707841" y="54210"/>
                </a:lnTo>
                <a:lnTo>
                  <a:pt x="688819" y="25996"/>
                </a:lnTo>
                <a:lnTo>
                  <a:pt x="660605" y="6974"/>
                </a:lnTo>
                <a:lnTo>
                  <a:pt x="626054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44" name="Google Shape;44;p4"/>
          <p:cNvSpPr/>
          <p:nvPr/>
        </p:nvSpPr>
        <p:spPr>
          <a:xfrm>
            <a:off x="5669200" y="115619"/>
            <a:ext cx="65927" cy="123588"/>
          </a:xfrm>
          <a:custGeom>
            <a:avLst/>
            <a:gdLst/>
            <a:ahLst/>
            <a:cxnLst/>
            <a:rect l="l" t="t" r="r" b="b"/>
            <a:pathLst>
              <a:path w="207645" h="389254" extrusionOk="0">
                <a:moveTo>
                  <a:pt x="207019" y="0"/>
                </a:moveTo>
                <a:lnTo>
                  <a:pt x="0" y="0"/>
                </a:lnTo>
                <a:lnTo>
                  <a:pt x="0" y="338230"/>
                </a:lnTo>
                <a:lnTo>
                  <a:pt x="3986" y="357978"/>
                </a:lnTo>
                <a:lnTo>
                  <a:pt x="14858" y="374103"/>
                </a:lnTo>
                <a:lnTo>
                  <a:pt x="30983" y="384975"/>
                </a:lnTo>
                <a:lnTo>
                  <a:pt x="50731" y="388961"/>
                </a:lnTo>
                <a:lnTo>
                  <a:pt x="156288" y="388961"/>
                </a:lnTo>
                <a:lnTo>
                  <a:pt x="176036" y="384975"/>
                </a:lnTo>
                <a:lnTo>
                  <a:pt x="192161" y="374103"/>
                </a:lnTo>
                <a:lnTo>
                  <a:pt x="203033" y="357978"/>
                </a:lnTo>
                <a:lnTo>
                  <a:pt x="207019" y="338230"/>
                </a:lnTo>
                <a:lnTo>
                  <a:pt x="207019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45" name="Google Shape;45;p4"/>
          <p:cNvSpPr/>
          <p:nvPr/>
        </p:nvSpPr>
        <p:spPr>
          <a:xfrm>
            <a:off x="5640465" y="64871"/>
            <a:ext cx="123588" cy="123588"/>
          </a:xfrm>
          <a:custGeom>
            <a:avLst/>
            <a:gdLst/>
            <a:ahLst/>
            <a:cxnLst/>
            <a:rect l="l" t="t" r="r" b="b"/>
            <a:pathLst>
              <a:path w="389254" h="389254" extrusionOk="0">
                <a:moveTo>
                  <a:pt x="339612" y="0"/>
                </a:moveTo>
                <a:lnTo>
                  <a:pt x="49338" y="0"/>
                </a:lnTo>
                <a:lnTo>
                  <a:pt x="30135" y="3877"/>
                </a:lnTo>
                <a:lnTo>
                  <a:pt x="14452" y="14453"/>
                </a:lnTo>
                <a:lnTo>
                  <a:pt x="3877" y="30139"/>
                </a:lnTo>
                <a:lnTo>
                  <a:pt x="0" y="49349"/>
                </a:lnTo>
                <a:lnTo>
                  <a:pt x="0" y="339612"/>
                </a:lnTo>
                <a:lnTo>
                  <a:pt x="3877" y="358822"/>
                </a:lnTo>
                <a:lnTo>
                  <a:pt x="14452" y="374508"/>
                </a:lnTo>
                <a:lnTo>
                  <a:pt x="30135" y="385083"/>
                </a:lnTo>
                <a:lnTo>
                  <a:pt x="49338" y="388961"/>
                </a:lnTo>
                <a:lnTo>
                  <a:pt x="339612" y="388961"/>
                </a:lnTo>
                <a:lnTo>
                  <a:pt x="358822" y="385083"/>
                </a:lnTo>
                <a:lnTo>
                  <a:pt x="374508" y="374508"/>
                </a:lnTo>
                <a:lnTo>
                  <a:pt x="385083" y="358822"/>
                </a:lnTo>
                <a:lnTo>
                  <a:pt x="388961" y="339612"/>
                </a:lnTo>
                <a:lnTo>
                  <a:pt x="388961" y="49349"/>
                </a:lnTo>
                <a:lnTo>
                  <a:pt x="385083" y="30139"/>
                </a:lnTo>
                <a:lnTo>
                  <a:pt x="374508" y="14453"/>
                </a:lnTo>
                <a:lnTo>
                  <a:pt x="358822" y="3877"/>
                </a:lnTo>
                <a:lnTo>
                  <a:pt x="339612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46" name="Google Shape;46;p4"/>
          <p:cNvSpPr/>
          <p:nvPr/>
        </p:nvSpPr>
        <p:spPr>
          <a:xfrm>
            <a:off x="5639301" y="54075"/>
            <a:ext cx="135080" cy="48185"/>
          </a:xfrm>
          <a:custGeom>
            <a:avLst/>
            <a:gdLst/>
            <a:ahLst/>
            <a:cxnLst/>
            <a:rect l="l" t="t" r="r" b="b"/>
            <a:pathLst>
              <a:path w="425450" h="151764" extrusionOk="0">
                <a:moveTo>
                  <a:pt x="425170" y="0"/>
                </a:moveTo>
                <a:lnTo>
                  <a:pt x="37035" y="0"/>
                </a:lnTo>
                <a:lnTo>
                  <a:pt x="22621" y="2911"/>
                </a:lnTo>
                <a:lnTo>
                  <a:pt x="10849" y="10850"/>
                </a:lnTo>
                <a:lnTo>
                  <a:pt x="2911" y="22625"/>
                </a:lnTo>
                <a:lnTo>
                  <a:pt x="0" y="37045"/>
                </a:lnTo>
                <a:lnTo>
                  <a:pt x="0" y="114111"/>
                </a:lnTo>
                <a:lnTo>
                  <a:pt x="2911" y="128525"/>
                </a:lnTo>
                <a:lnTo>
                  <a:pt x="10849" y="140298"/>
                </a:lnTo>
                <a:lnTo>
                  <a:pt x="22621" y="148236"/>
                </a:lnTo>
                <a:lnTo>
                  <a:pt x="37035" y="151147"/>
                </a:lnTo>
                <a:lnTo>
                  <a:pt x="351099" y="151147"/>
                </a:lnTo>
                <a:lnTo>
                  <a:pt x="379931" y="145326"/>
                </a:lnTo>
                <a:lnTo>
                  <a:pt x="403475" y="129452"/>
                </a:lnTo>
                <a:lnTo>
                  <a:pt x="419349" y="105908"/>
                </a:lnTo>
                <a:lnTo>
                  <a:pt x="425170" y="77076"/>
                </a:lnTo>
                <a:lnTo>
                  <a:pt x="425170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47" name="Google Shape;47;p4"/>
          <p:cNvSpPr/>
          <p:nvPr/>
        </p:nvSpPr>
        <p:spPr>
          <a:xfrm rot="8532856">
            <a:off x="5687752" y="129611"/>
            <a:ext cx="33784" cy="29285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4">
            <a:hlinkClick r:id="rId2" action="ppaction://hlinksldjump"/>
          </p:cNvPr>
          <p:cNvSpPr/>
          <p:nvPr/>
        </p:nvSpPr>
        <p:spPr>
          <a:xfrm>
            <a:off x="711625" y="24124"/>
            <a:ext cx="14043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" name="Google Shape;49;p4">
            <a:hlinkClick r:id="rId3" action="ppaction://hlinksldjump"/>
          </p:cNvPr>
          <p:cNvSpPr/>
          <p:nvPr/>
        </p:nvSpPr>
        <p:spPr>
          <a:xfrm>
            <a:off x="3875887" y="24124"/>
            <a:ext cx="14046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4">
            <a:hlinkClick r:id="rId2" action="ppaction://hlinksldjump"/>
          </p:cNvPr>
          <p:cNvSpPr/>
          <p:nvPr/>
        </p:nvSpPr>
        <p:spPr>
          <a:xfrm>
            <a:off x="5454000" y="24124"/>
            <a:ext cx="14043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4">
            <a:hlinkClick r:id="rId2" action="ppaction://hlinksldjump"/>
          </p:cNvPr>
          <p:cNvSpPr/>
          <p:nvPr/>
        </p:nvSpPr>
        <p:spPr>
          <a:xfrm>
            <a:off x="7035525" y="24124"/>
            <a:ext cx="14046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4">
            <a:hlinkClick r:id="rId4" action="ppaction://hlinksldjump"/>
          </p:cNvPr>
          <p:cNvSpPr/>
          <p:nvPr/>
        </p:nvSpPr>
        <p:spPr>
          <a:xfrm>
            <a:off x="2294438" y="24124"/>
            <a:ext cx="14043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>
            <p:ph type="ctrTitle"/>
          </p:nvPr>
        </p:nvSpPr>
        <p:spPr>
          <a:xfrm>
            <a:off x="988725" y="729900"/>
            <a:ext cx="71667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500"/>
              <a:buFont typeface="Lato" panose="020F0502020204030203"/>
              <a:buNone/>
              <a:defRPr sz="2500" b="1" i="0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type="subTitle" idx="1"/>
          </p:nvPr>
        </p:nvSpPr>
        <p:spPr>
          <a:xfrm>
            <a:off x="1012500" y="2852363"/>
            <a:ext cx="28854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type="subTitle" idx="2"/>
          </p:nvPr>
        </p:nvSpPr>
        <p:spPr>
          <a:xfrm>
            <a:off x="5207800" y="2852363"/>
            <a:ext cx="28854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600"/>
              <a:buFont typeface="Lato" panose="020F0502020204030203"/>
              <a:buNone/>
              <a:defRPr sz="16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type="subTitle" idx="3"/>
          </p:nvPr>
        </p:nvSpPr>
        <p:spPr>
          <a:xfrm>
            <a:off x="1207375" y="3262825"/>
            <a:ext cx="2495700" cy="9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 sz="1400">
                <a:solidFill>
                  <a:srgbClr val="09678A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type="subTitle" idx="4"/>
          </p:nvPr>
        </p:nvSpPr>
        <p:spPr>
          <a:xfrm>
            <a:off x="5426025" y="3262825"/>
            <a:ext cx="2448900" cy="9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 sz="1400">
                <a:solidFill>
                  <a:srgbClr val="09678A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400"/>
              <a:buFont typeface="Lato" panose="020F0502020204030203"/>
              <a:buNone/>
              <a:defRPr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59" name="Google Shape;59;p5"/>
          <p:cNvSpPr/>
          <p:nvPr/>
        </p:nvSpPr>
        <p:spPr>
          <a:xfrm>
            <a:off x="3877222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71" y="0"/>
                </a:moveTo>
                <a:lnTo>
                  <a:pt x="0" y="0"/>
                </a:lnTo>
                <a:lnTo>
                  <a:pt x="0" y="555574"/>
                </a:lnTo>
                <a:lnTo>
                  <a:pt x="8228" y="596332"/>
                </a:lnTo>
                <a:lnTo>
                  <a:pt x="30667" y="629615"/>
                </a:lnTo>
                <a:lnTo>
                  <a:pt x="63950" y="652055"/>
                </a:lnTo>
                <a:lnTo>
                  <a:pt x="104708" y="660283"/>
                </a:lnTo>
                <a:lnTo>
                  <a:pt x="3130962" y="660283"/>
                </a:lnTo>
                <a:lnTo>
                  <a:pt x="3171720" y="652055"/>
                </a:lnTo>
                <a:lnTo>
                  <a:pt x="3205003" y="629615"/>
                </a:lnTo>
                <a:lnTo>
                  <a:pt x="3227442" y="596332"/>
                </a:lnTo>
                <a:lnTo>
                  <a:pt x="3235671" y="555574"/>
                </a:lnTo>
                <a:lnTo>
                  <a:pt x="3235671" y="0"/>
                </a:lnTo>
                <a:close/>
              </a:path>
            </a:pathLst>
          </a:custGeom>
          <a:solidFill>
            <a:srgbClr val="01808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60" name="Google Shape;60;p5"/>
          <p:cNvSpPr txBox="1"/>
          <p:nvPr/>
        </p:nvSpPr>
        <p:spPr>
          <a:xfrm>
            <a:off x="4311780" y="44225"/>
            <a:ext cx="93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CO₂ EMISSIONS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pSp>
        <p:nvGrpSpPr>
          <p:cNvPr id="61" name="Google Shape;61;p5"/>
          <p:cNvGrpSpPr/>
          <p:nvPr/>
        </p:nvGrpSpPr>
        <p:grpSpPr>
          <a:xfrm>
            <a:off x="3996736" y="105461"/>
            <a:ext cx="274235" cy="171101"/>
            <a:chOff x="11481550" y="2611546"/>
            <a:chExt cx="798588" cy="518331"/>
          </a:xfrm>
        </p:grpSpPr>
        <p:sp>
          <p:nvSpPr>
            <p:cNvPr id="62" name="Google Shape;62;p5"/>
            <p:cNvSpPr/>
            <p:nvPr/>
          </p:nvSpPr>
          <p:spPr>
            <a:xfrm>
              <a:off x="11481550" y="2611546"/>
              <a:ext cx="798588" cy="518331"/>
            </a:xfrm>
            <a:custGeom>
              <a:avLst/>
              <a:gdLst/>
              <a:ahLst/>
              <a:cxnLst/>
              <a:rect l="l" t="t" r="r" b="b"/>
              <a:pathLst>
                <a:path w="877569" h="569595" extrusionOk="0">
                  <a:moveTo>
                    <a:pt x="709130" y="565616"/>
                  </a:moveTo>
                  <a:lnTo>
                    <a:pt x="207176" y="569165"/>
                  </a:lnTo>
                  <a:lnTo>
                    <a:pt x="160027" y="564058"/>
                  </a:lnTo>
                  <a:lnTo>
                    <a:pt x="116641" y="548868"/>
                  </a:lnTo>
                  <a:lnTo>
                    <a:pt x="78270" y="524831"/>
                  </a:lnTo>
                  <a:lnTo>
                    <a:pt x="46168" y="493181"/>
                  </a:lnTo>
                  <a:lnTo>
                    <a:pt x="21587" y="455155"/>
                  </a:lnTo>
                  <a:lnTo>
                    <a:pt x="5780" y="411986"/>
                  </a:lnTo>
                  <a:lnTo>
                    <a:pt x="0" y="364910"/>
                  </a:lnTo>
                  <a:lnTo>
                    <a:pt x="5223" y="317280"/>
                  </a:lnTo>
                  <a:lnTo>
                    <a:pt x="20733" y="273503"/>
                  </a:lnTo>
                  <a:lnTo>
                    <a:pt x="45252" y="234875"/>
                  </a:lnTo>
                  <a:lnTo>
                    <a:pt x="77503" y="202692"/>
                  </a:lnTo>
                  <a:lnTo>
                    <a:pt x="116210" y="178249"/>
                  </a:lnTo>
                  <a:lnTo>
                    <a:pt x="160094" y="162841"/>
                  </a:lnTo>
                  <a:lnTo>
                    <a:pt x="207878" y="157764"/>
                  </a:lnTo>
                  <a:lnTo>
                    <a:pt x="235514" y="112904"/>
                  </a:lnTo>
                  <a:lnTo>
                    <a:pt x="270353" y="74502"/>
                  </a:lnTo>
                  <a:lnTo>
                    <a:pt x="311317" y="43284"/>
                  </a:lnTo>
                  <a:lnTo>
                    <a:pt x="357326" y="19976"/>
                  </a:lnTo>
                  <a:lnTo>
                    <a:pt x="407301" y="5306"/>
                  </a:lnTo>
                  <a:lnTo>
                    <a:pt x="460163" y="0"/>
                  </a:lnTo>
                  <a:lnTo>
                    <a:pt x="508290" y="3790"/>
                  </a:lnTo>
                  <a:lnTo>
                    <a:pt x="554856" y="15601"/>
                  </a:lnTo>
                  <a:lnTo>
                    <a:pt x="598757" y="35053"/>
                  </a:lnTo>
                  <a:lnTo>
                    <a:pt x="638891" y="61767"/>
                  </a:lnTo>
                  <a:lnTo>
                    <a:pt x="670415" y="91091"/>
                  </a:lnTo>
                  <a:lnTo>
                    <a:pt x="697040" y="124666"/>
                  </a:lnTo>
                  <a:lnTo>
                    <a:pt x="718315" y="161774"/>
                  </a:lnTo>
                  <a:lnTo>
                    <a:pt x="733789" y="201700"/>
                  </a:lnTo>
                  <a:lnTo>
                    <a:pt x="780217" y="219199"/>
                  </a:lnTo>
                  <a:lnTo>
                    <a:pt x="819579" y="247838"/>
                  </a:lnTo>
                  <a:lnTo>
                    <a:pt x="850053" y="285566"/>
                  </a:lnTo>
                  <a:lnTo>
                    <a:pt x="869821" y="330331"/>
                  </a:lnTo>
                  <a:lnTo>
                    <a:pt x="877062" y="380082"/>
                  </a:lnTo>
                  <a:lnTo>
                    <a:pt x="874136" y="414222"/>
                  </a:lnTo>
                  <a:lnTo>
                    <a:pt x="850148" y="477337"/>
                  </a:lnTo>
                  <a:lnTo>
                    <a:pt x="805969" y="526842"/>
                  </a:lnTo>
                  <a:lnTo>
                    <a:pt x="749633" y="556739"/>
                  </a:lnTo>
                  <a:lnTo>
                    <a:pt x="718239" y="563940"/>
                  </a:lnTo>
                  <a:lnTo>
                    <a:pt x="715402" y="564998"/>
                  </a:lnTo>
                  <a:lnTo>
                    <a:pt x="712334" y="565595"/>
                  </a:lnTo>
                  <a:lnTo>
                    <a:pt x="709130" y="565616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11784358" y="2756293"/>
              <a:ext cx="231140" cy="271590"/>
            </a:xfrm>
            <a:custGeom>
              <a:avLst/>
              <a:gdLst/>
              <a:ahLst/>
              <a:cxnLst/>
              <a:rect l="l" t="t" r="r" b="b"/>
              <a:pathLst>
                <a:path w="254000" h="298450" extrusionOk="0">
                  <a:moveTo>
                    <a:pt x="151872" y="148602"/>
                  </a:moveTo>
                  <a:lnTo>
                    <a:pt x="150993" y="25067"/>
                  </a:lnTo>
                  <a:lnTo>
                    <a:pt x="125559" y="0"/>
                  </a:lnTo>
                  <a:lnTo>
                    <a:pt x="115749" y="2052"/>
                  </a:lnTo>
                  <a:lnTo>
                    <a:pt x="107765" y="7520"/>
                  </a:lnTo>
                  <a:lnTo>
                    <a:pt x="102413" y="15584"/>
                  </a:lnTo>
                  <a:lnTo>
                    <a:pt x="100502" y="25423"/>
                  </a:lnTo>
                  <a:lnTo>
                    <a:pt x="101371" y="148833"/>
                  </a:lnTo>
                  <a:lnTo>
                    <a:pt x="101402" y="153754"/>
                  </a:lnTo>
                  <a:lnTo>
                    <a:pt x="97465" y="157775"/>
                  </a:lnTo>
                  <a:lnTo>
                    <a:pt x="92544" y="157848"/>
                  </a:lnTo>
                  <a:lnTo>
                    <a:pt x="10557" y="158989"/>
                  </a:lnTo>
                  <a:lnTo>
                    <a:pt x="4435" y="160958"/>
                  </a:lnTo>
                  <a:lnTo>
                    <a:pt x="709" y="165667"/>
                  </a:lnTo>
                  <a:lnTo>
                    <a:pt x="0" y="171629"/>
                  </a:lnTo>
                  <a:lnTo>
                    <a:pt x="2924" y="177355"/>
                  </a:lnTo>
                  <a:lnTo>
                    <a:pt x="121287" y="294964"/>
                  </a:lnTo>
                  <a:lnTo>
                    <a:pt x="124826" y="298451"/>
                  </a:lnTo>
                  <a:lnTo>
                    <a:pt x="130522" y="298409"/>
                  </a:lnTo>
                  <a:lnTo>
                    <a:pt x="134009" y="294870"/>
                  </a:lnTo>
                  <a:lnTo>
                    <a:pt x="226938" y="200622"/>
                  </a:lnTo>
                  <a:lnTo>
                    <a:pt x="230556" y="197022"/>
                  </a:lnTo>
                  <a:lnTo>
                    <a:pt x="236261" y="191431"/>
                  </a:lnTo>
                  <a:lnTo>
                    <a:pt x="243251" y="184619"/>
                  </a:lnTo>
                  <a:lnTo>
                    <a:pt x="250728" y="177355"/>
                  </a:lnTo>
                  <a:lnTo>
                    <a:pt x="253856" y="171634"/>
                  </a:lnTo>
                  <a:lnTo>
                    <a:pt x="160678" y="157482"/>
                  </a:lnTo>
                  <a:lnTo>
                    <a:pt x="155820" y="157408"/>
                  </a:lnTo>
                  <a:lnTo>
                    <a:pt x="151904" y="153461"/>
                  </a:lnTo>
                  <a:lnTo>
                    <a:pt x="151872" y="148602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  <p:sp>
        <p:nvSpPr>
          <p:cNvPr id="64" name="Google Shape;64;p5"/>
          <p:cNvSpPr/>
          <p:nvPr/>
        </p:nvSpPr>
        <p:spPr>
          <a:xfrm>
            <a:off x="2296809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81" y="0"/>
                </a:moveTo>
                <a:lnTo>
                  <a:pt x="0" y="0"/>
                </a:lnTo>
                <a:lnTo>
                  <a:pt x="0" y="555574"/>
                </a:lnTo>
                <a:lnTo>
                  <a:pt x="8229" y="596332"/>
                </a:lnTo>
                <a:lnTo>
                  <a:pt x="30671" y="629615"/>
                </a:lnTo>
                <a:lnTo>
                  <a:pt x="63955" y="652055"/>
                </a:lnTo>
                <a:lnTo>
                  <a:pt x="104708" y="660283"/>
                </a:lnTo>
                <a:lnTo>
                  <a:pt x="3130972" y="660283"/>
                </a:lnTo>
                <a:lnTo>
                  <a:pt x="3171726" y="652055"/>
                </a:lnTo>
                <a:lnTo>
                  <a:pt x="3205009" y="629615"/>
                </a:lnTo>
                <a:lnTo>
                  <a:pt x="3227451" y="596332"/>
                </a:lnTo>
                <a:lnTo>
                  <a:pt x="3235681" y="555574"/>
                </a:lnTo>
                <a:lnTo>
                  <a:pt x="3235681" y="0"/>
                </a:lnTo>
                <a:close/>
              </a:path>
            </a:pathLst>
          </a:custGeom>
          <a:solidFill>
            <a:srgbClr val="00A69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65" name="Google Shape;65;p5"/>
          <p:cNvSpPr txBox="1"/>
          <p:nvPr/>
        </p:nvSpPr>
        <p:spPr>
          <a:xfrm>
            <a:off x="2695149" y="44225"/>
            <a:ext cx="933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WASTE MANAGEMENT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2436853" y="79049"/>
            <a:ext cx="182165" cy="78296"/>
          </a:xfrm>
          <a:custGeom>
            <a:avLst/>
            <a:gdLst/>
            <a:ahLst/>
            <a:cxnLst/>
            <a:rect l="l" t="t" r="r" b="b"/>
            <a:pathLst>
              <a:path w="582929" h="260985" extrusionOk="0">
                <a:moveTo>
                  <a:pt x="365716" y="229198"/>
                </a:moveTo>
                <a:lnTo>
                  <a:pt x="355434" y="234817"/>
                </a:lnTo>
                <a:lnTo>
                  <a:pt x="336624" y="243687"/>
                </a:lnTo>
                <a:lnTo>
                  <a:pt x="322489" y="253205"/>
                </a:lnTo>
                <a:lnTo>
                  <a:pt x="326230" y="260768"/>
                </a:lnTo>
                <a:lnTo>
                  <a:pt x="352928" y="260768"/>
                </a:lnTo>
                <a:lnTo>
                  <a:pt x="411662" y="260768"/>
                </a:lnTo>
                <a:lnTo>
                  <a:pt x="470397" y="260768"/>
                </a:lnTo>
                <a:lnTo>
                  <a:pt x="497094" y="260768"/>
                </a:lnTo>
                <a:lnTo>
                  <a:pt x="582631" y="126102"/>
                </a:lnTo>
                <a:lnTo>
                  <a:pt x="578310" y="119066"/>
                </a:lnTo>
                <a:lnTo>
                  <a:pt x="561836" y="125544"/>
                </a:lnTo>
                <a:lnTo>
                  <a:pt x="543281" y="136165"/>
                </a:lnTo>
                <a:lnTo>
                  <a:pt x="532716" y="141557"/>
                </a:lnTo>
                <a:lnTo>
                  <a:pt x="513423" y="111550"/>
                </a:lnTo>
                <a:lnTo>
                  <a:pt x="489364" y="71877"/>
                </a:lnTo>
                <a:lnTo>
                  <a:pt x="462789" y="34825"/>
                </a:lnTo>
                <a:lnTo>
                  <a:pt x="435944" y="12681"/>
                </a:lnTo>
                <a:lnTo>
                  <a:pt x="399921" y="3243"/>
                </a:lnTo>
                <a:lnTo>
                  <a:pt x="338358" y="0"/>
                </a:lnTo>
                <a:lnTo>
                  <a:pt x="267717" y="301"/>
                </a:lnTo>
                <a:lnTo>
                  <a:pt x="204458" y="1495"/>
                </a:lnTo>
                <a:lnTo>
                  <a:pt x="165042" y="933"/>
                </a:lnTo>
                <a:lnTo>
                  <a:pt x="95068" y="30842"/>
                </a:lnTo>
                <a:lnTo>
                  <a:pt x="66724" y="65672"/>
                </a:lnTo>
                <a:lnTo>
                  <a:pt x="41890" y="105247"/>
                </a:lnTo>
                <a:lnTo>
                  <a:pt x="19878" y="143188"/>
                </a:lnTo>
                <a:lnTo>
                  <a:pt x="0" y="173116"/>
                </a:lnTo>
                <a:lnTo>
                  <a:pt x="167031" y="260778"/>
                </a:lnTo>
                <a:lnTo>
                  <a:pt x="276399" y="88616"/>
                </a:lnTo>
                <a:lnTo>
                  <a:pt x="365716" y="229198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67" name="Google Shape;67;p5"/>
          <p:cNvSpPr/>
          <p:nvPr/>
        </p:nvSpPr>
        <p:spPr>
          <a:xfrm>
            <a:off x="2523183" y="157338"/>
            <a:ext cx="133350" cy="145161"/>
          </a:xfrm>
          <a:custGeom>
            <a:avLst/>
            <a:gdLst/>
            <a:ahLst/>
            <a:cxnLst/>
            <a:rect l="l" t="t" r="r" b="b"/>
            <a:pathLst>
              <a:path w="426720" h="483870" extrusionOk="0">
                <a:moveTo>
                  <a:pt x="413202" y="216569"/>
                </a:moveTo>
                <a:lnTo>
                  <a:pt x="426236" y="182635"/>
                </a:lnTo>
                <a:lnTo>
                  <a:pt x="419651" y="144340"/>
                </a:lnTo>
                <a:lnTo>
                  <a:pt x="400192" y="104307"/>
                </a:lnTo>
                <a:lnTo>
                  <a:pt x="374603" y="65157"/>
                </a:lnTo>
                <a:lnTo>
                  <a:pt x="349631" y="29513"/>
                </a:lnTo>
                <a:lnTo>
                  <a:pt x="332021" y="0"/>
                </a:lnTo>
                <a:lnTo>
                  <a:pt x="165000" y="87662"/>
                </a:lnTo>
                <a:lnTo>
                  <a:pt x="274316" y="259845"/>
                </a:lnTo>
                <a:lnTo>
                  <a:pt x="95724" y="259855"/>
                </a:lnTo>
                <a:lnTo>
                  <a:pt x="95513" y="248505"/>
                </a:lnTo>
                <a:lnTo>
                  <a:pt x="96411" y="228576"/>
                </a:lnTo>
                <a:lnTo>
                  <a:pt x="94619" y="212209"/>
                </a:lnTo>
                <a:lnTo>
                  <a:pt x="43162" y="279530"/>
                </a:lnTo>
                <a:lnTo>
                  <a:pt x="13487" y="326272"/>
                </a:lnTo>
                <a:lnTo>
                  <a:pt x="0" y="347518"/>
                </a:lnTo>
                <a:lnTo>
                  <a:pt x="86321" y="483514"/>
                </a:lnTo>
                <a:lnTo>
                  <a:pt x="94602" y="482860"/>
                </a:lnTo>
                <a:lnTo>
                  <a:pt x="96418" y="466464"/>
                </a:lnTo>
                <a:lnTo>
                  <a:pt x="95536" y="446508"/>
                </a:lnTo>
                <a:lnTo>
                  <a:pt x="95724" y="435169"/>
                </a:lnTo>
                <a:lnTo>
                  <a:pt x="218684" y="435169"/>
                </a:lnTo>
                <a:lnTo>
                  <a:pt x="254106" y="429494"/>
                </a:lnTo>
                <a:lnTo>
                  <a:pt x="287164" y="405734"/>
                </a:lnTo>
                <a:lnTo>
                  <a:pt x="317749" y="369635"/>
                </a:lnTo>
                <a:lnTo>
                  <a:pt x="345754" y="326933"/>
                </a:lnTo>
                <a:lnTo>
                  <a:pt x="371069" y="283364"/>
                </a:lnTo>
                <a:lnTo>
                  <a:pt x="393588" y="244664"/>
                </a:lnTo>
                <a:lnTo>
                  <a:pt x="413202" y="216569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68" name="Google Shape;68;p5"/>
          <p:cNvSpPr/>
          <p:nvPr/>
        </p:nvSpPr>
        <p:spPr>
          <a:xfrm>
            <a:off x="2389957" y="157327"/>
            <a:ext cx="115888" cy="131254"/>
          </a:xfrm>
          <a:custGeom>
            <a:avLst/>
            <a:gdLst/>
            <a:ahLst/>
            <a:cxnLst/>
            <a:rect l="l" t="t" r="r" b="b"/>
            <a:pathLst>
              <a:path w="370840" h="437514" extrusionOk="0">
                <a:moveTo>
                  <a:pt x="152110" y="259876"/>
                </a:moveTo>
                <a:lnTo>
                  <a:pt x="241406" y="119242"/>
                </a:lnTo>
                <a:lnTo>
                  <a:pt x="284619" y="141932"/>
                </a:lnTo>
                <a:lnTo>
                  <a:pt x="284743" y="124740"/>
                </a:lnTo>
                <a:lnTo>
                  <a:pt x="255136" y="75622"/>
                </a:lnTo>
                <a:lnTo>
                  <a:pt x="220561" y="24181"/>
                </a:lnTo>
                <a:lnTo>
                  <a:pt x="205784" y="20"/>
                </a:lnTo>
                <a:lnTo>
                  <a:pt x="34930" y="0"/>
                </a:lnTo>
                <a:lnTo>
                  <a:pt x="31182" y="7543"/>
                </a:lnTo>
                <a:lnTo>
                  <a:pt x="45312" y="17083"/>
                </a:lnTo>
                <a:lnTo>
                  <a:pt x="64115" y="25971"/>
                </a:lnTo>
                <a:lnTo>
                  <a:pt x="74385" y="31559"/>
                </a:lnTo>
                <a:lnTo>
                  <a:pt x="55949" y="61323"/>
                </a:lnTo>
                <a:lnTo>
                  <a:pt x="30167" y="99782"/>
                </a:lnTo>
                <a:lnTo>
                  <a:pt x="7898" y="139293"/>
                </a:lnTo>
                <a:lnTo>
                  <a:pt x="9000" y="205359"/>
                </a:lnTo>
                <a:lnTo>
                  <a:pt x="36893" y="255742"/>
                </a:lnTo>
                <a:lnTo>
                  <a:pt x="72762" y="311548"/>
                </a:lnTo>
                <a:lnTo>
                  <a:pt x="105693" y="360960"/>
                </a:lnTo>
                <a:lnTo>
                  <a:pt x="124771" y="392166"/>
                </a:lnTo>
                <a:lnTo>
                  <a:pt x="150685" y="419106"/>
                </a:lnTo>
                <a:lnTo>
                  <a:pt x="190526" y="432688"/>
                </a:lnTo>
                <a:lnTo>
                  <a:pt x="238377" y="436999"/>
                </a:lnTo>
                <a:lnTo>
                  <a:pt x="288320" y="436129"/>
                </a:lnTo>
                <a:lnTo>
                  <a:pt x="334439" y="434167"/>
                </a:lnTo>
                <a:lnTo>
                  <a:pt x="370815" y="435201"/>
                </a:lnTo>
                <a:lnTo>
                  <a:pt x="370815" y="259876"/>
                </a:lnTo>
                <a:lnTo>
                  <a:pt x="152110" y="259876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69" name="Google Shape;69;p5"/>
          <p:cNvSpPr/>
          <p:nvPr/>
        </p:nvSpPr>
        <p:spPr>
          <a:xfrm>
            <a:off x="7038038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71" y="0"/>
                </a:moveTo>
                <a:lnTo>
                  <a:pt x="0" y="0"/>
                </a:lnTo>
                <a:lnTo>
                  <a:pt x="0" y="555574"/>
                </a:lnTo>
                <a:lnTo>
                  <a:pt x="8228" y="596332"/>
                </a:lnTo>
                <a:lnTo>
                  <a:pt x="30667" y="629615"/>
                </a:lnTo>
                <a:lnTo>
                  <a:pt x="63950" y="652055"/>
                </a:lnTo>
                <a:lnTo>
                  <a:pt x="104708" y="660283"/>
                </a:lnTo>
                <a:lnTo>
                  <a:pt x="3130962" y="660283"/>
                </a:lnTo>
                <a:lnTo>
                  <a:pt x="3171720" y="652055"/>
                </a:lnTo>
                <a:lnTo>
                  <a:pt x="3205003" y="629615"/>
                </a:lnTo>
                <a:lnTo>
                  <a:pt x="3227442" y="596332"/>
                </a:lnTo>
                <a:lnTo>
                  <a:pt x="3235671" y="555574"/>
                </a:lnTo>
                <a:lnTo>
                  <a:pt x="3235671" y="0"/>
                </a:lnTo>
                <a:close/>
              </a:path>
            </a:pathLst>
          </a:custGeom>
          <a:solidFill>
            <a:srgbClr val="5FB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70" name="Google Shape;70;p5"/>
          <p:cNvSpPr txBox="1"/>
          <p:nvPr/>
        </p:nvSpPr>
        <p:spPr>
          <a:xfrm>
            <a:off x="7411075" y="44225"/>
            <a:ext cx="9324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SOCIAL ACTION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7141465" y="89790"/>
            <a:ext cx="239030" cy="202501"/>
          </a:xfrm>
          <a:custGeom>
            <a:avLst/>
            <a:gdLst/>
            <a:ahLst/>
            <a:cxnLst/>
            <a:rect l="l" t="t" r="r" b="b"/>
            <a:pathLst>
              <a:path w="758825" h="675004" extrusionOk="0">
                <a:moveTo>
                  <a:pt x="698198" y="66029"/>
                </a:moveTo>
                <a:lnTo>
                  <a:pt x="666171" y="37751"/>
                </a:lnTo>
                <a:lnTo>
                  <a:pt x="629594" y="17049"/>
                </a:lnTo>
                <a:lnTo>
                  <a:pt x="589399" y="4330"/>
                </a:lnTo>
                <a:lnTo>
                  <a:pt x="546517" y="0"/>
                </a:lnTo>
                <a:lnTo>
                  <a:pt x="514391" y="2589"/>
                </a:lnTo>
                <a:lnTo>
                  <a:pt x="454707" y="23191"/>
                </a:lnTo>
                <a:lnTo>
                  <a:pt x="414318" y="52037"/>
                </a:lnTo>
                <a:lnTo>
                  <a:pt x="379182" y="91431"/>
                </a:lnTo>
                <a:lnTo>
                  <a:pt x="368160" y="77213"/>
                </a:lnTo>
                <a:lnTo>
                  <a:pt x="331005" y="41129"/>
                </a:lnTo>
                <a:lnTo>
                  <a:pt x="274612" y="10332"/>
                </a:lnTo>
                <a:lnTo>
                  <a:pt x="211857" y="0"/>
                </a:lnTo>
                <a:lnTo>
                  <a:pt x="168963" y="4330"/>
                </a:lnTo>
                <a:lnTo>
                  <a:pt x="128761" y="17049"/>
                </a:lnTo>
                <a:lnTo>
                  <a:pt x="92182" y="37751"/>
                </a:lnTo>
                <a:lnTo>
                  <a:pt x="60155" y="66029"/>
                </a:lnTo>
                <a:lnTo>
                  <a:pt x="34393" y="100314"/>
                </a:lnTo>
                <a:lnTo>
                  <a:pt x="15533" y="139383"/>
                </a:lnTo>
                <a:lnTo>
                  <a:pt x="3945" y="182245"/>
                </a:lnTo>
                <a:lnTo>
                  <a:pt x="0" y="227909"/>
                </a:lnTo>
                <a:lnTo>
                  <a:pt x="4538" y="275127"/>
                </a:lnTo>
                <a:lnTo>
                  <a:pt x="18371" y="321121"/>
                </a:lnTo>
                <a:lnTo>
                  <a:pt x="41823" y="366698"/>
                </a:lnTo>
                <a:lnTo>
                  <a:pt x="75222" y="412668"/>
                </a:lnTo>
                <a:lnTo>
                  <a:pt x="105095" y="446067"/>
                </a:lnTo>
                <a:lnTo>
                  <a:pt x="139322" y="480053"/>
                </a:lnTo>
                <a:lnTo>
                  <a:pt x="177439" y="515013"/>
                </a:lnTo>
                <a:lnTo>
                  <a:pt x="218985" y="551332"/>
                </a:lnTo>
                <a:lnTo>
                  <a:pt x="263499" y="589395"/>
                </a:lnTo>
                <a:lnTo>
                  <a:pt x="283685" y="606604"/>
                </a:lnTo>
                <a:lnTo>
                  <a:pt x="304954" y="624804"/>
                </a:lnTo>
                <a:lnTo>
                  <a:pt x="327086" y="643869"/>
                </a:lnTo>
                <a:lnTo>
                  <a:pt x="349863" y="663676"/>
                </a:lnTo>
                <a:lnTo>
                  <a:pt x="356350" y="668392"/>
                </a:lnTo>
                <a:lnTo>
                  <a:pt x="363517" y="671846"/>
                </a:lnTo>
                <a:lnTo>
                  <a:pt x="371187" y="673968"/>
                </a:lnTo>
                <a:lnTo>
                  <a:pt x="379182" y="674691"/>
                </a:lnTo>
                <a:lnTo>
                  <a:pt x="387171" y="673968"/>
                </a:lnTo>
                <a:lnTo>
                  <a:pt x="394840" y="671847"/>
                </a:lnTo>
                <a:lnTo>
                  <a:pt x="402003" y="668396"/>
                </a:lnTo>
                <a:lnTo>
                  <a:pt x="408479" y="663686"/>
                </a:lnTo>
                <a:lnTo>
                  <a:pt x="431265" y="643872"/>
                </a:lnTo>
                <a:lnTo>
                  <a:pt x="453408" y="624799"/>
                </a:lnTo>
                <a:lnTo>
                  <a:pt x="474686" y="606591"/>
                </a:lnTo>
                <a:lnTo>
                  <a:pt x="494874" y="589374"/>
                </a:lnTo>
                <a:lnTo>
                  <a:pt x="539384" y="551317"/>
                </a:lnTo>
                <a:lnTo>
                  <a:pt x="580930" y="515004"/>
                </a:lnTo>
                <a:lnTo>
                  <a:pt x="619049" y="480049"/>
                </a:lnTo>
                <a:lnTo>
                  <a:pt x="653277" y="446066"/>
                </a:lnTo>
                <a:lnTo>
                  <a:pt x="683151" y="412668"/>
                </a:lnTo>
                <a:lnTo>
                  <a:pt x="716547" y="366698"/>
                </a:lnTo>
                <a:lnTo>
                  <a:pt x="739993" y="321119"/>
                </a:lnTo>
                <a:lnTo>
                  <a:pt x="753818" y="275123"/>
                </a:lnTo>
                <a:lnTo>
                  <a:pt x="758353" y="227898"/>
                </a:lnTo>
                <a:lnTo>
                  <a:pt x="754408" y="182241"/>
                </a:lnTo>
                <a:lnTo>
                  <a:pt x="742820" y="139381"/>
                </a:lnTo>
                <a:lnTo>
                  <a:pt x="723959" y="100313"/>
                </a:lnTo>
                <a:lnTo>
                  <a:pt x="698198" y="66029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72" name="Google Shape;72;p5"/>
          <p:cNvSpPr/>
          <p:nvPr/>
        </p:nvSpPr>
        <p:spPr>
          <a:xfrm>
            <a:off x="5457631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81" y="0"/>
                </a:moveTo>
                <a:lnTo>
                  <a:pt x="0" y="0"/>
                </a:lnTo>
                <a:lnTo>
                  <a:pt x="0" y="555574"/>
                </a:lnTo>
                <a:lnTo>
                  <a:pt x="8229" y="596332"/>
                </a:lnTo>
                <a:lnTo>
                  <a:pt x="30671" y="629615"/>
                </a:lnTo>
                <a:lnTo>
                  <a:pt x="63955" y="652055"/>
                </a:lnTo>
                <a:lnTo>
                  <a:pt x="104708" y="660283"/>
                </a:lnTo>
                <a:lnTo>
                  <a:pt x="3130972" y="660283"/>
                </a:lnTo>
                <a:lnTo>
                  <a:pt x="3171726" y="652055"/>
                </a:lnTo>
                <a:lnTo>
                  <a:pt x="3205009" y="629615"/>
                </a:lnTo>
                <a:lnTo>
                  <a:pt x="3227451" y="596332"/>
                </a:lnTo>
                <a:lnTo>
                  <a:pt x="3235681" y="555574"/>
                </a:lnTo>
                <a:lnTo>
                  <a:pt x="3235681" y="0"/>
                </a:lnTo>
                <a:close/>
              </a:path>
            </a:pathLst>
          </a:custGeom>
          <a:solidFill>
            <a:srgbClr val="09678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73" name="Google Shape;73;p5"/>
          <p:cNvSpPr txBox="1"/>
          <p:nvPr/>
        </p:nvSpPr>
        <p:spPr>
          <a:xfrm>
            <a:off x="5874975" y="44225"/>
            <a:ext cx="93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COMMITTED </a:t>
            </a: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EMPLOYEES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716400" y="-10800"/>
            <a:ext cx="1399553" cy="366522"/>
          </a:xfrm>
          <a:custGeom>
            <a:avLst/>
            <a:gdLst/>
            <a:ahLst/>
            <a:cxnLst/>
            <a:rect l="l" t="t" r="r" b="b"/>
            <a:pathLst>
              <a:path w="3235960" h="660400" extrusionOk="0">
                <a:moveTo>
                  <a:pt x="3235671" y="0"/>
                </a:moveTo>
                <a:lnTo>
                  <a:pt x="0" y="0"/>
                </a:lnTo>
                <a:lnTo>
                  <a:pt x="0" y="555574"/>
                </a:lnTo>
                <a:lnTo>
                  <a:pt x="8228" y="596332"/>
                </a:lnTo>
                <a:lnTo>
                  <a:pt x="30667" y="629615"/>
                </a:lnTo>
                <a:lnTo>
                  <a:pt x="63950" y="652055"/>
                </a:lnTo>
                <a:lnTo>
                  <a:pt x="104708" y="660283"/>
                </a:lnTo>
                <a:lnTo>
                  <a:pt x="3130962" y="660283"/>
                </a:lnTo>
                <a:lnTo>
                  <a:pt x="3171720" y="652055"/>
                </a:lnTo>
                <a:lnTo>
                  <a:pt x="3205003" y="629615"/>
                </a:lnTo>
                <a:lnTo>
                  <a:pt x="3227442" y="596332"/>
                </a:lnTo>
                <a:lnTo>
                  <a:pt x="3235671" y="555574"/>
                </a:lnTo>
                <a:lnTo>
                  <a:pt x="3235671" y="0"/>
                </a:lnTo>
                <a:close/>
              </a:path>
            </a:pathLst>
          </a:custGeom>
          <a:solidFill>
            <a:srgbClr val="88C3B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75" name="Google Shape;75;p5"/>
          <p:cNvSpPr txBox="1"/>
          <p:nvPr/>
        </p:nvSpPr>
        <p:spPr>
          <a:xfrm>
            <a:off x="1119554" y="44225"/>
            <a:ext cx="93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HOME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pSp>
        <p:nvGrpSpPr>
          <p:cNvPr id="76" name="Google Shape;76;p5"/>
          <p:cNvGrpSpPr/>
          <p:nvPr/>
        </p:nvGrpSpPr>
        <p:grpSpPr>
          <a:xfrm>
            <a:off x="875759" y="78041"/>
            <a:ext cx="194959" cy="225752"/>
            <a:chOff x="2042250" y="818150"/>
            <a:chExt cx="3544700" cy="4097125"/>
          </a:xfrm>
        </p:grpSpPr>
        <p:sp>
          <p:nvSpPr>
            <p:cNvPr id="77" name="Google Shape;77;p5"/>
            <p:cNvSpPr/>
            <p:nvPr/>
          </p:nvSpPr>
          <p:spPr>
            <a:xfrm>
              <a:off x="2042250" y="1794075"/>
              <a:ext cx="3544700" cy="3121200"/>
            </a:xfrm>
            <a:custGeom>
              <a:avLst/>
              <a:gdLst/>
              <a:ahLst/>
              <a:cxnLst/>
              <a:rect l="l" t="t" r="r" b="b"/>
              <a:pathLst>
                <a:path w="141788" h="124848" extrusionOk="0">
                  <a:moveTo>
                    <a:pt x="134790" y="6998"/>
                  </a:moveTo>
                  <a:lnTo>
                    <a:pt x="134790" y="117850"/>
                  </a:lnTo>
                  <a:lnTo>
                    <a:pt x="6998" y="117850"/>
                  </a:lnTo>
                  <a:lnTo>
                    <a:pt x="6998" y="6998"/>
                  </a:lnTo>
                  <a:close/>
                  <a:moveTo>
                    <a:pt x="1" y="1"/>
                  </a:moveTo>
                  <a:lnTo>
                    <a:pt x="1" y="124847"/>
                  </a:lnTo>
                  <a:lnTo>
                    <a:pt x="141787" y="124847"/>
                  </a:lnTo>
                  <a:lnTo>
                    <a:pt x="141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3220750" y="3331650"/>
              <a:ext cx="1187700" cy="1583625"/>
            </a:xfrm>
            <a:custGeom>
              <a:avLst/>
              <a:gdLst/>
              <a:ahLst/>
              <a:cxnLst/>
              <a:rect l="l" t="t" r="r" b="b"/>
              <a:pathLst>
                <a:path w="47508" h="63345" extrusionOk="0">
                  <a:moveTo>
                    <a:pt x="29094" y="6998"/>
                  </a:moveTo>
                  <a:lnTo>
                    <a:pt x="34250" y="9207"/>
                  </a:lnTo>
                  <a:lnTo>
                    <a:pt x="37933" y="13258"/>
                  </a:lnTo>
                  <a:lnTo>
                    <a:pt x="40142" y="18414"/>
                  </a:lnTo>
                  <a:lnTo>
                    <a:pt x="40511" y="21360"/>
                  </a:lnTo>
                  <a:lnTo>
                    <a:pt x="40511" y="56347"/>
                  </a:lnTo>
                  <a:lnTo>
                    <a:pt x="6998" y="56347"/>
                  </a:lnTo>
                  <a:lnTo>
                    <a:pt x="6998" y="21360"/>
                  </a:lnTo>
                  <a:lnTo>
                    <a:pt x="6998" y="18414"/>
                  </a:lnTo>
                  <a:lnTo>
                    <a:pt x="9207" y="13258"/>
                  </a:lnTo>
                  <a:lnTo>
                    <a:pt x="13258" y="9207"/>
                  </a:lnTo>
                  <a:lnTo>
                    <a:pt x="18046" y="6998"/>
                  </a:lnTo>
                  <a:close/>
                  <a:moveTo>
                    <a:pt x="20992" y="0"/>
                  </a:moveTo>
                  <a:lnTo>
                    <a:pt x="16941" y="369"/>
                  </a:lnTo>
                  <a:lnTo>
                    <a:pt x="9207" y="3683"/>
                  </a:lnTo>
                  <a:lnTo>
                    <a:pt x="3315" y="9207"/>
                  </a:lnTo>
                  <a:lnTo>
                    <a:pt x="369" y="16941"/>
                  </a:lnTo>
                  <a:lnTo>
                    <a:pt x="0" y="21360"/>
                  </a:lnTo>
                  <a:lnTo>
                    <a:pt x="0" y="63344"/>
                  </a:lnTo>
                  <a:lnTo>
                    <a:pt x="47508" y="63344"/>
                  </a:lnTo>
                  <a:lnTo>
                    <a:pt x="47508" y="21360"/>
                  </a:lnTo>
                  <a:lnTo>
                    <a:pt x="47140" y="16941"/>
                  </a:lnTo>
                  <a:lnTo>
                    <a:pt x="43825" y="9207"/>
                  </a:lnTo>
                  <a:lnTo>
                    <a:pt x="37933" y="3683"/>
                  </a:lnTo>
                  <a:lnTo>
                    <a:pt x="30567" y="369"/>
                  </a:lnTo>
                  <a:lnTo>
                    <a:pt x="26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2042250" y="818150"/>
              <a:ext cx="3544700" cy="1150900"/>
            </a:xfrm>
            <a:custGeom>
              <a:avLst/>
              <a:gdLst/>
              <a:ahLst/>
              <a:cxnLst/>
              <a:rect l="l" t="t" r="r" b="b"/>
              <a:pathLst>
                <a:path w="141788" h="46036" extrusionOk="0">
                  <a:moveTo>
                    <a:pt x="124847" y="6629"/>
                  </a:moveTo>
                  <a:lnTo>
                    <a:pt x="129266" y="8839"/>
                  </a:lnTo>
                  <a:lnTo>
                    <a:pt x="132580" y="12154"/>
                  </a:lnTo>
                  <a:lnTo>
                    <a:pt x="134790" y="16573"/>
                  </a:lnTo>
                  <a:lnTo>
                    <a:pt x="134790" y="19151"/>
                  </a:lnTo>
                  <a:lnTo>
                    <a:pt x="134790" y="39038"/>
                  </a:lnTo>
                  <a:lnTo>
                    <a:pt x="6998" y="39038"/>
                  </a:lnTo>
                  <a:lnTo>
                    <a:pt x="6998" y="19151"/>
                  </a:lnTo>
                  <a:lnTo>
                    <a:pt x="6998" y="16573"/>
                  </a:lnTo>
                  <a:lnTo>
                    <a:pt x="8840" y="12154"/>
                  </a:lnTo>
                  <a:lnTo>
                    <a:pt x="12154" y="8839"/>
                  </a:lnTo>
                  <a:lnTo>
                    <a:pt x="16573" y="6629"/>
                  </a:lnTo>
                  <a:close/>
                  <a:moveTo>
                    <a:pt x="15469" y="0"/>
                  </a:moveTo>
                  <a:lnTo>
                    <a:pt x="8471" y="2947"/>
                  </a:lnTo>
                  <a:lnTo>
                    <a:pt x="3315" y="8103"/>
                  </a:lnTo>
                  <a:lnTo>
                    <a:pt x="369" y="15100"/>
                  </a:lnTo>
                  <a:lnTo>
                    <a:pt x="1" y="19151"/>
                  </a:lnTo>
                  <a:lnTo>
                    <a:pt x="1" y="46035"/>
                  </a:lnTo>
                  <a:lnTo>
                    <a:pt x="141787" y="46035"/>
                  </a:lnTo>
                  <a:lnTo>
                    <a:pt x="141787" y="19151"/>
                  </a:lnTo>
                  <a:lnTo>
                    <a:pt x="141419" y="15100"/>
                  </a:lnTo>
                  <a:lnTo>
                    <a:pt x="138473" y="8103"/>
                  </a:lnTo>
                  <a:lnTo>
                    <a:pt x="133317" y="2947"/>
                  </a:lnTo>
                  <a:lnTo>
                    <a:pt x="126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0" name="Google Shape;80;p5"/>
          <p:cNvSpPr/>
          <p:nvPr/>
        </p:nvSpPr>
        <p:spPr>
          <a:xfrm>
            <a:off x="5588997" y="201623"/>
            <a:ext cx="227015" cy="90322"/>
          </a:xfrm>
          <a:custGeom>
            <a:avLst/>
            <a:gdLst/>
            <a:ahLst/>
            <a:cxnLst/>
            <a:rect l="l" t="t" r="r" b="b"/>
            <a:pathLst>
              <a:path w="715009" h="284479" extrusionOk="0">
                <a:moveTo>
                  <a:pt x="626054" y="0"/>
                </a:moveTo>
                <a:lnTo>
                  <a:pt x="88761" y="0"/>
                </a:lnTo>
                <a:lnTo>
                  <a:pt x="54210" y="6974"/>
                </a:lnTo>
                <a:lnTo>
                  <a:pt x="25996" y="25996"/>
                </a:lnTo>
                <a:lnTo>
                  <a:pt x="6974" y="54210"/>
                </a:lnTo>
                <a:lnTo>
                  <a:pt x="0" y="88761"/>
                </a:lnTo>
                <a:lnTo>
                  <a:pt x="0" y="284441"/>
                </a:lnTo>
                <a:lnTo>
                  <a:pt x="714815" y="284441"/>
                </a:lnTo>
                <a:lnTo>
                  <a:pt x="714815" y="88761"/>
                </a:lnTo>
                <a:lnTo>
                  <a:pt x="707841" y="54210"/>
                </a:lnTo>
                <a:lnTo>
                  <a:pt x="688819" y="25996"/>
                </a:lnTo>
                <a:lnTo>
                  <a:pt x="660605" y="6974"/>
                </a:lnTo>
                <a:lnTo>
                  <a:pt x="626054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81" name="Google Shape;81;p5"/>
          <p:cNvSpPr/>
          <p:nvPr/>
        </p:nvSpPr>
        <p:spPr>
          <a:xfrm>
            <a:off x="5669200" y="115619"/>
            <a:ext cx="65927" cy="123588"/>
          </a:xfrm>
          <a:custGeom>
            <a:avLst/>
            <a:gdLst/>
            <a:ahLst/>
            <a:cxnLst/>
            <a:rect l="l" t="t" r="r" b="b"/>
            <a:pathLst>
              <a:path w="207645" h="389254" extrusionOk="0">
                <a:moveTo>
                  <a:pt x="207019" y="0"/>
                </a:moveTo>
                <a:lnTo>
                  <a:pt x="0" y="0"/>
                </a:lnTo>
                <a:lnTo>
                  <a:pt x="0" y="338230"/>
                </a:lnTo>
                <a:lnTo>
                  <a:pt x="3986" y="357978"/>
                </a:lnTo>
                <a:lnTo>
                  <a:pt x="14858" y="374103"/>
                </a:lnTo>
                <a:lnTo>
                  <a:pt x="30983" y="384975"/>
                </a:lnTo>
                <a:lnTo>
                  <a:pt x="50731" y="388961"/>
                </a:lnTo>
                <a:lnTo>
                  <a:pt x="156288" y="388961"/>
                </a:lnTo>
                <a:lnTo>
                  <a:pt x="176036" y="384975"/>
                </a:lnTo>
                <a:lnTo>
                  <a:pt x="192161" y="374103"/>
                </a:lnTo>
                <a:lnTo>
                  <a:pt x="203033" y="357978"/>
                </a:lnTo>
                <a:lnTo>
                  <a:pt x="207019" y="338230"/>
                </a:lnTo>
                <a:lnTo>
                  <a:pt x="207019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82" name="Google Shape;82;p5"/>
          <p:cNvSpPr/>
          <p:nvPr/>
        </p:nvSpPr>
        <p:spPr>
          <a:xfrm>
            <a:off x="5640465" y="64871"/>
            <a:ext cx="123588" cy="123588"/>
          </a:xfrm>
          <a:custGeom>
            <a:avLst/>
            <a:gdLst/>
            <a:ahLst/>
            <a:cxnLst/>
            <a:rect l="l" t="t" r="r" b="b"/>
            <a:pathLst>
              <a:path w="389254" h="389254" extrusionOk="0">
                <a:moveTo>
                  <a:pt x="339612" y="0"/>
                </a:moveTo>
                <a:lnTo>
                  <a:pt x="49338" y="0"/>
                </a:lnTo>
                <a:lnTo>
                  <a:pt x="30135" y="3877"/>
                </a:lnTo>
                <a:lnTo>
                  <a:pt x="14452" y="14453"/>
                </a:lnTo>
                <a:lnTo>
                  <a:pt x="3877" y="30139"/>
                </a:lnTo>
                <a:lnTo>
                  <a:pt x="0" y="49349"/>
                </a:lnTo>
                <a:lnTo>
                  <a:pt x="0" y="339612"/>
                </a:lnTo>
                <a:lnTo>
                  <a:pt x="3877" y="358822"/>
                </a:lnTo>
                <a:lnTo>
                  <a:pt x="14452" y="374508"/>
                </a:lnTo>
                <a:lnTo>
                  <a:pt x="30135" y="385083"/>
                </a:lnTo>
                <a:lnTo>
                  <a:pt x="49338" y="388961"/>
                </a:lnTo>
                <a:lnTo>
                  <a:pt x="339612" y="388961"/>
                </a:lnTo>
                <a:lnTo>
                  <a:pt x="358822" y="385083"/>
                </a:lnTo>
                <a:lnTo>
                  <a:pt x="374508" y="374508"/>
                </a:lnTo>
                <a:lnTo>
                  <a:pt x="385083" y="358822"/>
                </a:lnTo>
                <a:lnTo>
                  <a:pt x="388961" y="339612"/>
                </a:lnTo>
                <a:lnTo>
                  <a:pt x="388961" y="49349"/>
                </a:lnTo>
                <a:lnTo>
                  <a:pt x="385083" y="30139"/>
                </a:lnTo>
                <a:lnTo>
                  <a:pt x="374508" y="14453"/>
                </a:lnTo>
                <a:lnTo>
                  <a:pt x="358822" y="3877"/>
                </a:lnTo>
                <a:lnTo>
                  <a:pt x="339612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83" name="Google Shape;83;p5"/>
          <p:cNvSpPr/>
          <p:nvPr/>
        </p:nvSpPr>
        <p:spPr>
          <a:xfrm>
            <a:off x="5639301" y="54075"/>
            <a:ext cx="135080" cy="48185"/>
          </a:xfrm>
          <a:custGeom>
            <a:avLst/>
            <a:gdLst/>
            <a:ahLst/>
            <a:cxnLst/>
            <a:rect l="l" t="t" r="r" b="b"/>
            <a:pathLst>
              <a:path w="425450" h="151764" extrusionOk="0">
                <a:moveTo>
                  <a:pt x="425170" y="0"/>
                </a:moveTo>
                <a:lnTo>
                  <a:pt x="37035" y="0"/>
                </a:lnTo>
                <a:lnTo>
                  <a:pt x="22621" y="2911"/>
                </a:lnTo>
                <a:lnTo>
                  <a:pt x="10849" y="10850"/>
                </a:lnTo>
                <a:lnTo>
                  <a:pt x="2911" y="22625"/>
                </a:lnTo>
                <a:lnTo>
                  <a:pt x="0" y="37045"/>
                </a:lnTo>
                <a:lnTo>
                  <a:pt x="0" y="114111"/>
                </a:lnTo>
                <a:lnTo>
                  <a:pt x="2911" y="128525"/>
                </a:lnTo>
                <a:lnTo>
                  <a:pt x="10849" y="140298"/>
                </a:lnTo>
                <a:lnTo>
                  <a:pt x="22621" y="148236"/>
                </a:lnTo>
                <a:lnTo>
                  <a:pt x="37035" y="151147"/>
                </a:lnTo>
                <a:lnTo>
                  <a:pt x="351099" y="151147"/>
                </a:lnTo>
                <a:lnTo>
                  <a:pt x="379931" y="145326"/>
                </a:lnTo>
                <a:lnTo>
                  <a:pt x="403475" y="129452"/>
                </a:lnTo>
                <a:lnTo>
                  <a:pt x="419349" y="105908"/>
                </a:lnTo>
                <a:lnTo>
                  <a:pt x="425170" y="77076"/>
                </a:lnTo>
                <a:lnTo>
                  <a:pt x="425170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84" name="Google Shape;84;p5"/>
          <p:cNvSpPr/>
          <p:nvPr/>
        </p:nvSpPr>
        <p:spPr>
          <a:xfrm rot="8532856">
            <a:off x="5687752" y="129611"/>
            <a:ext cx="33784" cy="29285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5">
            <a:hlinkClick r:id="rId2" action="ppaction://hlinksldjump"/>
          </p:cNvPr>
          <p:cNvSpPr/>
          <p:nvPr/>
        </p:nvSpPr>
        <p:spPr>
          <a:xfrm>
            <a:off x="711625" y="24124"/>
            <a:ext cx="14043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5">
            <a:hlinkClick r:id="rId3" action="ppaction://hlinksldjump"/>
          </p:cNvPr>
          <p:cNvSpPr/>
          <p:nvPr/>
        </p:nvSpPr>
        <p:spPr>
          <a:xfrm>
            <a:off x="3875887" y="24124"/>
            <a:ext cx="14046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Google Shape;87;p5">
            <a:hlinkClick r:id="rId2" action="ppaction://hlinksldjump"/>
          </p:cNvPr>
          <p:cNvSpPr/>
          <p:nvPr/>
        </p:nvSpPr>
        <p:spPr>
          <a:xfrm>
            <a:off x="5454000" y="24124"/>
            <a:ext cx="14043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5">
            <a:hlinkClick r:id="rId2" action="ppaction://hlinksldjump"/>
          </p:cNvPr>
          <p:cNvSpPr/>
          <p:nvPr/>
        </p:nvSpPr>
        <p:spPr>
          <a:xfrm>
            <a:off x="7035525" y="24124"/>
            <a:ext cx="14046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5">
            <a:hlinkClick r:id="rId4" action="ppaction://hlinksldjump"/>
          </p:cNvPr>
          <p:cNvSpPr/>
          <p:nvPr/>
        </p:nvSpPr>
        <p:spPr>
          <a:xfrm>
            <a:off x="2294438" y="24124"/>
            <a:ext cx="14043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ctrTitle"/>
          </p:nvPr>
        </p:nvSpPr>
        <p:spPr>
          <a:xfrm>
            <a:off x="988725" y="701931"/>
            <a:ext cx="7166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500"/>
              <a:buFont typeface="Lato" panose="020F0502020204030203"/>
              <a:buNone/>
              <a:defRPr sz="2500" b="1" i="0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92" name="Google Shape;92;p6"/>
          <p:cNvSpPr/>
          <p:nvPr/>
        </p:nvSpPr>
        <p:spPr>
          <a:xfrm>
            <a:off x="3877222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71" y="0"/>
                </a:moveTo>
                <a:lnTo>
                  <a:pt x="0" y="0"/>
                </a:lnTo>
                <a:lnTo>
                  <a:pt x="0" y="555574"/>
                </a:lnTo>
                <a:lnTo>
                  <a:pt x="8228" y="596332"/>
                </a:lnTo>
                <a:lnTo>
                  <a:pt x="30667" y="629615"/>
                </a:lnTo>
                <a:lnTo>
                  <a:pt x="63950" y="652055"/>
                </a:lnTo>
                <a:lnTo>
                  <a:pt x="104708" y="660283"/>
                </a:lnTo>
                <a:lnTo>
                  <a:pt x="3130962" y="660283"/>
                </a:lnTo>
                <a:lnTo>
                  <a:pt x="3171720" y="652055"/>
                </a:lnTo>
                <a:lnTo>
                  <a:pt x="3205003" y="629615"/>
                </a:lnTo>
                <a:lnTo>
                  <a:pt x="3227442" y="596332"/>
                </a:lnTo>
                <a:lnTo>
                  <a:pt x="3235671" y="555574"/>
                </a:lnTo>
                <a:lnTo>
                  <a:pt x="3235671" y="0"/>
                </a:lnTo>
                <a:close/>
              </a:path>
            </a:pathLst>
          </a:custGeom>
          <a:solidFill>
            <a:srgbClr val="01808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93" name="Google Shape;93;p6"/>
          <p:cNvSpPr txBox="1"/>
          <p:nvPr/>
        </p:nvSpPr>
        <p:spPr>
          <a:xfrm>
            <a:off x="4311780" y="44225"/>
            <a:ext cx="93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CO₂ EMISSIONS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pSp>
        <p:nvGrpSpPr>
          <p:cNvPr id="94" name="Google Shape;94;p6"/>
          <p:cNvGrpSpPr/>
          <p:nvPr/>
        </p:nvGrpSpPr>
        <p:grpSpPr>
          <a:xfrm>
            <a:off x="3996736" y="105461"/>
            <a:ext cx="274235" cy="171101"/>
            <a:chOff x="11481550" y="2611546"/>
            <a:chExt cx="798588" cy="518331"/>
          </a:xfrm>
        </p:grpSpPr>
        <p:sp>
          <p:nvSpPr>
            <p:cNvPr id="95" name="Google Shape;95;p6"/>
            <p:cNvSpPr/>
            <p:nvPr/>
          </p:nvSpPr>
          <p:spPr>
            <a:xfrm>
              <a:off x="11481550" y="2611546"/>
              <a:ext cx="798588" cy="518331"/>
            </a:xfrm>
            <a:custGeom>
              <a:avLst/>
              <a:gdLst/>
              <a:ahLst/>
              <a:cxnLst/>
              <a:rect l="l" t="t" r="r" b="b"/>
              <a:pathLst>
                <a:path w="877569" h="569595" extrusionOk="0">
                  <a:moveTo>
                    <a:pt x="709130" y="565616"/>
                  </a:moveTo>
                  <a:lnTo>
                    <a:pt x="207176" y="569165"/>
                  </a:lnTo>
                  <a:lnTo>
                    <a:pt x="160027" y="564058"/>
                  </a:lnTo>
                  <a:lnTo>
                    <a:pt x="116641" y="548868"/>
                  </a:lnTo>
                  <a:lnTo>
                    <a:pt x="78270" y="524831"/>
                  </a:lnTo>
                  <a:lnTo>
                    <a:pt x="46168" y="493181"/>
                  </a:lnTo>
                  <a:lnTo>
                    <a:pt x="21587" y="455155"/>
                  </a:lnTo>
                  <a:lnTo>
                    <a:pt x="5780" y="411986"/>
                  </a:lnTo>
                  <a:lnTo>
                    <a:pt x="0" y="364910"/>
                  </a:lnTo>
                  <a:lnTo>
                    <a:pt x="5223" y="317280"/>
                  </a:lnTo>
                  <a:lnTo>
                    <a:pt x="20733" y="273503"/>
                  </a:lnTo>
                  <a:lnTo>
                    <a:pt x="45252" y="234875"/>
                  </a:lnTo>
                  <a:lnTo>
                    <a:pt x="77503" y="202692"/>
                  </a:lnTo>
                  <a:lnTo>
                    <a:pt x="116210" y="178249"/>
                  </a:lnTo>
                  <a:lnTo>
                    <a:pt x="160094" y="162841"/>
                  </a:lnTo>
                  <a:lnTo>
                    <a:pt x="207878" y="157764"/>
                  </a:lnTo>
                  <a:lnTo>
                    <a:pt x="235514" y="112904"/>
                  </a:lnTo>
                  <a:lnTo>
                    <a:pt x="270353" y="74502"/>
                  </a:lnTo>
                  <a:lnTo>
                    <a:pt x="311317" y="43284"/>
                  </a:lnTo>
                  <a:lnTo>
                    <a:pt x="357326" y="19976"/>
                  </a:lnTo>
                  <a:lnTo>
                    <a:pt x="407301" y="5306"/>
                  </a:lnTo>
                  <a:lnTo>
                    <a:pt x="460163" y="0"/>
                  </a:lnTo>
                  <a:lnTo>
                    <a:pt x="508290" y="3790"/>
                  </a:lnTo>
                  <a:lnTo>
                    <a:pt x="554856" y="15601"/>
                  </a:lnTo>
                  <a:lnTo>
                    <a:pt x="598757" y="35053"/>
                  </a:lnTo>
                  <a:lnTo>
                    <a:pt x="638891" y="61767"/>
                  </a:lnTo>
                  <a:lnTo>
                    <a:pt x="670415" y="91091"/>
                  </a:lnTo>
                  <a:lnTo>
                    <a:pt x="697040" y="124666"/>
                  </a:lnTo>
                  <a:lnTo>
                    <a:pt x="718315" y="161774"/>
                  </a:lnTo>
                  <a:lnTo>
                    <a:pt x="733789" y="201700"/>
                  </a:lnTo>
                  <a:lnTo>
                    <a:pt x="780217" y="219199"/>
                  </a:lnTo>
                  <a:lnTo>
                    <a:pt x="819579" y="247838"/>
                  </a:lnTo>
                  <a:lnTo>
                    <a:pt x="850053" y="285566"/>
                  </a:lnTo>
                  <a:lnTo>
                    <a:pt x="869821" y="330331"/>
                  </a:lnTo>
                  <a:lnTo>
                    <a:pt x="877062" y="380082"/>
                  </a:lnTo>
                  <a:lnTo>
                    <a:pt x="874136" y="414222"/>
                  </a:lnTo>
                  <a:lnTo>
                    <a:pt x="850148" y="477337"/>
                  </a:lnTo>
                  <a:lnTo>
                    <a:pt x="805969" y="526842"/>
                  </a:lnTo>
                  <a:lnTo>
                    <a:pt x="749633" y="556739"/>
                  </a:lnTo>
                  <a:lnTo>
                    <a:pt x="718239" y="563940"/>
                  </a:lnTo>
                  <a:lnTo>
                    <a:pt x="715402" y="564998"/>
                  </a:lnTo>
                  <a:lnTo>
                    <a:pt x="712334" y="565595"/>
                  </a:lnTo>
                  <a:lnTo>
                    <a:pt x="709130" y="565616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11784358" y="2756293"/>
              <a:ext cx="231140" cy="271590"/>
            </a:xfrm>
            <a:custGeom>
              <a:avLst/>
              <a:gdLst/>
              <a:ahLst/>
              <a:cxnLst/>
              <a:rect l="l" t="t" r="r" b="b"/>
              <a:pathLst>
                <a:path w="254000" h="298450" extrusionOk="0">
                  <a:moveTo>
                    <a:pt x="151872" y="148602"/>
                  </a:moveTo>
                  <a:lnTo>
                    <a:pt x="150993" y="25067"/>
                  </a:lnTo>
                  <a:lnTo>
                    <a:pt x="125559" y="0"/>
                  </a:lnTo>
                  <a:lnTo>
                    <a:pt x="115749" y="2052"/>
                  </a:lnTo>
                  <a:lnTo>
                    <a:pt x="107765" y="7520"/>
                  </a:lnTo>
                  <a:lnTo>
                    <a:pt x="102413" y="15584"/>
                  </a:lnTo>
                  <a:lnTo>
                    <a:pt x="100502" y="25423"/>
                  </a:lnTo>
                  <a:lnTo>
                    <a:pt x="101371" y="148833"/>
                  </a:lnTo>
                  <a:lnTo>
                    <a:pt x="101402" y="153754"/>
                  </a:lnTo>
                  <a:lnTo>
                    <a:pt x="97465" y="157775"/>
                  </a:lnTo>
                  <a:lnTo>
                    <a:pt x="92544" y="157848"/>
                  </a:lnTo>
                  <a:lnTo>
                    <a:pt x="10557" y="158989"/>
                  </a:lnTo>
                  <a:lnTo>
                    <a:pt x="4435" y="160958"/>
                  </a:lnTo>
                  <a:lnTo>
                    <a:pt x="709" y="165667"/>
                  </a:lnTo>
                  <a:lnTo>
                    <a:pt x="0" y="171629"/>
                  </a:lnTo>
                  <a:lnTo>
                    <a:pt x="2924" y="177355"/>
                  </a:lnTo>
                  <a:lnTo>
                    <a:pt x="121287" y="294964"/>
                  </a:lnTo>
                  <a:lnTo>
                    <a:pt x="124826" y="298451"/>
                  </a:lnTo>
                  <a:lnTo>
                    <a:pt x="130522" y="298409"/>
                  </a:lnTo>
                  <a:lnTo>
                    <a:pt x="134009" y="294870"/>
                  </a:lnTo>
                  <a:lnTo>
                    <a:pt x="226938" y="200622"/>
                  </a:lnTo>
                  <a:lnTo>
                    <a:pt x="230556" y="197022"/>
                  </a:lnTo>
                  <a:lnTo>
                    <a:pt x="236261" y="191431"/>
                  </a:lnTo>
                  <a:lnTo>
                    <a:pt x="243251" y="184619"/>
                  </a:lnTo>
                  <a:lnTo>
                    <a:pt x="250728" y="177355"/>
                  </a:lnTo>
                  <a:lnTo>
                    <a:pt x="253856" y="171634"/>
                  </a:lnTo>
                  <a:lnTo>
                    <a:pt x="160678" y="157482"/>
                  </a:lnTo>
                  <a:lnTo>
                    <a:pt x="155820" y="157408"/>
                  </a:lnTo>
                  <a:lnTo>
                    <a:pt x="151904" y="153461"/>
                  </a:lnTo>
                  <a:lnTo>
                    <a:pt x="151872" y="148602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  <p:sp>
        <p:nvSpPr>
          <p:cNvPr id="97" name="Google Shape;97;p6"/>
          <p:cNvSpPr/>
          <p:nvPr/>
        </p:nvSpPr>
        <p:spPr>
          <a:xfrm>
            <a:off x="2296809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81" y="0"/>
                </a:moveTo>
                <a:lnTo>
                  <a:pt x="0" y="0"/>
                </a:lnTo>
                <a:lnTo>
                  <a:pt x="0" y="555574"/>
                </a:lnTo>
                <a:lnTo>
                  <a:pt x="8229" y="596332"/>
                </a:lnTo>
                <a:lnTo>
                  <a:pt x="30671" y="629615"/>
                </a:lnTo>
                <a:lnTo>
                  <a:pt x="63955" y="652055"/>
                </a:lnTo>
                <a:lnTo>
                  <a:pt x="104708" y="660283"/>
                </a:lnTo>
                <a:lnTo>
                  <a:pt x="3130972" y="660283"/>
                </a:lnTo>
                <a:lnTo>
                  <a:pt x="3171726" y="652055"/>
                </a:lnTo>
                <a:lnTo>
                  <a:pt x="3205009" y="629615"/>
                </a:lnTo>
                <a:lnTo>
                  <a:pt x="3227451" y="596332"/>
                </a:lnTo>
                <a:lnTo>
                  <a:pt x="3235681" y="555574"/>
                </a:lnTo>
                <a:lnTo>
                  <a:pt x="3235681" y="0"/>
                </a:lnTo>
                <a:close/>
              </a:path>
            </a:pathLst>
          </a:custGeom>
          <a:solidFill>
            <a:srgbClr val="00A69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98" name="Google Shape;98;p6"/>
          <p:cNvSpPr txBox="1"/>
          <p:nvPr/>
        </p:nvSpPr>
        <p:spPr>
          <a:xfrm>
            <a:off x="2695149" y="44225"/>
            <a:ext cx="933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WASTE MANAGEMENT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99" name="Google Shape;99;p6"/>
          <p:cNvSpPr/>
          <p:nvPr/>
        </p:nvSpPr>
        <p:spPr>
          <a:xfrm>
            <a:off x="2436853" y="79049"/>
            <a:ext cx="182165" cy="78296"/>
          </a:xfrm>
          <a:custGeom>
            <a:avLst/>
            <a:gdLst/>
            <a:ahLst/>
            <a:cxnLst/>
            <a:rect l="l" t="t" r="r" b="b"/>
            <a:pathLst>
              <a:path w="582929" h="260985" extrusionOk="0">
                <a:moveTo>
                  <a:pt x="365716" y="229198"/>
                </a:moveTo>
                <a:lnTo>
                  <a:pt x="355434" y="234817"/>
                </a:lnTo>
                <a:lnTo>
                  <a:pt x="336624" y="243687"/>
                </a:lnTo>
                <a:lnTo>
                  <a:pt x="322489" y="253205"/>
                </a:lnTo>
                <a:lnTo>
                  <a:pt x="326230" y="260768"/>
                </a:lnTo>
                <a:lnTo>
                  <a:pt x="352928" y="260768"/>
                </a:lnTo>
                <a:lnTo>
                  <a:pt x="411662" y="260768"/>
                </a:lnTo>
                <a:lnTo>
                  <a:pt x="470397" y="260768"/>
                </a:lnTo>
                <a:lnTo>
                  <a:pt x="497094" y="260768"/>
                </a:lnTo>
                <a:lnTo>
                  <a:pt x="582631" y="126102"/>
                </a:lnTo>
                <a:lnTo>
                  <a:pt x="578310" y="119066"/>
                </a:lnTo>
                <a:lnTo>
                  <a:pt x="561836" y="125544"/>
                </a:lnTo>
                <a:lnTo>
                  <a:pt x="543281" y="136165"/>
                </a:lnTo>
                <a:lnTo>
                  <a:pt x="532716" y="141557"/>
                </a:lnTo>
                <a:lnTo>
                  <a:pt x="513423" y="111550"/>
                </a:lnTo>
                <a:lnTo>
                  <a:pt x="489364" y="71877"/>
                </a:lnTo>
                <a:lnTo>
                  <a:pt x="462789" y="34825"/>
                </a:lnTo>
                <a:lnTo>
                  <a:pt x="435944" y="12681"/>
                </a:lnTo>
                <a:lnTo>
                  <a:pt x="399921" y="3243"/>
                </a:lnTo>
                <a:lnTo>
                  <a:pt x="338358" y="0"/>
                </a:lnTo>
                <a:lnTo>
                  <a:pt x="267717" y="301"/>
                </a:lnTo>
                <a:lnTo>
                  <a:pt x="204458" y="1495"/>
                </a:lnTo>
                <a:lnTo>
                  <a:pt x="165042" y="933"/>
                </a:lnTo>
                <a:lnTo>
                  <a:pt x="95068" y="30842"/>
                </a:lnTo>
                <a:lnTo>
                  <a:pt x="66724" y="65672"/>
                </a:lnTo>
                <a:lnTo>
                  <a:pt x="41890" y="105247"/>
                </a:lnTo>
                <a:lnTo>
                  <a:pt x="19878" y="143188"/>
                </a:lnTo>
                <a:lnTo>
                  <a:pt x="0" y="173116"/>
                </a:lnTo>
                <a:lnTo>
                  <a:pt x="167031" y="260778"/>
                </a:lnTo>
                <a:lnTo>
                  <a:pt x="276399" y="88616"/>
                </a:lnTo>
                <a:lnTo>
                  <a:pt x="365716" y="229198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00" name="Google Shape;100;p6"/>
          <p:cNvSpPr/>
          <p:nvPr/>
        </p:nvSpPr>
        <p:spPr>
          <a:xfrm>
            <a:off x="2523183" y="157338"/>
            <a:ext cx="133350" cy="145161"/>
          </a:xfrm>
          <a:custGeom>
            <a:avLst/>
            <a:gdLst/>
            <a:ahLst/>
            <a:cxnLst/>
            <a:rect l="l" t="t" r="r" b="b"/>
            <a:pathLst>
              <a:path w="426720" h="483870" extrusionOk="0">
                <a:moveTo>
                  <a:pt x="413202" y="216569"/>
                </a:moveTo>
                <a:lnTo>
                  <a:pt x="426236" y="182635"/>
                </a:lnTo>
                <a:lnTo>
                  <a:pt x="419651" y="144340"/>
                </a:lnTo>
                <a:lnTo>
                  <a:pt x="400192" y="104307"/>
                </a:lnTo>
                <a:lnTo>
                  <a:pt x="374603" y="65157"/>
                </a:lnTo>
                <a:lnTo>
                  <a:pt x="349631" y="29513"/>
                </a:lnTo>
                <a:lnTo>
                  <a:pt x="332021" y="0"/>
                </a:lnTo>
                <a:lnTo>
                  <a:pt x="165000" y="87662"/>
                </a:lnTo>
                <a:lnTo>
                  <a:pt x="274316" y="259845"/>
                </a:lnTo>
                <a:lnTo>
                  <a:pt x="95724" y="259855"/>
                </a:lnTo>
                <a:lnTo>
                  <a:pt x="95513" y="248505"/>
                </a:lnTo>
                <a:lnTo>
                  <a:pt x="96411" y="228576"/>
                </a:lnTo>
                <a:lnTo>
                  <a:pt x="94619" y="212209"/>
                </a:lnTo>
                <a:lnTo>
                  <a:pt x="43162" y="279530"/>
                </a:lnTo>
                <a:lnTo>
                  <a:pt x="13487" y="326272"/>
                </a:lnTo>
                <a:lnTo>
                  <a:pt x="0" y="347518"/>
                </a:lnTo>
                <a:lnTo>
                  <a:pt x="86321" y="483514"/>
                </a:lnTo>
                <a:lnTo>
                  <a:pt x="94602" y="482860"/>
                </a:lnTo>
                <a:lnTo>
                  <a:pt x="96418" y="466464"/>
                </a:lnTo>
                <a:lnTo>
                  <a:pt x="95536" y="446508"/>
                </a:lnTo>
                <a:lnTo>
                  <a:pt x="95724" y="435169"/>
                </a:lnTo>
                <a:lnTo>
                  <a:pt x="218684" y="435169"/>
                </a:lnTo>
                <a:lnTo>
                  <a:pt x="254106" y="429494"/>
                </a:lnTo>
                <a:lnTo>
                  <a:pt x="287164" y="405734"/>
                </a:lnTo>
                <a:lnTo>
                  <a:pt x="317749" y="369635"/>
                </a:lnTo>
                <a:lnTo>
                  <a:pt x="345754" y="326933"/>
                </a:lnTo>
                <a:lnTo>
                  <a:pt x="371069" y="283364"/>
                </a:lnTo>
                <a:lnTo>
                  <a:pt x="393588" y="244664"/>
                </a:lnTo>
                <a:lnTo>
                  <a:pt x="413202" y="216569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01" name="Google Shape;101;p6"/>
          <p:cNvSpPr/>
          <p:nvPr/>
        </p:nvSpPr>
        <p:spPr>
          <a:xfrm>
            <a:off x="2389957" y="157327"/>
            <a:ext cx="115888" cy="131254"/>
          </a:xfrm>
          <a:custGeom>
            <a:avLst/>
            <a:gdLst/>
            <a:ahLst/>
            <a:cxnLst/>
            <a:rect l="l" t="t" r="r" b="b"/>
            <a:pathLst>
              <a:path w="370840" h="437514" extrusionOk="0">
                <a:moveTo>
                  <a:pt x="152110" y="259876"/>
                </a:moveTo>
                <a:lnTo>
                  <a:pt x="241406" y="119242"/>
                </a:lnTo>
                <a:lnTo>
                  <a:pt x="284619" y="141932"/>
                </a:lnTo>
                <a:lnTo>
                  <a:pt x="284743" y="124740"/>
                </a:lnTo>
                <a:lnTo>
                  <a:pt x="255136" y="75622"/>
                </a:lnTo>
                <a:lnTo>
                  <a:pt x="220561" y="24181"/>
                </a:lnTo>
                <a:lnTo>
                  <a:pt x="205784" y="20"/>
                </a:lnTo>
                <a:lnTo>
                  <a:pt x="34930" y="0"/>
                </a:lnTo>
                <a:lnTo>
                  <a:pt x="31182" y="7543"/>
                </a:lnTo>
                <a:lnTo>
                  <a:pt x="45312" y="17083"/>
                </a:lnTo>
                <a:lnTo>
                  <a:pt x="64115" y="25971"/>
                </a:lnTo>
                <a:lnTo>
                  <a:pt x="74385" y="31559"/>
                </a:lnTo>
                <a:lnTo>
                  <a:pt x="55949" y="61323"/>
                </a:lnTo>
                <a:lnTo>
                  <a:pt x="30167" y="99782"/>
                </a:lnTo>
                <a:lnTo>
                  <a:pt x="7898" y="139293"/>
                </a:lnTo>
                <a:lnTo>
                  <a:pt x="9000" y="205359"/>
                </a:lnTo>
                <a:lnTo>
                  <a:pt x="36893" y="255742"/>
                </a:lnTo>
                <a:lnTo>
                  <a:pt x="72762" y="311548"/>
                </a:lnTo>
                <a:lnTo>
                  <a:pt x="105693" y="360960"/>
                </a:lnTo>
                <a:lnTo>
                  <a:pt x="124771" y="392166"/>
                </a:lnTo>
                <a:lnTo>
                  <a:pt x="150685" y="419106"/>
                </a:lnTo>
                <a:lnTo>
                  <a:pt x="190526" y="432688"/>
                </a:lnTo>
                <a:lnTo>
                  <a:pt x="238377" y="436999"/>
                </a:lnTo>
                <a:lnTo>
                  <a:pt x="288320" y="436129"/>
                </a:lnTo>
                <a:lnTo>
                  <a:pt x="334439" y="434167"/>
                </a:lnTo>
                <a:lnTo>
                  <a:pt x="370815" y="435201"/>
                </a:lnTo>
                <a:lnTo>
                  <a:pt x="370815" y="259876"/>
                </a:lnTo>
                <a:lnTo>
                  <a:pt x="152110" y="259876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02" name="Google Shape;102;p6"/>
          <p:cNvSpPr/>
          <p:nvPr/>
        </p:nvSpPr>
        <p:spPr>
          <a:xfrm>
            <a:off x="7038038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71" y="0"/>
                </a:moveTo>
                <a:lnTo>
                  <a:pt x="0" y="0"/>
                </a:lnTo>
                <a:lnTo>
                  <a:pt x="0" y="555574"/>
                </a:lnTo>
                <a:lnTo>
                  <a:pt x="8228" y="596332"/>
                </a:lnTo>
                <a:lnTo>
                  <a:pt x="30667" y="629615"/>
                </a:lnTo>
                <a:lnTo>
                  <a:pt x="63950" y="652055"/>
                </a:lnTo>
                <a:lnTo>
                  <a:pt x="104708" y="660283"/>
                </a:lnTo>
                <a:lnTo>
                  <a:pt x="3130962" y="660283"/>
                </a:lnTo>
                <a:lnTo>
                  <a:pt x="3171720" y="652055"/>
                </a:lnTo>
                <a:lnTo>
                  <a:pt x="3205003" y="629615"/>
                </a:lnTo>
                <a:lnTo>
                  <a:pt x="3227442" y="596332"/>
                </a:lnTo>
                <a:lnTo>
                  <a:pt x="3235671" y="555574"/>
                </a:lnTo>
                <a:lnTo>
                  <a:pt x="3235671" y="0"/>
                </a:lnTo>
                <a:close/>
              </a:path>
            </a:pathLst>
          </a:custGeom>
          <a:solidFill>
            <a:srgbClr val="5FB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103" name="Google Shape;103;p6"/>
          <p:cNvSpPr txBox="1"/>
          <p:nvPr/>
        </p:nvSpPr>
        <p:spPr>
          <a:xfrm>
            <a:off x="7411075" y="44225"/>
            <a:ext cx="9324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SOCIAL ACTION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7141465" y="89790"/>
            <a:ext cx="239030" cy="202501"/>
          </a:xfrm>
          <a:custGeom>
            <a:avLst/>
            <a:gdLst/>
            <a:ahLst/>
            <a:cxnLst/>
            <a:rect l="l" t="t" r="r" b="b"/>
            <a:pathLst>
              <a:path w="758825" h="675004" extrusionOk="0">
                <a:moveTo>
                  <a:pt x="698198" y="66029"/>
                </a:moveTo>
                <a:lnTo>
                  <a:pt x="666171" y="37751"/>
                </a:lnTo>
                <a:lnTo>
                  <a:pt x="629594" y="17049"/>
                </a:lnTo>
                <a:lnTo>
                  <a:pt x="589399" y="4330"/>
                </a:lnTo>
                <a:lnTo>
                  <a:pt x="546517" y="0"/>
                </a:lnTo>
                <a:lnTo>
                  <a:pt x="514391" y="2589"/>
                </a:lnTo>
                <a:lnTo>
                  <a:pt x="454707" y="23191"/>
                </a:lnTo>
                <a:lnTo>
                  <a:pt x="414318" y="52037"/>
                </a:lnTo>
                <a:lnTo>
                  <a:pt x="379182" y="91431"/>
                </a:lnTo>
                <a:lnTo>
                  <a:pt x="368160" y="77213"/>
                </a:lnTo>
                <a:lnTo>
                  <a:pt x="331005" y="41129"/>
                </a:lnTo>
                <a:lnTo>
                  <a:pt x="274612" y="10332"/>
                </a:lnTo>
                <a:lnTo>
                  <a:pt x="211857" y="0"/>
                </a:lnTo>
                <a:lnTo>
                  <a:pt x="168963" y="4330"/>
                </a:lnTo>
                <a:lnTo>
                  <a:pt x="128761" y="17049"/>
                </a:lnTo>
                <a:lnTo>
                  <a:pt x="92182" y="37751"/>
                </a:lnTo>
                <a:lnTo>
                  <a:pt x="60155" y="66029"/>
                </a:lnTo>
                <a:lnTo>
                  <a:pt x="34393" y="100314"/>
                </a:lnTo>
                <a:lnTo>
                  <a:pt x="15533" y="139383"/>
                </a:lnTo>
                <a:lnTo>
                  <a:pt x="3945" y="182245"/>
                </a:lnTo>
                <a:lnTo>
                  <a:pt x="0" y="227909"/>
                </a:lnTo>
                <a:lnTo>
                  <a:pt x="4538" y="275127"/>
                </a:lnTo>
                <a:lnTo>
                  <a:pt x="18371" y="321121"/>
                </a:lnTo>
                <a:lnTo>
                  <a:pt x="41823" y="366698"/>
                </a:lnTo>
                <a:lnTo>
                  <a:pt x="75222" y="412668"/>
                </a:lnTo>
                <a:lnTo>
                  <a:pt x="105095" y="446067"/>
                </a:lnTo>
                <a:lnTo>
                  <a:pt x="139322" y="480053"/>
                </a:lnTo>
                <a:lnTo>
                  <a:pt x="177439" y="515013"/>
                </a:lnTo>
                <a:lnTo>
                  <a:pt x="218985" y="551332"/>
                </a:lnTo>
                <a:lnTo>
                  <a:pt x="263499" y="589395"/>
                </a:lnTo>
                <a:lnTo>
                  <a:pt x="283685" y="606604"/>
                </a:lnTo>
                <a:lnTo>
                  <a:pt x="304954" y="624804"/>
                </a:lnTo>
                <a:lnTo>
                  <a:pt x="327086" y="643869"/>
                </a:lnTo>
                <a:lnTo>
                  <a:pt x="349863" y="663676"/>
                </a:lnTo>
                <a:lnTo>
                  <a:pt x="356350" y="668392"/>
                </a:lnTo>
                <a:lnTo>
                  <a:pt x="363517" y="671846"/>
                </a:lnTo>
                <a:lnTo>
                  <a:pt x="371187" y="673968"/>
                </a:lnTo>
                <a:lnTo>
                  <a:pt x="379182" y="674691"/>
                </a:lnTo>
                <a:lnTo>
                  <a:pt x="387171" y="673968"/>
                </a:lnTo>
                <a:lnTo>
                  <a:pt x="394840" y="671847"/>
                </a:lnTo>
                <a:lnTo>
                  <a:pt x="402003" y="668396"/>
                </a:lnTo>
                <a:lnTo>
                  <a:pt x="408479" y="663686"/>
                </a:lnTo>
                <a:lnTo>
                  <a:pt x="431265" y="643872"/>
                </a:lnTo>
                <a:lnTo>
                  <a:pt x="453408" y="624799"/>
                </a:lnTo>
                <a:lnTo>
                  <a:pt x="474686" y="606591"/>
                </a:lnTo>
                <a:lnTo>
                  <a:pt x="494874" y="589374"/>
                </a:lnTo>
                <a:lnTo>
                  <a:pt x="539384" y="551317"/>
                </a:lnTo>
                <a:lnTo>
                  <a:pt x="580930" y="515004"/>
                </a:lnTo>
                <a:lnTo>
                  <a:pt x="619049" y="480049"/>
                </a:lnTo>
                <a:lnTo>
                  <a:pt x="653277" y="446066"/>
                </a:lnTo>
                <a:lnTo>
                  <a:pt x="683151" y="412668"/>
                </a:lnTo>
                <a:lnTo>
                  <a:pt x="716547" y="366698"/>
                </a:lnTo>
                <a:lnTo>
                  <a:pt x="739993" y="321119"/>
                </a:lnTo>
                <a:lnTo>
                  <a:pt x="753818" y="275123"/>
                </a:lnTo>
                <a:lnTo>
                  <a:pt x="758353" y="227898"/>
                </a:lnTo>
                <a:lnTo>
                  <a:pt x="754408" y="182241"/>
                </a:lnTo>
                <a:lnTo>
                  <a:pt x="742820" y="139381"/>
                </a:lnTo>
                <a:lnTo>
                  <a:pt x="723959" y="100313"/>
                </a:lnTo>
                <a:lnTo>
                  <a:pt x="698198" y="66029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05" name="Google Shape;105;p6"/>
          <p:cNvSpPr/>
          <p:nvPr/>
        </p:nvSpPr>
        <p:spPr>
          <a:xfrm>
            <a:off x="5457631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81" y="0"/>
                </a:moveTo>
                <a:lnTo>
                  <a:pt x="0" y="0"/>
                </a:lnTo>
                <a:lnTo>
                  <a:pt x="0" y="555574"/>
                </a:lnTo>
                <a:lnTo>
                  <a:pt x="8229" y="596332"/>
                </a:lnTo>
                <a:lnTo>
                  <a:pt x="30671" y="629615"/>
                </a:lnTo>
                <a:lnTo>
                  <a:pt x="63955" y="652055"/>
                </a:lnTo>
                <a:lnTo>
                  <a:pt x="104708" y="660283"/>
                </a:lnTo>
                <a:lnTo>
                  <a:pt x="3130972" y="660283"/>
                </a:lnTo>
                <a:lnTo>
                  <a:pt x="3171726" y="652055"/>
                </a:lnTo>
                <a:lnTo>
                  <a:pt x="3205009" y="629615"/>
                </a:lnTo>
                <a:lnTo>
                  <a:pt x="3227451" y="596332"/>
                </a:lnTo>
                <a:lnTo>
                  <a:pt x="3235681" y="555574"/>
                </a:lnTo>
                <a:lnTo>
                  <a:pt x="3235681" y="0"/>
                </a:lnTo>
                <a:close/>
              </a:path>
            </a:pathLst>
          </a:custGeom>
          <a:solidFill>
            <a:srgbClr val="09678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106" name="Google Shape;106;p6"/>
          <p:cNvSpPr txBox="1"/>
          <p:nvPr/>
        </p:nvSpPr>
        <p:spPr>
          <a:xfrm>
            <a:off x="5874975" y="44225"/>
            <a:ext cx="93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COMMITTED EMPLOYEES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07" name="Google Shape;107;p6"/>
          <p:cNvSpPr/>
          <p:nvPr/>
        </p:nvSpPr>
        <p:spPr>
          <a:xfrm>
            <a:off x="716400" y="-10800"/>
            <a:ext cx="1399553" cy="366522"/>
          </a:xfrm>
          <a:custGeom>
            <a:avLst/>
            <a:gdLst/>
            <a:ahLst/>
            <a:cxnLst/>
            <a:rect l="l" t="t" r="r" b="b"/>
            <a:pathLst>
              <a:path w="3235960" h="660400" extrusionOk="0">
                <a:moveTo>
                  <a:pt x="3235671" y="0"/>
                </a:moveTo>
                <a:lnTo>
                  <a:pt x="0" y="0"/>
                </a:lnTo>
                <a:lnTo>
                  <a:pt x="0" y="555574"/>
                </a:lnTo>
                <a:lnTo>
                  <a:pt x="8228" y="596332"/>
                </a:lnTo>
                <a:lnTo>
                  <a:pt x="30667" y="629615"/>
                </a:lnTo>
                <a:lnTo>
                  <a:pt x="63950" y="652055"/>
                </a:lnTo>
                <a:lnTo>
                  <a:pt x="104708" y="660283"/>
                </a:lnTo>
                <a:lnTo>
                  <a:pt x="3130962" y="660283"/>
                </a:lnTo>
                <a:lnTo>
                  <a:pt x="3171720" y="652055"/>
                </a:lnTo>
                <a:lnTo>
                  <a:pt x="3205003" y="629615"/>
                </a:lnTo>
                <a:lnTo>
                  <a:pt x="3227442" y="596332"/>
                </a:lnTo>
                <a:lnTo>
                  <a:pt x="3235671" y="555574"/>
                </a:lnTo>
                <a:lnTo>
                  <a:pt x="3235671" y="0"/>
                </a:lnTo>
                <a:close/>
              </a:path>
            </a:pathLst>
          </a:custGeom>
          <a:solidFill>
            <a:srgbClr val="88C3B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108" name="Google Shape;108;p6"/>
          <p:cNvSpPr txBox="1"/>
          <p:nvPr/>
        </p:nvSpPr>
        <p:spPr>
          <a:xfrm>
            <a:off x="1119554" y="44225"/>
            <a:ext cx="93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HOME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pSp>
        <p:nvGrpSpPr>
          <p:cNvPr id="109" name="Google Shape;109;p6"/>
          <p:cNvGrpSpPr/>
          <p:nvPr/>
        </p:nvGrpSpPr>
        <p:grpSpPr>
          <a:xfrm>
            <a:off x="875759" y="78041"/>
            <a:ext cx="194959" cy="225752"/>
            <a:chOff x="2042250" y="818150"/>
            <a:chExt cx="3544700" cy="4097125"/>
          </a:xfrm>
        </p:grpSpPr>
        <p:sp>
          <p:nvSpPr>
            <p:cNvPr id="110" name="Google Shape;110;p6"/>
            <p:cNvSpPr/>
            <p:nvPr/>
          </p:nvSpPr>
          <p:spPr>
            <a:xfrm>
              <a:off x="2042250" y="1794075"/>
              <a:ext cx="3544700" cy="3121200"/>
            </a:xfrm>
            <a:custGeom>
              <a:avLst/>
              <a:gdLst/>
              <a:ahLst/>
              <a:cxnLst/>
              <a:rect l="l" t="t" r="r" b="b"/>
              <a:pathLst>
                <a:path w="141788" h="124848" extrusionOk="0">
                  <a:moveTo>
                    <a:pt x="134790" y="6998"/>
                  </a:moveTo>
                  <a:lnTo>
                    <a:pt x="134790" y="117850"/>
                  </a:lnTo>
                  <a:lnTo>
                    <a:pt x="6998" y="117850"/>
                  </a:lnTo>
                  <a:lnTo>
                    <a:pt x="6998" y="6998"/>
                  </a:lnTo>
                  <a:close/>
                  <a:moveTo>
                    <a:pt x="1" y="1"/>
                  </a:moveTo>
                  <a:lnTo>
                    <a:pt x="1" y="124847"/>
                  </a:lnTo>
                  <a:lnTo>
                    <a:pt x="141787" y="124847"/>
                  </a:lnTo>
                  <a:lnTo>
                    <a:pt x="141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3220750" y="3331650"/>
              <a:ext cx="1187700" cy="1583625"/>
            </a:xfrm>
            <a:custGeom>
              <a:avLst/>
              <a:gdLst/>
              <a:ahLst/>
              <a:cxnLst/>
              <a:rect l="l" t="t" r="r" b="b"/>
              <a:pathLst>
                <a:path w="47508" h="63345" extrusionOk="0">
                  <a:moveTo>
                    <a:pt x="29094" y="6998"/>
                  </a:moveTo>
                  <a:lnTo>
                    <a:pt x="34250" y="9207"/>
                  </a:lnTo>
                  <a:lnTo>
                    <a:pt x="37933" y="13258"/>
                  </a:lnTo>
                  <a:lnTo>
                    <a:pt x="40142" y="18414"/>
                  </a:lnTo>
                  <a:lnTo>
                    <a:pt x="40511" y="21360"/>
                  </a:lnTo>
                  <a:lnTo>
                    <a:pt x="40511" y="56347"/>
                  </a:lnTo>
                  <a:lnTo>
                    <a:pt x="6998" y="56347"/>
                  </a:lnTo>
                  <a:lnTo>
                    <a:pt x="6998" y="21360"/>
                  </a:lnTo>
                  <a:lnTo>
                    <a:pt x="6998" y="18414"/>
                  </a:lnTo>
                  <a:lnTo>
                    <a:pt x="9207" y="13258"/>
                  </a:lnTo>
                  <a:lnTo>
                    <a:pt x="13258" y="9207"/>
                  </a:lnTo>
                  <a:lnTo>
                    <a:pt x="18046" y="6998"/>
                  </a:lnTo>
                  <a:close/>
                  <a:moveTo>
                    <a:pt x="20992" y="0"/>
                  </a:moveTo>
                  <a:lnTo>
                    <a:pt x="16941" y="369"/>
                  </a:lnTo>
                  <a:lnTo>
                    <a:pt x="9207" y="3683"/>
                  </a:lnTo>
                  <a:lnTo>
                    <a:pt x="3315" y="9207"/>
                  </a:lnTo>
                  <a:lnTo>
                    <a:pt x="369" y="16941"/>
                  </a:lnTo>
                  <a:lnTo>
                    <a:pt x="0" y="21360"/>
                  </a:lnTo>
                  <a:lnTo>
                    <a:pt x="0" y="63344"/>
                  </a:lnTo>
                  <a:lnTo>
                    <a:pt x="47508" y="63344"/>
                  </a:lnTo>
                  <a:lnTo>
                    <a:pt x="47508" y="21360"/>
                  </a:lnTo>
                  <a:lnTo>
                    <a:pt x="47140" y="16941"/>
                  </a:lnTo>
                  <a:lnTo>
                    <a:pt x="43825" y="9207"/>
                  </a:lnTo>
                  <a:lnTo>
                    <a:pt x="37933" y="3683"/>
                  </a:lnTo>
                  <a:lnTo>
                    <a:pt x="30567" y="369"/>
                  </a:lnTo>
                  <a:lnTo>
                    <a:pt x="26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2042250" y="818150"/>
              <a:ext cx="3544700" cy="1150900"/>
            </a:xfrm>
            <a:custGeom>
              <a:avLst/>
              <a:gdLst/>
              <a:ahLst/>
              <a:cxnLst/>
              <a:rect l="l" t="t" r="r" b="b"/>
              <a:pathLst>
                <a:path w="141788" h="46036" extrusionOk="0">
                  <a:moveTo>
                    <a:pt x="124847" y="6629"/>
                  </a:moveTo>
                  <a:lnTo>
                    <a:pt x="129266" y="8839"/>
                  </a:lnTo>
                  <a:lnTo>
                    <a:pt x="132580" y="12154"/>
                  </a:lnTo>
                  <a:lnTo>
                    <a:pt x="134790" y="16573"/>
                  </a:lnTo>
                  <a:lnTo>
                    <a:pt x="134790" y="19151"/>
                  </a:lnTo>
                  <a:lnTo>
                    <a:pt x="134790" y="39038"/>
                  </a:lnTo>
                  <a:lnTo>
                    <a:pt x="6998" y="39038"/>
                  </a:lnTo>
                  <a:lnTo>
                    <a:pt x="6998" y="19151"/>
                  </a:lnTo>
                  <a:lnTo>
                    <a:pt x="6998" y="16573"/>
                  </a:lnTo>
                  <a:lnTo>
                    <a:pt x="8840" y="12154"/>
                  </a:lnTo>
                  <a:lnTo>
                    <a:pt x="12154" y="8839"/>
                  </a:lnTo>
                  <a:lnTo>
                    <a:pt x="16573" y="6629"/>
                  </a:lnTo>
                  <a:close/>
                  <a:moveTo>
                    <a:pt x="15469" y="0"/>
                  </a:moveTo>
                  <a:lnTo>
                    <a:pt x="8471" y="2947"/>
                  </a:lnTo>
                  <a:lnTo>
                    <a:pt x="3315" y="8103"/>
                  </a:lnTo>
                  <a:lnTo>
                    <a:pt x="369" y="15100"/>
                  </a:lnTo>
                  <a:lnTo>
                    <a:pt x="1" y="19151"/>
                  </a:lnTo>
                  <a:lnTo>
                    <a:pt x="1" y="46035"/>
                  </a:lnTo>
                  <a:lnTo>
                    <a:pt x="141787" y="46035"/>
                  </a:lnTo>
                  <a:lnTo>
                    <a:pt x="141787" y="19151"/>
                  </a:lnTo>
                  <a:lnTo>
                    <a:pt x="141419" y="15100"/>
                  </a:lnTo>
                  <a:lnTo>
                    <a:pt x="138473" y="8103"/>
                  </a:lnTo>
                  <a:lnTo>
                    <a:pt x="133317" y="2947"/>
                  </a:lnTo>
                  <a:lnTo>
                    <a:pt x="126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3" name="Google Shape;113;p6"/>
          <p:cNvSpPr/>
          <p:nvPr/>
        </p:nvSpPr>
        <p:spPr>
          <a:xfrm>
            <a:off x="5588997" y="201623"/>
            <a:ext cx="227015" cy="90322"/>
          </a:xfrm>
          <a:custGeom>
            <a:avLst/>
            <a:gdLst/>
            <a:ahLst/>
            <a:cxnLst/>
            <a:rect l="l" t="t" r="r" b="b"/>
            <a:pathLst>
              <a:path w="715009" h="284479" extrusionOk="0">
                <a:moveTo>
                  <a:pt x="626054" y="0"/>
                </a:moveTo>
                <a:lnTo>
                  <a:pt x="88761" y="0"/>
                </a:lnTo>
                <a:lnTo>
                  <a:pt x="54210" y="6974"/>
                </a:lnTo>
                <a:lnTo>
                  <a:pt x="25996" y="25996"/>
                </a:lnTo>
                <a:lnTo>
                  <a:pt x="6974" y="54210"/>
                </a:lnTo>
                <a:lnTo>
                  <a:pt x="0" y="88761"/>
                </a:lnTo>
                <a:lnTo>
                  <a:pt x="0" y="284441"/>
                </a:lnTo>
                <a:lnTo>
                  <a:pt x="714815" y="284441"/>
                </a:lnTo>
                <a:lnTo>
                  <a:pt x="714815" y="88761"/>
                </a:lnTo>
                <a:lnTo>
                  <a:pt x="707841" y="54210"/>
                </a:lnTo>
                <a:lnTo>
                  <a:pt x="688819" y="25996"/>
                </a:lnTo>
                <a:lnTo>
                  <a:pt x="660605" y="6974"/>
                </a:lnTo>
                <a:lnTo>
                  <a:pt x="626054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14" name="Google Shape;114;p6"/>
          <p:cNvSpPr/>
          <p:nvPr/>
        </p:nvSpPr>
        <p:spPr>
          <a:xfrm>
            <a:off x="5669200" y="115619"/>
            <a:ext cx="65927" cy="123588"/>
          </a:xfrm>
          <a:custGeom>
            <a:avLst/>
            <a:gdLst/>
            <a:ahLst/>
            <a:cxnLst/>
            <a:rect l="l" t="t" r="r" b="b"/>
            <a:pathLst>
              <a:path w="207645" h="389254" extrusionOk="0">
                <a:moveTo>
                  <a:pt x="207019" y="0"/>
                </a:moveTo>
                <a:lnTo>
                  <a:pt x="0" y="0"/>
                </a:lnTo>
                <a:lnTo>
                  <a:pt x="0" y="338230"/>
                </a:lnTo>
                <a:lnTo>
                  <a:pt x="3986" y="357978"/>
                </a:lnTo>
                <a:lnTo>
                  <a:pt x="14858" y="374103"/>
                </a:lnTo>
                <a:lnTo>
                  <a:pt x="30983" y="384975"/>
                </a:lnTo>
                <a:lnTo>
                  <a:pt x="50731" y="388961"/>
                </a:lnTo>
                <a:lnTo>
                  <a:pt x="156288" y="388961"/>
                </a:lnTo>
                <a:lnTo>
                  <a:pt x="176036" y="384975"/>
                </a:lnTo>
                <a:lnTo>
                  <a:pt x="192161" y="374103"/>
                </a:lnTo>
                <a:lnTo>
                  <a:pt x="203033" y="357978"/>
                </a:lnTo>
                <a:lnTo>
                  <a:pt x="207019" y="338230"/>
                </a:lnTo>
                <a:lnTo>
                  <a:pt x="207019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15" name="Google Shape;115;p6"/>
          <p:cNvSpPr/>
          <p:nvPr/>
        </p:nvSpPr>
        <p:spPr>
          <a:xfrm>
            <a:off x="5640465" y="64871"/>
            <a:ext cx="123588" cy="123588"/>
          </a:xfrm>
          <a:custGeom>
            <a:avLst/>
            <a:gdLst/>
            <a:ahLst/>
            <a:cxnLst/>
            <a:rect l="l" t="t" r="r" b="b"/>
            <a:pathLst>
              <a:path w="389254" h="389254" extrusionOk="0">
                <a:moveTo>
                  <a:pt x="339612" y="0"/>
                </a:moveTo>
                <a:lnTo>
                  <a:pt x="49338" y="0"/>
                </a:lnTo>
                <a:lnTo>
                  <a:pt x="30135" y="3877"/>
                </a:lnTo>
                <a:lnTo>
                  <a:pt x="14452" y="14453"/>
                </a:lnTo>
                <a:lnTo>
                  <a:pt x="3877" y="30139"/>
                </a:lnTo>
                <a:lnTo>
                  <a:pt x="0" y="49349"/>
                </a:lnTo>
                <a:lnTo>
                  <a:pt x="0" y="339612"/>
                </a:lnTo>
                <a:lnTo>
                  <a:pt x="3877" y="358822"/>
                </a:lnTo>
                <a:lnTo>
                  <a:pt x="14452" y="374508"/>
                </a:lnTo>
                <a:lnTo>
                  <a:pt x="30135" y="385083"/>
                </a:lnTo>
                <a:lnTo>
                  <a:pt x="49338" y="388961"/>
                </a:lnTo>
                <a:lnTo>
                  <a:pt x="339612" y="388961"/>
                </a:lnTo>
                <a:lnTo>
                  <a:pt x="358822" y="385083"/>
                </a:lnTo>
                <a:lnTo>
                  <a:pt x="374508" y="374508"/>
                </a:lnTo>
                <a:lnTo>
                  <a:pt x="385083" y="358822"/>
                </a:lnTo>
                <a:lnTo>
                  <a:pt x="388961" y="339612"/>
                </a:lnTo>
                <a:lnTo>
                  <a:pt x="388961" y="49349"/>
                </a:lnTo>
                <a:lnTo>
                  <a:pt x="385083" y="30139"/>
                </a:lnTo>
                <a:lnTo>
                  <a:pt x="374508" y="14453"/>
                </a:lnTo>
                <a:lnTo>
                  <a:pt x="358822" y="3877"/>
                </a:lnTo>
                <a:lnTo>
                  <a:pt x="339612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16" name="Google Shape;116;p6"/>
          <p:cNvSpPr/>
          <p:nvPr/>
        </p:nvSpPr>
        <p:spPr>
          <a:xfrm>
            <a:off x="5639301" y="54075"/>
            <a:ext cx="135080" cy="48185"/>
          </a:xfrm>
          <a:custGeom>
            <a:avLst/>
            <a:gdLst/>
            <a:ahLst/>
            <a:cxnLst/>
            <a:rect l="l" t="t" r="r" b="b"/>
            <a:pathLst>
              <a:path w="425450" h="151764" extrusionOk="0">
                <a:moveTo>
                  <a:pt x="425170" y="0"/>
                </a:moveTo>
                <a:lnTo>
                  <a:pt x="37035" y="0"/>
                </a:lnTo>
                <a:lnTo>
                  <a:pt x="22621" y="2911"/>
                </a:lnTo>
                <a:lnTo>
                  <a:pt x="10849" y="10850"/>
                </a:lnTo>
                <a:lnTo>
                  <a:pt x="2911" y="22625"/>
                </a:lnTo>
                <a:lnTo>
                  <a:pt x="0" y="37045"/>
                </a:lnTo>
                <a:lnTo>
                  <a:pt x="0" y="114111"/>
                </a:lnTo>
                <a:lnTo>
                  <a:pt x="2911" y="128525"/>
                </a:lnTo>
                <a:lnTo>
                  <a:pt x="10849" y="140298"/>
                </a:lnTo>
                <a:lnTo>
                  <a:pt x="22621" y="148236"/>
                </a:lnTo>
                <a:lnTo>
                  <a:pt x="37035" y="151147"/>
                </a:lnTo>
                <a:lnTo>
                  <a:pt x="351099" y="151147"/>
                </a:lnTo>
                <a:lnTo>
                  <a:pt x="379931" y="145326"/>
                </a:lnTo>
                <a:lnTo>
                  <a:pt x="403475" y="129452"/>
                </a:lnTo>
                <a:lnTo>
                  <a:pt x="419349" y="105908"/>
                </a:lnTo>
                <a:lnTo>
                  <a:pt x="425170" y="77076"/>
                </a:lnTo>
                <a:lnTo>
                  <a:pt x="425170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17" name="Google Shape;117;p6"/>
          <p:cNvSpPr/>
          <p:nvPr/>
        </p:nvSpPr>
        <p:spPr>
          <a:xfrm rot="8532856">
            <a:off x="5687752" y="129611"/>
            <a:ext cx="33784" cy="29285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6">
            <a:hlinkClick r:id="rId2" action="ppaction://hlinksldjump"/>
          </p:cNvPr>
          <p:cNvSpPr/>
          <p:nvPr/>
        </p:nvSpPr>
        <p:spPr>
          <a:xfrm>
            <a:off x="711625" y="24124"/>
            <a:ext cx="14043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6">
            <a:hlinkClick r:id="rId3" action="ppaction://hlinksldjump"/>
          </p:cNvPr>
          <p:cNvSpPr/>
          <p:nvPr/>
        </p:nvSpPr>
        <p:spPr>
          <a:xfrm>
            <a:off x="3875887" y="24124"/>
            <a:ext cx="14046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p6">
            <a:hlinkClick r:id="rId2" action="ppaction://hlinksldjump"/>
          </p:cNvPr>
          <p:cNvSpPr/>
          <p:nvPr/>
        </p:nvSpPr>
        <p:spPr>
          <a:xfrm>
            <a:off x="5454000" y="24124"/>
            <a:ext cx="14043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6">
            <a:hlinkClick r:id="rId2" action="ppaction://hlinksldjump"/>
          </p:cNvPr>
          <p:cNvSpPr/>
          <p:nvPr/>
        </p:nvSpPr>
        <p:spPr>
          <a:xfrm>
            <a:off x="7035525" y="24124"/>
            <a:ext cx="14046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" name="Google Shape;122;p6">
            <a:hlinkClick r:id="rId4" action="ppaction://hlinksldjump"/>
          </p:cNvPr>
          <p:cNvSpPr/>
          <p:nvPr/>
        </p:nvSpPr>
        <p:spPr>
          <a:xfrm>
            <a:off x="2294438" y="24124"/>
            <a:ext cx="14043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ctrTitle"/>
          </p:nvPr>
        </p:nvSpPr>
        <p:spPr>
          <a:xfrm>
            <a:off x="736950" y="720000"/>
            <a:ext cx="32808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3300"/>
              <a:buFont typeface="Lato" panose="020F0502020204030203"/>
              <a:buNone/>
              <a:defRPr sz="3300" b="1" i="0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700"/>
              <a:buFont typeface="Lato" panose="020F0502020204030203"/>
              <a:buNone/>
              <a:defRPr sz="27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700"/>
              <a:buFont typeface="Lato" panose="020F0502020204030203"/>
              <a:buNone/>
              <a:defRPr sz="27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700"/>
              <a:buFont typeface="Lato" panose="020F0502020204030203"/>
              <a:buNone/>
              <a:defRPr sz="27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700"/>
              <a:buFont typeface="Lato" panose="020F0502020204030203"/>
              <a:buNone/>
              <a:defRPr sz="27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700"/>
              <a:buFont typeface="Lato" panose="020F0502020204030203"/>
              <a:buNone/>
              <a:defRPr sz="27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700"/>
              <a:buFont typeface="Lato" panose="020F0502020204030203"/>
              <a:buNone/>
              <a:defRPr sz="27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700"/>
              <a:buFont typeface="Lato" panose="020F0502020204030203"/>
              <a:buNone/>
              <a:defRPr sz="27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700"/>
              <a:buFont typeface="Lato" panose="020F0502020204030203"/>
              <a:buNone/>
              <a:defRPr sz="27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25" name="Google Shape;125;p7"/>
          <p:cNvSpPr txBox="1"/>
          <p:nvPr>
            <p:ph type="subTitle" idx="1"/>
          </p:nvPr>
        </p:nvSpPr>
        <p:spPr>
          <a:xfrm>
            <a:off x="739825" y="3249050"/>
            <a:ext cx="2739000" cy="11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A693"/>
              </a:buClr>
              <a:buSzPts val="1400"/>
              <a:buFont typeface="Lato" panose="020F0502020204030203"/>
              <a:buNone/>
              <a:defRPr sz="1400">
                <a:solidFill>
                  <a:srgbClr val="00A69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 rtl="0">
              <a:spcBef>
                <a:spcPts val="1600"/>
              </a:spcBef>
              <a:spcAft>
                <a:spcPts val="0"/>
              </a:spcAft>
              <a:buClr>
                <a:srgbClr val="00A693"/>
              </a:buClr>
              <a:buSzPts val="1300"/>
              <a:buNone/>
              <a:defRPr sz="1300">
                <a:solidFill>
                  <a:srgbClr val="00A693"/>
                </a:solidFill>
              </a:defRPr>
            </a:lvl2pPr>
            <a:lvl3pPr lvl="2" algn="l" rtl="0">
              <a:spcBef>
                <a:spcPts val="1600"/>
              </a:spcBef>
              <a:spcAft>
                <a:spcPts val="0"/>
              </a:spcAft>
              <a:buClr>
                <a:srgbClr val="00A693"/>
              </a:buClr>
              <a:buSzPts val="1300"/>
              <a:buNone/>
              <a:defRPr sz="1300">
                <a:solidFill>
                  <a:srgbClr val="00A693"/>
                </a:solidFill>
              </a:defRPr>
            </a:lvl3pPr>
            <a:lvl4pPr lvl="3" algn="l" rtl="0">
              <a:spcBef>
                <a:spcPts val="1600"/>
              </a:spcBef>
              <a:spcAft>
                <a:spcPts val="0"/>
              </a:spcAft>
              <a:buClr>
                <a:srgbClr val="00A693"/>
              </a:buClr>
              <a:buSzPts val="1300"/>
              <a:buNone/>
              <a:defRPr sz="1300">
                <a:solidFill>
                  <a:srgbClr val="00A693"/>
                </a:solidFill>
              </a:defRPr>
            </a:lvl4pPr>
            <a:lvl5pPr lvl="4" algn="l" rtl="0">
              <a:spcBef>
                <a:spcPts val="1600"/>
              </a:spcBef>
              <a:spcAft>
                <a:spcPts val="0"/>
              </a:spcAft>
              <a:buClr>
                <a:srgbClr val="00A693"/>
              </a:buClr>
              <a:buSzPts val="1300"/>
              <a:buNone/>
              <a:defRPr sz="1300">
                <a:solidFill>
                  <a:srgbClr val="00A693"/>
                </a:solidFill>
              </a:defRPr>
            </a:lvl5pPr>
            <a:lvl6pPr lvl="5" algn="l" rtl="0">
              <a:spcBef>
                <a:spcPts val="1600"/>
              </a:spcBef>
              <a:spcAft>
                <a:spcPts val="0"/>
              </a:spcAft>
              <a:buClr>
                <a:srgbClr val="00A693"/>
              </a:buClr>
              <a:buSzPts val="1300"/>
              <a:buNone/>
              <a:defRPr sz="1300">
                <a:solidFill>
                  <a:srgbClr val="00A693"/>
                </a:solidFill>
              </a:defRPr>
            </a:lvl6pPr>
            <a:lvl7pPr lvl="6" algn="l" rtl="0">
              <a:spcBef>
                <a:spcPts val="1600"/>
              </a:spcBef>
              <a:spcAft>
                <a:spcPts val="0"/>
              </a:spcAft>
              <a:buClr>
                <a:srgbClr val="00A693"/>
              </a:buClr>
              <a:buSzPts val="1300"/>
              <a:buNone/>
              <a:defRPr sz="1300">
                <a:solidFill>
                  <a:srgbClr val="00A693"/>
                </a:solidFill>
              </a:defRPr>
            </a:lvl7pPr>
            <a:lvl8pPr lvl="7" algn="l" rtl="0">
              <a:spcBef>
                <a:spcPts val="1600"/>
              </a:spcBef>
              <a:spcAft>
                <a:spcPts val="0"/>
              </a:spcAft>
              <a:buClr>
                <a:srgbClr val="00A693"/>
              </a:buClr>
              <a:buSzPts val="1300"/>
              <a:buNone/>
              <a:defRPr sz="1300">
                <a:solidFill>
                  <a:srgbClr val="00A693"/>
                </a:solidFill>
              </a:defRPr>
            </a:lvl8pPr>
            <a:lvl9pPr lvl="8" algn="l" rtl="0">
              <a:spcBef>
                <a:spcPts val="1600"/>
              </a:spcBef>
              <a:spcAft>
                <a:spcPts val="1600"/>
              </a:spcAft>
              <a:buClr>
                <a:srgbClr val="00A693"/>
              </a:buClr>
              <a:buSzPts val="1300"/>
              <a:buNone/>
              <a:defRPr sz="1300">
                <a:solidFill>
                  <a:srgbClr val="00A693"/>
                </a:solidFill>
              </a:defRPr>
            </a:lvl9pPr>
          </a:lstStyle>
          <a:p/>
        </p:txBody>
      </p:sp>
      <p:grpSp>
        <p:nvGrpSpPr>
          <p:cNvPr id="126" name="Google Shape;126;p7"/>
          <p:cNvGrpSpPr/>
          <p:nvPr/>
        </p:nvGrpSpPr>
        <p:grpSpPr>
          <a:xfrm>
            <a:off x="875759" y="78041"/>
            <a:ext cx="194959" cy="225752"/>
            <a:chOff x="2042250" y="818150"/>
            <a:chExt cx="3544700" cy="4097125"/>
          </a:xfrm>
        </p:grpSpPr>
        <p:sp>
          <p:nvSpPr>
            <p:cNvPr id="127" name="Google Shape;127;p7"/>
            <p:cNvSpPr/>
            <p:nvPr/>
          </p:nvSpPr>
          <p:spPr>
            <a:xfrm>
              <a:off x="2042250" y="1794075"/>
              <a:ext cx="3544700" cy="3121200"/>
            </a:xfrm>
            <a:custGeom>
              <a:avLst/>
              <a:gdLst/>
              <a:ahLst/>
              <a:cxnLst/>
              <a:rect l="l" t="t" r="r" b="b"/>
              <a:pathLst>
                <a:path w="141788" h="124848" extrusionOk="0">
                  <a:moveTo>
                    <a:pt x="134790" y="6998"/>
                  </a:moveTo>
                  <a:lnTo>
                    <a:pt x="134790" y="117850"/>
                  </a:lnTo>
                  <a:lnTo>
                    <a:pt x="6998" y="117850"/>
                  </a:lnTo>
                  <a:lnTo>
                    <a:pt x="6998" y="6998"/>
                  </a:lnTo>
                  <a:close/>
                  <a:moveTo>
                    <a:pt x="1" y="1"/>
                  </a:moveTo>
                  <a:lnTo>
                    <a:pt x="1" y="124847"/>
                  </a:lnTo>
                  <a:lnTo>
                    <a:pt x="141787" y="124847"/>
                  </a:lnTo>
                  <a:lnTo>
                    <a:pt x="141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3220750" y="3331650"/>
              <a:ext cx="1187700" cy="1583625"/>
            </a:xfrm>
            <a:custGeom>
              <a:avLst/>
              <a:gdLst/>
              <a:ahLst/>
              <a:cxnLst/>
              <a:rect l="l" t="t" r="r" b="b"/>
              <a:pathLst>
                <a:path w="47508" h="63345" extrusionOk="0">
                  <a:moveTo>
                    <a:pt x="29094" y="6998"/>
                  </a:moveTo>
                  <a:lnTo>
                    <a:pt x="34250" y="9207"/>
                  </a:lnTo>
                  <a:lnTo>
                    <a:pt x="37933" y="13258"/>
                  </a:lnTo>
                  <a:lnTo>
                    <a:pt x="40142" y="18414"/>
                  </a:lnTo>
                  <a:lnTo>
                    <a:pt x="40511" y="21360"/>
                  </a:lnTo>
                  <a:lnTo>
                    <a:pt x="40511" y="56347"/>
                  </a:lnTo>
                  <a:lnTo>
                    <a:pt x="6998" y="56347"/>
                  </a:lnTo>
                  <a:lnTo>
                    <a:pt x="6998" y="21360"/>
                  </a:lnTo>
                  <a:lnTo>
                    <a:pt x="6998" y="18414"/>
                  </a:lnTo>
                  <a:lnTo>
                    <a:pt x="9207" y="13258"/>
                  </a:lnTo>
                  <a:lnTo>
                    <a:pt x="13258" y="9207"/>
                  </a:lnTo>
                  <a:lnTo>
                    <a:pt x="18046" y="6998"/>
                  </a:lnTo>
                  <a:close/>
                  <a:moveTo>
                    <a:pt x="20992" y="0"/>
                  </a:moveTo>
                  <a:lnTo>
                    <a:pt x="16941" y="369"/>
                  </a:lnTo>
                  <a:lnTo>
                    <a:pt x="9207" y="3683"/>
                  </a:lnTo>
                  <a:lnTo>
                    <a:pt x="3315" y="9207"/>
                  </a:lnTo>
                  <a:lnTo>
                    <a:pt x="369" y="16941"/>
                  </a:lnTo>
                  <a:lnTo>
                    <a:pt x="0" y="21360"/>
                  </a:lnTo>
                  <a:lnTo>
                    <a:pt x="0" y="63344"/>
                  </a:lnTo>
                  <a:lnTo>
                    <a:pt x="47508" y="63344"/>
                  </a:lnTo>
                  <a:lnTo>
                    <a:pt x="47508" y="21360"/>
                  </a:lnTo>
                  <a:lnTo>
                    <a:pt x="47140" y="16941"/>
                  </a:lnTo>
                  <a:lnTo>
                    <a:pt x="43825" y="9207"/>
                  </a:lnTo>
                  <a:lnTo>
                    <a:pt x="37933" y="3683"/>
                  </a:lnTo>
                  <a:lnTo>
                    <a:pt x="30567" y="369"/>
                  </a:lnTo>
                  <a:lnTo>
                    <a:pt x="26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2042250" y="818150"/>
              <a:ext cx="3544700" cy="1150900"/>
            </a:xfrm>
            <a:custGeom>
              <a:avLst/>
              <a:gdLst/>
              <a:ahLst/>
              <a:cxnLst/>
              <a:rect l="l" t="t" r="r" b="b"/>
              <a:pathLst>
                <a:path w="141788" h="46036" extrusionOk="0">
                  <a:moveTo>
                    <a:pt x="124847" y="6629"/>
                  </a:moveTo>
                  <a:lnTo>
                    <a:pt x="129266" y="8839"/>
                  </a:lnTo>
                  <a:lnTo>
                    <a:pt x="132580" y="12154"/>
                  </a:lnTo>
                  <a:lnTo>
                    <a:pt x="134790" y="16573"/>
                  </a:lnTo>
                  <a:lnTo>
                    <a:pt x="134790" y="19151"/>
                  </a:lnTo>
                  <a:lnTo>
                    <a:pt x="134790" y="39038"/>
                  </a:lnTo>
                  <a:lnTo>
                    <a:pt x="6998" y="39038"/>
                  </a:lnTo>
                  <a:lnTo>
                    <a:pt x="6998" y="19151"/>
                  </a:lnTo>
                  <a:lnTo>
                    <a:pt x="6998" y="16573"/>
                  </a:lnTo>
                  <a:lnTo>
                    <a:pt x="8840" y="12154"/>
                  </a:lnTo>
                  <a:lnTo>
                    <a:pt x="12154" y="8839"/>
                  </a:lnTo>
                  <a:lnTo>
                    <a:pt x="16573" y="6629"/>
                  </a:lnTo>
                  <a:close/>
                  <a:moveTo>
                    <a:pt x="15469" y="0"/>
                  </a:moveTo>
                  <a:lnTo>
                    <a:pt x="8471" y="2947"/>
                  </a:lnTo>
                  <a:lnTo>
                    <a:pt x="3315" y="8103"/>
                  </a:lnTo>
                  <a:lnTo>
                    <a:pt x="369" y="15100"/>
                  </a:lnTo>
                  <a:lnTo>
                    <a:pt x="1" y="19151"/>
                  </a:lnTo>
                  <a:lnTo>
                    <a:pt x="1" y="46035"/>
                  </a:lnTo>
                  <a:lnTo>
                    <a:pt x="141787" y="46035"/>
                  </a:lnTo>
                  <a:lnTo>
                    <a:pt x="141787" y="19151"/>
                  </a:lnTo>
                  <a:lnTo>
                    <a:pt x="141419" y="15100"/>
                  </a:lnTo>
                  <a:lnTo>
                    <a:pt x="138473" y="8103"/>
                  </a:lnTo>
                  <a:lnTo>
                    <a:pt x="133317" y="2947"/>
                  </a:lnTo>
                  <a:lnTo>
                    <a:pt x="126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0" name="Google Shape;130;p7"/>
          <p:cNvSpPr/>
          <p:nvPr/>
        </p:nvSpPr>
        <p:spPr>
          <a:xfrm>
            <a:off x="3877222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71" y="0"/>
                </a:moveTo>
                <a:lnTo>
                  <a:pt x="0" y="0"/>
                </a:lnTo>
                <a:lnTo>
                  <a:pt x="0" y="555574"/>
                </a:lnTo>
                <a:lnTo>
                  <a:pt x="8228" y="596332"/>
                </a:lnTo>
                <a:lnTo>
                  <a:pt x="30667" y="629615"/>
                </a:lnTo>
                <a:lnTo>
                  <a:pt x="63950" y="652055"/>
                </a:lnTo>
                <a:lnTo>
                  <a:pt x="104708" y="660283"/>
                </a:lnTo>
                <a:lnTo>
                  <a:pt x="3130962" y="660283"/>
                </a:lnTo>
                <a:lnTo>
                  <a:pt x="3171720" y="652055"/>
                </a:lnTo>
                <a:lnTo>
                  <a:pt x="3205003" y="629615"/>
                </a:lnTo>
                <a:lnTo>
                  <a:pt x="3227442" y="596332"/>
                </a:lnTo>
                <a:lnTo>
                  <a:pt x="3235671" y="555574"/>
                </a:lnTo>
                <a:lnTo>
                  <a:pt x="3235671" y="0"/>
                </a:lnTo>
                <a:close/>
              </a:path>
            </a:pathLst>
          </a:custGeom>
          <a:solidFill>
            <a:srgbClr val="01808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131" name="Google Shape;131;p7"/>
          <p:cNvSpPr txBox="1"/>
          <p:nvPr/>
        </p:nvSpPr>
        <p:spPr>
          <a:xfrm>
            <a:off x="4311780" y="44225"/>
            <a:ext cx="93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CO₂ EMISSIONS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pSp>
        <p:nvGrpSpPr>
          <p:cNvPr id="132" name="Google Shape;132;p7"/>
          <p:cNvGrpSpPr/>
          <p:nvPr/>
        </p:nvGrpSpPr>
        <p:grpSpPr>
          <a:xfrm>
            <a:off x="3996736" y="105461"/>
            <a:ext cx="274235" cy="171101"/>
            <a:chOff x="11481550" y="2611546"/>
            <a:chExt cx="798588" cy="518331"/>
          </a:xfrm>
        </p:grpSpPr>
        <p:sp>
          <p:nvSpPr>
            <p:cNvPr id="133" name="Google Shape;133;p7"/>
            <p:cNvSpPr/>
            <p:nvPr/>
          </p:nvSpPr>
          <p:spPr>
            <a:xfrm>
              <a:off x="11481550" y="2611546"/>
              <a:ext cx="798588" cy="518331"/>
            </a:xfrm>
            <a:custGeom>
              <a:avLst/>
              <a:gdLst/>
              <a:ahLst/>
              <a:cxnLst/>
              <a:rect l="l" t="t" r="r" b="b"/>
              <a:pathLst>
                <a:path w="877569" h="569595" extrusionOk="0">
                  <a:moveTo>
                    <a:pt x="709130" y="565616"/>
                  </a:moveTo>
                  <a:lnTo>
                    <a:pt x="207176" y="569165"/>
                  </a:lnTo>
                  <a:lnTo>
                    <a:pt x="160027" y="564058"/>
                  </a:lnTo>
                  <a:lnTo>
                    <a:pt x="116641" y="548868"/>
                  </a:lnTo>
                  <a:lnTo>
                    <a:pt x="78270" y="524831"/>
                  </a:lnTo>
                  <a:lnTo>
                    <a:pt x="46168" y="493181"/>
                  </a:lnTo>
                  <a:lnTo>
                    <a:pt x="21587" y="455155"/>
                  </a:lnTo>
                  <a:lnTo>
                    <a:pt x="5780" y="411986"/>
                  </a:lnTo>
                  <a:lnTo>
                    <a:pt x="0" y="364910"/>
                  </a:lnTo>
                  <a:lnTo>
                    <a:pt x="5223" y="317280"/>
                  </a:lnTo>
                  <a:lnTo>
                    <a:pt x="20733" y="273503"/>
                  </a:lnTo>
                  <a:lnTo>
                    <a:pt x="45252" y="234875"/>
                  </a:lnTo>
                  <a:lnTo>
                    <a:pt x="77503" y="202692"/>
                  </a:lnTo>
                  <a:lnTo>
                    <a:pt x="116210" y="178249"/>
                  </a:lnTo>
                  <a:lnTo>
                    <a:pt x="160094" y="162841"/>
                  </a:lnTo>
                  <a:lnTo>
                    <a:pt x="207878" y="157764"/>
                  </a:lnTo>
                  <a:lnTo>
                    <a:pt x="235514" y="112904"/>
                  </a:lnTo>
                  <a:lnTo>
                    <a:pt x="270353" y="74502"/>
                  </a:lnTo>
                  <a:lnTo>
                    <a:pt x="311317" y="43284"/>
                  </a:lnTo>
                  <a:lnTo>
                    <a:pt x="357326" y="19976"/>
                  </a:lnTo>
                  <a:lnTo>
                    <a:pt x="407301" y="5306"/>
                  </a:lnTo>
                  <a:lnTo>
                    <a:pt x="460163" y="0"/>
                  </a:lnTo>
                  <a:lnTo>
                    <a:pt x="508290" y="3790"/>
                  </a:lnTo>
                  <a:lnTo>
                    <a:pt x="554856" y="15601"/>
                  </a:lnTo>
                  <a:lnTo>
                    <a:pt x="598757" y="35053"/>
                  </a:lnTo>
                  <a:lnTo>
                    <a:pt x="638891" y="61767"/>
                  </a:lnTo>
                  <a:lnTo>
                    <a:pt x="670415" y="91091"/>
                  </a:lnTo>
                  <a:lnTo>
                    <a:pt x="697040" y="124666"/>
                  </a:lnTo>
                  <a:lnTo>
                    <a:pt x="718315" y="161774"/>
                  </a:lnTo>
                  <a:lnTo>
                    <a:pt x="733789" y="201700"/>
                  </a:lnTo>
                  <a:lnTo>
                    <a:pt x="780217" y="219199"/>
                  </a:lnTo>
                  <a:lnTo>
                    <a:pt x="819579" y="247838"/>
                  </a:lnTo>
                  <a:lnTo>
                    <a:pt x="850053" y="285566"/>
                  </a:lnTo>
                  <a:lnTo>
                    <a:pt x="869821" y="330331"/>
                  </a:lnTo>
                  <a:lnTo>
                    <a:pt x="877062" y="380082"/>
                  </a:lnTo>
                  <a:lnTo>
                    <a:pt x="874136" y="414222"/>
                  </a:lnTo>
                  <a:lnTo>
                    <a:pt x="850148" y="477337"/>
                  </a:lnTo>
                  <a:lnTo>
                    <a:pt x="805969" y="526842"/>
                  </a:lnTo>
                  <a:lnTo>
                    <a:pt x="749633" y="556739"/>
                  </a:lnTo>
                  <a:lnTo>
                    <a:pt x="718239" y="563940"/>
                  </a:lnTo>
                  <a:lnTo>
                    <a:pt x="715402" y="564998"/>
                  </a:lnTo>
                  <a:lnTo>
                    <a:pt x="712334" y="565595"/>
                  </a:lnTo>
                  <a:lnTo>
                    <a:pt x="709130" y="565616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11784358" y="2756293"/>
              <a:ext cx="231140" cy="271590"/>
            </a:xfrm>
            <a:custGeom>
              <a:avLst/>
              <a:gdLst/>
              <a:ahLst/>
              <a:cxnLst/>
              <a:rect l="l" t="t" r="r" b="b"/>
              <a:pathLst>
                <a:path w="254000" h="298450" extrusionOk="0">
                  <a:moveTo>
                    <a:pt x="151872" y="148602"/>
                  </a:moveTo>
                  <a:lnTo>
                    <a:pt x="150993" y="25067"/>
                  </a:lnTo>
                  <a:lnTo>
                    <a:pt x="125559" y="0"/>
                  </a:lnTo>
                  <a:lnTo>
                    <a:pt x="115749" y="2052"/>
                  </a:lnTo>
                  <a:lnTo>
                    <a:pt x="107765" y="7520"/>
                  </a:lnTo>
                  <a:lnTo>
                    <a:pt x="102413" y="15584"/>
                  </a:lnTo>
                  <a:lnTo>
                    <a:pt x="100502" y="25423"/>
                  </a:lnTo>
                  <a:lnTo>
                    <a:pt x="101371" y="148833"/>
                  </a:lnTo>
                  <a:lnTo>
                    <a:pt x="101402" y="153754"/>
                  </a:lnTo>
                  <a:lnTo>
                    <a:pt x="97465" y="157775"/>
                  </a:lnTo>
                  <a:lnTo>
                    <a:pt x="92544" y="157848"/>
                  </a:lnTo>
                  <a:lnTo>
                    <a:pt x="10557" y="158989"/>
                  </a:lnTo>
                  <a:lnTo>
                    <a:pt x="4435" y="160958"/>
                  </a:lnTo>
                  <a:lnTo>
                    <a:pt x="709" y="165667"/>
                  </a:lnTo>
                  <a:lnTo>
                    <a:pt x="0" y="171629"/>
                  </a:lnTo>
                  <a:lnTo>
                    <a:pt x="2924" y="177355"/>
                  </a:lnTo>
                  <a:lnTo>
                    <a:pt x="121287" y="294964"/>
                  </a:lnTo>
                  <a:lnTo>
                    <a:pt x="124826" y="298451"/>
                  </a:lnTo>
                  <a:lnTo>
                    <a:pt x="130522" y="298409"/>
                  </a:lnTo>
                  <a:lnTo>
                    <a:pt x="134009" y="294870"/>
                  </a:lnTo>
                  <a:lnTo>
                    <a:pt x="226938" y="200622"/>
                  </a:lnTo>
                  <a:lnTo>
                    <a:pt x="230556" y="197022"/>
                  </a:lnTo>
                  <a:lnTo>
                    <a:pt x="236261" y="191431"/>
                  </a:lnTo>
                  <a:lnTo>
                    <a:pt x="243251" y="184619"/>
                  </a:lnTo>
                  <a:lnTo>
                    <a:pt x="250728" y="177355"/>
                  </a:lnTo>
                  <a:lnTo>
                    <a:pt x="253856" y="171634"/>
                  </a:lnTo>
                  <a:lnTo>
                    <a:pt x="160678" y="157482"/>
                  </a:lnTo>
                  <a:lnTo>
                    <a:pt x="155820" y="157408"/>
                  </a:lnTo>
                  <a:lnTo>
                    <a:pt x="151904" y="153461"/>
                  </a:lnTo>
                  <a:lnTo>
                    <a:pt x="151872" y="148602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  <p:sp>
        <p:nvSpPr>
          <p:cNvPr id="135" name="Google Shape;135;p7"/>
          <p:cNvSpPr/>
          <p:nvPr/>
        </p:nvSpPr>
        <p:spPr>
          <a:xfrm>
            <a:off x="2296809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81" y="0"/>
                </a:moveTo>
                <a:lnTo>
                  <a:pt x="0" y="0"/>
                </a:lnTo>
                <a:lnTo>
                  <a:pt x="0" y="555574"/>
                </a:lnTo>
                <a:lnTo>
                  <a:pt x="8229" y="596332"/>
                </a:lnTo>
                <a:lnTo>
                  <a:pt x="30671" y="629615"/>
                </a:lnTo>
                <a:lnTo>
                  <a:pt x="63955" y="652055"/>
                </a:lnTo>
                <a:lnTo>
                  <a:pt x="104708" y="660283"/>
                </a:lnTo>
                <a:lnTo>
                  <a:pt x="3130972" y="660283"/>
                </a:lnTo>
                <a:lnTo>
                  <a:pt x="3171726" y="652055"/>
                </a:lnTo>
                <a:lnTo>
                  <a:pt x="3205009" y="629615"/>
                </a:lnTo>
                <a:lnTo>
                  <a:pt x="3227451" y="596332"/>
                </a:lnTo>
                <a:lnTo>
                  <a:pt x="3235681" y="555574"/>
                </a:lnTo>
                <a:lnTo>
                  <a:pt x="3235681" y="0"/>
                </a:lnTo>
                <a:close/>
              </a:path>
            </a:pathLst>
          </a:custGeom>
          <a:solidFill>
            <a:srgbClr val="00A69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136" name="Google Shape;136;p7"/>
          <p:cNvSpPr txBox="1"/>
          <p:nvPr/>
        </p:nvSpPr>
        <p:spPr>
          <a:xfrm>
            <a:off x="2695149" y="44225"/>
            <a:ext cx="933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WASTE MANAGEMENT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2436853" y="79049"/>
            <a:ext cx="182165" cy="78296"/>
          </a:xfrm>
          <a:custGeom>
            <a:avLst/>
            <a:gdLst/>
            <a:ahLst/>
            <a:cxnLst/>
            <a:rect l="l" t="t" r="r" b="b"/>
            <a:pathLst>
              <a:path w="582929" h="260985" extrusionOk="0">
                <a:moveTo>
                  <a:pt x="365716" y="229198"/>
                </a:moveTo>
                <a:lnTo>
                  <a:pt x="355434" y="234817"/>
                </a:lnTo>
                <a:lnTo>
                  <a:pt x="336624" y="243687"/>
                </a:lnTo>
                <a:lnTo>
                  <a:pt x="322489" y="253205"/>
                </a:lnTo>
                <a:lnTo>
                  <a:pt x="326230" y="260768"/>
                </a:lnTo>
                <a:lnTo>
                  <a:pt x="352928" y="260768"/>
                </a:lnTo>
                <a:lnTo>
                  <a:pt x="411662" y="260768"/>
                </a:lnTo>
                <a:lnTo>
                  <a:pt x="470397" y="260768"/>
                </a:lnTo>
                <a:lnTo>
                  <a:pt x="497094" y="260768"/>
                </a:lnTo>
                <a:lnTo>
                  <a:pt x="582631" y="126102"/>
                </a:lnTo>
                <a:lnTo>
                  <a:pt x="578310" y="119066"/>
                </a:lnTo>
                <a:lnTo>
                  <a:pt x="561836" y="125544"/>
                </a:lnTo>
                <a:lnTo>
                  <a:pt x="543281" y="136165"/>
                </a:lnTo>
                <a:lnTo>
                  <a:pt x="532716" y="141557"/>
                </a:lnTo>
                <a:lnTo>
                  <a:pt x="513423" y="111550"/>
                </a:lnTo>
                <a:lnTo>
                  <a:pt x="489364" y="71877"/>
                </a:lnTo>
                <a:lnTo>
                  <a:pt x="462789" y="34825"/>
                </a:lnTo>
                <a:lnTo>
                  <a:pt x="435944" y="12681"/>
                </a:lnTo>
                <a:lnTo>
                  <a:pt x="399921" y="3243"/>
                </a:lnTo>
                <a:lnTo>
                  <a:pt x="338358" y="0"/>
                </a:lnTo>
                <a:lnTo>
                  <a:pt x="267717" y="301"/>
                </a:lnTo>
                <a:lnTo>
                  <a:pt x="204458" y="1495"/>
                </a:lnTo>
                <a:lnTo>
                  <a:pt x="165042" y="933"/>
                </a:lnTo>
                <a:lnTo>
                  <a:pt x="95068" y="30842"/>
                </a:lnTo>
                <a:lnTo>
                  <a:pt x="66724" y="65672"/>
                </a:lnTo>
                <a:lnTo>
                  <a:pt x="41890" y="105247"/>
                </a:lnTo>
                <a:lnTo>
                  <a:pt x="19878" y="143188"/>
                </a:lnTo>
                <a:lnTo>
                  <a:pt x="0" y="173116"/>
                </a:lnTo>
                <a:lnTo>
                  <a:pt x="167031" y="260778"/>
                </a:lnTo>
                <a:lnTo>
                  <a:pt x="276399" y="88616"/>
                </a:lnTo>
                <a:lnTo>
                  <a:pt x="365716" y="229198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38" name="Google Shape;138;p7"/>
          <p:cNvSpPr/>
          <p:nvPr/>
        </p:nvSpPr>
        <p:spPr>
          <a:xfrm>
            <a:off x="2523183" y="157338"/>
            <a:ext cx="133350" cy="145161"/>
          </a:xfrm>
          <a:custGeom>
            <a:avLst/>
            <a:gdLst/>
            <a:ahLst/>
            <a:cxnLst/>
            <a:rect l="l" t="t" r="r" b="b"/>
            <a:pathLst>
              <a:path w="426720" h="483870" extrusionOk="0">
                <a:moveTo>
                  <a:pt x="413202" y="216569"/>
                </a:moveTo>
                <a:lnTo>
                  <a:pt x="426236" y="182635"/>
                </a:lnTo>
                <a:lnTo>
                  <a:pt x="419651" y="144340"/>
                </a:lnTo>
                <a:lnTo>
                  <a:pt x="400192" y="104307"/>
                </a:lnTo>
                <a:lnTo>
                  <a:pt x="374603" y="65157"/>
                </a:lnTo>
                <a:lnTo>
                  <a:pt x="349631" y="29513"/>
                </a:lnTo>
                <a:lnTo>
                  <a:pt x="332021" y="0"/>
                </a:lnTo>
                <a:lnTo>
                  <a:pt x="165000" y="87662"/>
                </a:lnTo>
                <a:lnTo>
                  <a:pt x="274316" y="259845"/>
                </a:lnTo>
                <a:lnTo>
                  <a:pt x="95724" y="259855"/>
                </a:lnTo>
                <a:lnTo>
                  <a:pt x="95513" y="248505"/>
                </a:lnTo>
                <a:lnTo>
                  <a:pt x="96411" y="228576"/>
                </a:lnTo>
                <a:lnTo>
                  <a:pt x="94619" y="212209"/>
                </a:lnTo>
                <a:lnTo>
                  <a:pt x="43162" y="279530"/>
                </a:lnTo>
                <a:lnTo>
                  <a:pt x="13487" y="326272"/>
                </a:lnTo>
                <a:lnTo>
                  <a:pt x="0" y="347518"/>
                </a:lnTo>
                <a:lnTo>
                  <a:pt x="86321" y="483514"/>
                </a:lnTo>
                <a:lnTo>
                  <a:pt x="94602" y="482860"/>
                </a:lnTo>
                <a:lnTo>
                  <a:pt x="96418" y="466464"/>
                </a:lnTo>
                <a:lnTo>
                  <a:pt x="95536" y="446508"/>
                </a:lnTo>
                <a:lnTo>
                  <a:pt x="95724" y="435169"/>
                </a:lnTo>
                <a:lnTo>
                  <a:pt x="218684" y="435169"/>
                </a:lnTo>
                <a:lnTo>
                  <a:pt x="254106" y="429494"/>
                </a:lnTo>
                <a:lnTo>
                  <a:pt x="287164" y="405734"/>
                </a:lnTo>
                <a:lnTo>
                  <a:pt x="317749" y="369635"/>
                </a:lnTo>
                <a:lnTo>
                  <a:pt x="345754" y="326933"/>
                </a:lnTo>
                <a:lnTo>
                  <a:pt x="371069" y="283364"/>
                </a:lnTo>
                <a:lnTo>
                  <a:pt x="393588" y="244664"/>
                </a:lnTo>
                <a:lnTo>
                  <a:pt x="413202" y="216569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39" name="Google Shape;139;p7"/>
          <p:cNvSpPr/>
          <p:nvPr/>
        </p:nvSpPr>
        <p:spPr>
          <a:xfrm>
            <a:off x="2389957" y="157327"/>
            <a:ext cx="115888" cy="131254"/>
          </a:xfrm>
          <a:custGeom>
            <a:avLst/>
            <a:gdLst/>
            <a:ahLst/>
            <a:cxnLst/>
            <a:rect l="l" t="t" r="r" b="b"/>
            <a:pathLst>
              <a:path w="370840" h="437514" extrusionOk="0">
                <a:moveTo>
                  <a:pt x="152110" y="259876"/>
                </a:moveTo>
                <a:lnTo>
                  <a:pt x="241406" y="119242"/>
                </a:lnTo>
                <a:lnTo>
                  <a:pt x="284619" y="141932"/>
                </a:lnTo>
                <a:lnTo>
                  <a:pt x="284743" y="124740"/>
                </a:lnTo>
                <a:lnTo>
                  <a:pt x="255136" y="75622"/>
                </a:lnTo>
                <a:lnTo>
                  <a:pt x="220561" y="24181"/>
                </a:lnTo>
                <a:lnTo>
                  <a:pt x="205784" y="20"/>
                </a:lnTo>
                <a:lnTo>
                  <a:pt x="34930" y="0"/>
                </a:lnTo>
                <a:lnTo>
                  <a:pt x="31182" y="7543"/>
                </a:lnTo>
                <a:lnTo>
                  <a:pt x="45312" y="17083"/>
                </a:lnTo>
                <a:lnTo>
                  <a:pt x="64115" y="25971"/>
                </a:lnTo>
                <a:lnTo>
                  <a:pt x="74385" y="31559"/>
                </a:lnTo>
                <a:lnTo>
                  <a:pt x="55949" y="61323"/>
                </a:lnTo>
                <a:lnTo>
                  <a:pt x="30167" y="99782"/>
                </a:lnTo>
                <a:lnTo>
                  <a:pt x="7898" y="139293"/>
                </a:lnTo>
                <a:lnTo>
                  <a:pt x="9000" y="205359"/>
                </a:lnTo>
                <a:lnTo>
                  <a:pt x="36893" y="255742"/>
                </a:lnTo>
                <a:lnTo>
                  <a:pt x="72762" y="311548"/>
                </a:lnTo>
                <a:lnTo>
                  <a:pt x="105693" y="360960"/>
                </a:lnTo>
                <a:lnTo>
                  <a:pt x="124771" y="392166"/>
                </a:lnTo>
                <a:lnTo>
                  <a:pt x="150685" y="419106"/>
                </a:lnTo>
                <a:lnTo>
                  <a:pt x="190526" y="432688"/>
                </a:lnTo>
                <a:lnTo>
                  <a:pt x="238377" y="436999"/>
                </a:lnTo>
                <a:lnTo>
                  <a:pt x="288320" y="436129"/>
                </a:lnTo>
                <a:lnTo>
                  <a:pt x="334439" y="434167"/>
                </a:lnTo>
                <a:lnTo>
                  <a:pt x="370815" y="435201"/>
                </a:lnTo>
                <a:lnTo>
                  <a:pt x="370815" y="259876"/>
                </a:lnTo>
                <a:lnTo>
                  <a:pt x="152110" y="259876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40" name="Google Shape;140;p7"/>
          <p:cNvSpPr/>
          <p:nvPr/>
        </p:nvSpPr>
        <p:spPr>
          <a:xfrm>
            <a:off x="7038038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71" y="0"/>
                </a:moveTo>
                <a:lnTo>
                  <a:pt x="0" y="0"/>
                </a:lnTo>
                <a:lnTo>
                  <a:pt x="0" y="555574"/>
                </a:lnTo>
                <a:lnTo>
                  <a:pt x="8228" y="596332"/>
                </a:lnTo>
                <a:lnTo>
                  <a:pt x="30667" y="629615"/>
                </a:lnTo>
                <a:lnTo>
                  <a:pt x="63950" y="652055"/>
                </a:lnTo>
                <a:lnTo>
                  <a:pt x="104708" y="660283"/>
                </a:lnTo>
                <a:lnTo>
                  <a:pt x="3130962" y="660283"/>
                </a:lnTo>
                <a:lnTo>
                  <a:pt x="3171720" y="652055"/>
                </a:lnTo>
                <a:lnTo>
                  <a:pt x="3205003" y="629615"/>
                </a:lnTo>
                <a:lnTo>
                  <a:pt x="3227442" y="596332"/>
                </a:lnTo>
                <a:lnTo>
                  <a:pt x="3235671" y="555574"/>
                </a:lnTo>
                <a:lnTo>
                  <a:pt x="3235671" y="0"/>
                </a:lnTo>
                <a:close/>
              </a:path>
            </a:pathLst>
          </a:custGeom>
          <a:solidFill>
            <a:srgbClr val="5FB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141" name="Google Shape;141;p7"/>
          <p:cNvSpPr txBox="1"/>
          <p:nvPr/>
        </p:nvSpPr>
        <p:spPr>
          <a:xfrm>
            <a:off x="7411075" y="44225"/>
            <a:ext cx="9324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SOCIAL ACTION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7141465" y="89790"/>
            <a:ext cx="239030" cy="202501"/>
          </a:xfrm>
          <a:custGeom>
            <a:avLst/>
            <a:gdLst/>
            <a:ahLst/>
            <a:cxnLst/>
            <a:rect l="l" t="t" r="r" b="b"/>
            <a:pathLst>
              <a:path w="758825" h="675004" extrusionOk="0">
                <a:moveTo>
                  <a:pt x="698198" y="66029"/>
                </a:moveTo>
                <a:lnTo>
                  <a:pt x="666171" y="37751"/>
                </a:lnTo>
                <a:lnTo>
                  <a:pt x="629594" y="17049"/>
                </a:lnTo>
                <a:lnTo>
                  <a:pt x="589399" y="4330"/>
                </a:lnTo>
                <a:lnTo>
                  <a:pt x="546517" y="0"/>
                </a:lnTo>
                <a:lnTo>
                  <a:pt x="514391" y="2589"/>
                </a:lnTo>
                <a:lnTo>
                  <a:pt x="454707" y="23191"/>
                </a:lnTo>
                <a:lnTo>
                  <a:pt x="414318" y="52037"/>
                </a:lnTo>
                <a:lnTo>
                  <a:pt x="379182" y="91431"/>
                </a:lnTo>
                <a:lnTo>
                  <a:pt x="368160" y="77213"/>
                </a:lnTo>
                <a:lnTo>
                  <a:pt x="331005" y="41129"/>
                </a:lnTo>
                <a:lnTo>
                  <a:pt x="274612" y="10332"/>
                </a:lnTo>
                <a:lnTo>
                  <a:pt x="211857" y="0"/>
                </a:lnTo>
                <a:lnTo>
                  <a:pt x="168963" y="4330"/>
                </a:lnTo>
                <a:lnTo>
                  <a:pt x="128761" y="17049"/>
                </a:lnTo>
                <a:lnTo>
                  <a:pt x="92182" y="37751"/>
                </a:lnTo>
                <a:lnTo>
                  <a:pt x="60155" y="66029"/>
                </a:lnTo>
                <a:lnTo>
                  <a:pt x="34393" y="100314"/>
                </a:lnTo>
                <a:lnTo>
                  <a:pt x="15533" y="139383"/>
                </a:lnTo>
                <a:lnTo>
                  <a:pt x="3945" y="182245"/>
                </a:lnTo>
                <a:lnTo>
                  <a:pt x="0" y="227909"/>
                </a:lnTo>
                <a:lnTo>
                  <a:pt x="4538" y="275127"/>
                </a:lnTo>
                <a:lnTo>
                  <a:pt x="18371" y="321121"/>
                </a:lnTo>
                <a:lnTo>
                  <a:pt x="41823" y="366698"/>
                </a:lnTo>
                <a:lnTo>
                  <a:pt x="75222" y="412668"/>
                </a:lnTo>
                <a:lnTo>
                  <a:pt x="105095" y="446067"/>
                </a:lnTo>
                <a:lnTo>
                  <a:pt x="139322" y="480053"/>
                </a:lnTo>
                <a:lnTo>
                  <a:pt x="177439" y="515013"/>
                </a:lnTo>
                <a:lnTo>
                  <a:pt x="218985" y="551332"/>
                </a:lnTo>
                <a:lnTo>
                  <a:pt x="263499" y="589395"/>
                </a:lnTo>
                <a:lnTo>
                  <a:pt x="283685" y="606604"/>
                </a:lnTo>
                <a:lnTo>
                  <a:pt x="304954" y="624804"/>
                </a:lnTo>
                <a:lnTo>
                  <a:pt x="327086" y="643869"/>
                </a:lnTo>
                <a:lnTo>
                  <a:pt x="349863" y="663676"/>
                </a:lnTo>
                <a:lnTo>
                  <a:pt x="356350" y="668392"/>
                </a:lnTo>
                <a:lnTo>
                  <a:pt x="363517" y="671846"/>
                </a:lnTo>
                <a:lnTo>
                  <a:pt x="371187" y="673968"/>
                </a:lnTo>
                <a:lnTo>
                  <a:pt x="379182" y="674691"/>
                </a:lnTo>
                <a:lnTo>
                  <a:pt x="387171" y="673968"/>
                </a:lnTo>
                <a:lnTo>
                  <a:pt x="394840" y="671847"/>
                </a:lnTo>
                <a:lnTo>
                  <a:pt x="402003" y="668396"/>
                </a:lnTo>
                <a:lnTo>
                  <a:pt x="408479" y="663686"/>
                </a:lnTo>
                <a:lnTo>
                  <a:pt x="431265" y="643872"/>
                </a:lnTo>
                <a:lnTo>
                  <a:pt x="453408" y="624799"/>
                </a:lnTo>
                <a:lnTo>
                  <a:pt x="474686" y="606591"/>
                </a:lnTo>
                <a:lnTo>
                  <a:pt x="494874" y="589374"/>
                </a:lnTo>
                <a:lnTo>
                  <a:pt x="539384" y="551317"/>
                </a:lnTo>
                <a:lnTo>
                  <a:pt x="580930" y="515004"/>
                </a:lnTo>
                <a:lnTo>
                  <a:pt x="619049" y="480049"/>
                </a:lnTo>
                <a:lnTo>
                  <a:pt x="653277" y="446066"/>
                </a:lnTo>
                <a:lnTo>
                  <a:pt x="683151" y="412668"/>
                </a:lnTo>
                <a:lnTo>
                  <a:pt x="716547" y="366698"/>
                </a:lnTo>
                <a:lnTo>
                  <a:pt x="739993" y="321119"/>
                </a:lnTo>
                <a:lnTo>
                  <a:pt x="753818" y="275123"/>
                </a:lnTo>
                <a:lnTo>
                  <a:pt x="758353" y="227898"/>
                </a:lnTo>
                <a:lnTo>
                  <a:pt x="754408" y="182241"/>
                </a:lnTo>
                <a:lnTo>
                  <a:pt x="742820" y="139381"/>
                </a:lnTo>
                <a:lnTo>
                  <a:pt x="723959" y="100313"/>
                </a:lnTo>
                <a:lnTo>
                  <a:pt x="698198" y="66029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43" name="Google Shape;143;p7"/>
          <p:cNvSpPr/>
          <p:nvPr/>
        </p:nvSpPr>
        <p:spPr>
          <a:xfrm>
            <a:off x="5457631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81" y="0"/>
                </a:moveTo>
                <a:lnTo>
                  <a:pt x="0" y="0"/>
                </a:lnTo>
                <a:lnTo>
                  <a:pt x="0" y="555574"/>
                </a:lnTo>
                <a:lnTo>
                  <a:pt x="8229" y="596332"/>
                </a:lnTo>
                <a:lnTo>
                  <a:pt x="30671" y="629615"/>
                </a:lnTo>
                <a:lnTo>
                  <a:pt x="63955" y="652055"/>
                </a:lnTo>
                <a:lnTo>
                  <a:pt x="104708" y="660283"/>
                </a:lnTo>
                <a:lnTo>
                  <a:pt x="3130972" y="660283"/>
                </a:lnTo>
                <a:lnTo>
                  <a:pt x="3171726" y="652055"/>
                </a:lnTo>
                <a:lnTo>
                  <a:pt x="3205009" y="629615"/>
                </a:lnTo>
                <a:lnTo>
                  <a:pt x="3227451" y="596332"/>
                </a:lnTo>
                <a:lnTo>
                  <a:pt x="3235681" y="555574"/>
                </a:lnTo>
                <a:lnTo>
                  <a:pt x="3235681" y="0"/>
                </a:lnTo>
                <a:close/>
              </a:path>
            </a:pathLst>
          </a:custGeom>
          <a:solidFill>
            <a:srgbClr val="09678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144" name="Google Shape;144;p7"/>
          <p:cNvSpPr txBox="1"/>
          <p:nvPr/>
        </p:nvSpPr>
        <p:spPr>
          <a:xfrm>
            <a:off x="5874975" y="44225"/>
            <a:ext cx="93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COMMITTED EMPLOYEES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45" name="Google Shape;145;p7"/>
          <p:cNvSpPr/>
          <p:nvPr/>
        </p:nvSpPr>
        <p:spPr>
          <a:xfrm>
            <a:off x="716400" y="-10800"/>
            <a:ext cx="1399553" cy="366522"/>
          </a:xfrm>
          <a:custGeom>
            <a:avLst/>
            <a:gdLst/>
            <a:ahLst/>
            <a:cxnLst/>
            <a:rect l="l" t="t" r="r" b="b"/>
            <a:pathLst>
              <a:path w="3235960" h="660400" extrusionOk="0">
                <a:moveTo>
                  <a:pt x="3235671" y="0"/>
                </a:moveTo>
                <a:lnTo>
                  <a:pt x="0" y="0"/>
                </a:lnTo>
                <a:lnTo>
                  <a:pt x="0" y="555574"/>
                </a:lnTo>
                <a:lnTo>
                  <a:pt x="8228" y="596332"/>
                </a:lnTo>
                <a:lnTo>
                  <a:pt x="30667" y="629615"/>
                </a:lnTo>
                <a:lnTo>
                  <a:pt x="63950" y="652055"/>
                </a:lnTo>
                <a:lnTo>
                  <a:pt x="104708" y="660283"/>
                </a:lnTo>
                <a:lnTo>
                  <a:pt x="3130962" y="660283"/>
                </a:lnTo>
                <a:lnTo>
                  <a:pt x="3171720" y="652055"/>
                </a:lnTo>
                <a:lnTo>
                  <a:pt x="3205003" y="629615"/>
                </a:lnTo>
                <a:lnTo>
                  <a:pt x="3227442" y="596332"/>
                </a:lnTo>
                <a:lnTo>
                  <a:pt x="3235671" y="555574"/>
                </a:lnTo>
                <a:lnTo>
                  <a:pt x="3235671" y="0"/>
                </a:lnTo>
                <a:close/>
              </a:path>
            </a:pathLst>
          </a:custGeom>
          <a:solidFill>
            <a:srgbClr val="88C3B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146" name="Google Shape;146;p7"/>
          <p:cNvSpPr txBox="1"/>
          <p:nvPr/>
        </p:nvSpPr>
        <p:spPr>
          <a:xfrm>
            <a:off x="1119554" y="44225"/>
            <a:ext cx="93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HOME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pSp>
        <p:nvGrpSpPr>
          <p:cNvPr id="147" name="Google Shape;147;p7"/>
          <p:cNvGrpSpPr/>
          <p:nvPr/>
        </p:nvGrpSpPr>
        <p:grpSpPr>
          <a:xfrm>
            <a:off x="875759" y="78041"/>
            <a:ext cx="194959" cy="225752"/>
            <a:chOff x="2042250" y="818150"/>
            <a:chExt cx="3544700" cy="4097125"/>
          </a:xfrm>
        </p:grpSpPr>
        <p:sp>
          <p:nvSpPr>
            <p:cNvPr id="148" name="Google Shape;148;p7"/>
            <p:cNvSpPr/>
            <p:nvPr/>
          </p:nvSpPr>
          <p:spPr>
            <a:xfrm>
              <a:off x="2042250" y="1794075"/>
              <a:ext cx="3544700" cy="3121200"/>
            </a:xfrm>
            <a:custGeom>
              <a:avLst/>
              <a:gdLst/>
              <a:ahLst/>
              <a:cxnLst/>
              <a:rect l="l" t="t" r="r" b="b"/>
              <a:pathLst>
                <a:path w="141788" h="124848" extrusionOk="0">
                  <a:moveTo>
                    <a:pt x="134790" y="6998"/>
                  </a:moveTo>
                  <a:lnTo>
                    <a:pt x="134790" y="117850"/>
                  </a:lnTo>
                  <a:lnTo>
                    <a:pt x="6998" y="117850"/>
                  </a:lnTo>
                  <a:lnTo>
                    <a:pt x="6998" y="6998"/>
                  </a:lnTo>
                  <a:close/>
                  <a:moveTo>
                    <a:pt x="1" y="1"/>
                  </a:moveTo>
                  <a:lnTo>
                    <a:pt x="1" y="124847"/>
                  </a:lnTo>
                  <a:lnTo>
                    <a:pt x="141787" y="124847"/>
                  </a:lnTo>
                  <a:lnTo>
                    <a:pt x="141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3220750" y="3331650"/>
              <a:ext cx="1187700" cy="1583625"/>
            </a:xfrm>
            <a:custGeom>
              <a:avLst/>
              <a:gdLst/>
              <a:ahLst/>
              <a:cxnLst/>
              <a:rect l="l" t="t" r="r" b="b"/>
              <a:pathLst>
                <a:path w="47508" h="63345" extrusionOk="0">
                  <a:moveTo>
                    <a:pt x="29094" y="6998"/>
                  </a:moveTo>
                  <a:lnTo>
                    <a:pt x="34250" y="9207"/>
                  </a:lnTo>
                  <a:lnTo>
                    <a:pt x="37933" y="13258"/>
                  </a:lnTo>
                  <a:lnTo>
                    <a:pt x="40142" y="18414"/>
                  </a:lnTo>
                  <a:lnTo>
                    <a:pt x="40511" y="21360"/>
                  </a:lnTo>
                  <a:lnTo>
                    <a:pt x="40511" y="56347"/>
                  </a:lnTo>
                  <a:lnTo>
                    <a:pt x="6998" y="56347"/>
                  </a:lnTo>
                  <a:lnTo>
                    <a:pt x="6998" y="21360"/>
                  </a:lnTo>
                  <a:lnTo>
                    <a:pt x="6998" y="18414"/>
                  </a:lnTo>
                  <a:lnTo>
                    <a:pt x="9207" y="13258"/>
                  </a:lnTo>
                  <a:lnTo>
                    <a:pt x="13258" y="9207"/>
                  </a:lnTo>
                  <a:lnTo>
                    <a:pt x="18046" y="6998"/>
                  </a:lnTo>
                  <a:close/>
                  <a:moveTo>
                    <a:pt x="20992" y="0"/>
                  </a:moveTo>
                  <a:lnTo>
                    <a:pt x="16941" y="369"/>
                  </a:lnTo>
                  <a:lnTo>
                    <a:pt x="9207" y="3683"/>
                  </a:lnTo>
                  <a:lnTo>
                    <a:pt x="3315" y="9207"/>
                  </a:lnTo>
                  <a:lnTo>
                    <a:pt x="369" y="16941"/>
                  </a:lnTo>
                  <a:lnTo>
                    <a:pt x="0" y="21360"/>
                  </a:lnTo>
                  <a:lnTo>
                    <a:pt x="0" y="63344"/>
                  </a:lnTo>
                  <a:lnTo>
                    <a:pt x="47508" y="63344"/>
                  </a:lnTo>
                  <a:lnTo>
                    <a:pt x="47508" y="21360"/>
                  </a:lnTo>
                  <a:lnTo>
                    <a:pt x="47140" y="16941"/>
                  </a:lnTo>
                  <a:lnTo>
                    <a:pt x="43825" y="9207"/>
                  </a:lnTo>
                  <a:lnTo>
                    <a:pt x="37933" y="3683"/>
                  </a:lnTo>
                  <a:lnTo>
                    <a:pt x="30567" y="369"/>
                  </a:lnTo>
                  <a:lnTo>
                    <a:pt x="26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2042250" y="818150"/>
              <a:ext cx="3544700" cy="1150900"/>
            </a:xfrm>
            <a:custGeom>
              <a:avLst/>
              <a:gdLst/>
              <a:ahLst/>
              <a:cxnLst/>
              <a:rect l="l" t="t" r="r" b="b"/>
              <a:pathLst>
                <a:path w="141788" h="46036" extrusionOk="0">
                  <a:moveTo>
                    <a:pt x="124847" y="6629"/>
                  </a:moveTo>
                  <a:lnTo>
                    <a:pt x="129266" y="8839"/>
                  </a:lnTo>
                  <a:lnTo>
                    <a:pt x="132580" y="12154"/>
                  </a:lnTo>
                  <a:lnTo>
                    <a:pt x="134790" y="16573"/>
                  </a:lnTo>
                  <a:lnTo>
                    <a:pt x="134790" y="19151"/>
                  </a:lnTo>
                  <a:lnTo>
                    <a:pt x="134790" y="39038"/>
                  </a:lnTo>
                  <a:lnTo>
                    <a:pt x="6998" y="39038"/>
                  </a:lnTo>
                  <a:lnTo>
                    <a:pt x="6998" y="19151"/>
                  </a:lnTo>
                  <a:lnTo>
                    <a:pt x="6998" y="16573"/>
                  </a:lnTo>
                  <a:lnTo>
                    <a:pt x="8840" y="12154"/>
                  </a:lnTo>
                  <a:lnTo>
                    <a:pt x="12154" y="8839"/>
                  </a:lnTo>
                  <a:lnTo>
                    <a:pt x="16573" y="6629"/>
                  </a:lnTo>
                  <a:close/>
                  <a:moveTo>
                    <a:pt x="15469" y="0"/>
                  </a:moveTo>
                  <a:lnTo>
                    <a:pt x="8471" y="2947"/>
                  </a:lnTo>
                  <a:lnTo>
                    <a:pt x="3315" y="8103"/>
                  </a:lnTo>
                  <a:lnTo>
                    <a:pt x="369" y="15100"/>
                  </a:lnTo>
                  <a:lnTo>
                    <a:pt x="1" y="19151"/>
                  </a:lnTo>
                  <a:lnTo>
                    <a:pt x="1" y="46035"/>
                  </a:lnTo>
                  <a:lnTo>
                    <a:pt x="141787" y="46035"/>
                  </a:lnTo>
                  <a:lnTo>
                    <a:pt x="141787" y="19151"/>
                  </a:lnTo>
                  <a:lnTo>
                    <a:pt x="141419" y="15100"/>
                  </a:lnTo>
                  <a:lnTo>
                    <a:pt x="138473" y="8103"/>
                  </a:lnTo>
                  <a:lnTo>
                    <a:pt x="133317" y="2947"/>
                  </a:lnTo>
                  <a:lnTo>
                    <a:pt x="126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1" name="Google Shape;151;p7"/>
          <p:cNvSpPr/>
          <p:nvPr/>
        </p:nvSpPr>
        <p:spPr>
          <a:xfrm>
            <a:off x="5588997" y="201623"/>
            <a:ext cx="227015" cy="90322"/>
          </a:xfrm>
          <a:custGeom>
            <a:avLst/>
            <a:gdLst/>
            <a:ahLst/>
            <a:cxnLst/>
            <a:rect l="l" t="t" r="r" b="b"/>
            <a:pathLst>
              <a:path w="715009" h="284479" extrusionOk="0">
                <a:moveTo>
                  <a:pt x="626054" y="0"/>
                </a:moveTo>
                <a:lnTo>
                  <a:pt x="88761" y="0"/>
                </a:lnTo>
                <a:lnTo>
                  <a:pt x="54210" y="6974"/>
                </a:lnTo>
                <a:lnTo>
                  <a:pt x="25996" y="25996"/>
                </a:lnTo>
                <a:lnTo>
                  <a:pt x="6974" y="54210"/>
                </a:lnTo>
                <a:lnTo>
                  <a:pt x="0" y="88761"/>
                </a:lnTo>
                <a:lnTo>
                  <a:pt x="0" y="284441"/>
                </a:lnTo>
                <a:lnTo>
                  <a:pt x="714815" y="284441"/>
                </a:lnTo>
                <a:lnTo>
                  <a:pt x="714815" y="88761"/>
                </a:lnTo>
                <a:lnTo>
                  <a:pt x="707841" y="54210"/>
                </a:lnTo>
                <a:lnTo>
                  <a:pt x="688819" y="25996"/>
                </a:lnTo>
                <a:lnTo>
                  <a:pt x="660605" y="6974"/>
                </a:lnTo>
                <a:lnTo>
                  <a:pt x="626054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52" name="Google Shape;152;p7"/>
          <p:cNvSpPr/>
          <p:nvPr/>
        </p:nvSpPr>
        <p:spPr>
          <a:xfrm>
            <a:off x="5669200" y="115619"/>
            <a:ext cx="65927" cy="123588"/>
          </a:xfrm>
          <a:custGeom>
            <a:avLst/>
            <a:gdLst/>
            <a:ahLst/>
            <a:cxnLst/>
            <a:rect l="l" t="t" r="r" b="b"/>
            <a:pathLst>
              <a:path w="207645" h="389254" extrusionOk="0">
                <a:moveTo>
                  <a:pt x="207019" y="0"/>
                </a:moveTo>
                <a:lnTo>
                  <a:pt x="0" y="0"/>
                </a:lnTo>
                <a:lnTo>
                  <a:pt x="0" y="338230"/>
                </a:lnTo>
                <a:lnTo>
                  <a:pt x="3986" y="357978"/>
                </a:lnTo>
                <a:lnTo>
                  <a:pt x="14858" y="374103"/>
                </a:lnTo>
                <a:lnTo>
                  <a:pt x="30983" y="384975"/>
                </a:lnTo>
                <a:lnTo>
                  <a:pt x="50731" y="388961"/>
                </a:lnTo>
                <a:lnTo>
                  <a:pt x="156288" y="388961"/>
                </a:lnTo>
                <a:lnTo>
                  <a:pt x="176036" y="384975"/>
                </a:lnTo>
                <a:lnTo>
                  <a:pt x="192161" y="374103"/>
                </a:lnTo>
                <a:lnTo>
                  <a:pt x="203033" y="357978"/>
                </a:lnTo>
                <a:lnTo>
                  <a:pt x="207019" y="338230"/>
                </a:lnTo>
                <a:lnTo>
                  <a:pt x="207019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53" name="Google Shape;153;p7"/>
          <p:cNvSpPr/>
          <p:nvPr/>
        </p:nvSpPr>
        <p:spPr>
          <a:xfrm>
            <a:off x="5640465" y="64871"/>
            <a:ext cx="123588" cy="123588"/>
          </a:xfrm>
          <a:custGeom>
            <a:avLst/>
            <a:gdLst/>
            <a:ahLst/>
            <a:cxnLst/>
            <a:rect l="l" t="t" r="r" b="b"/>
            <a:pathLst>
              <a:path w="389254" h="389254" extrusionOk="0">
                <a:moveTo>
                  <a:pt x="339612" y="0"/>
                </a:moveTo>
                <a:lnTo>
                  <a:pt x="49338" y="0"/>
                </a:lnTo>
                <a:lnTo>
                  <a:pt x="30135" y="3877"/>
                </a:lnTo>
                <a:lnTo>
                  <a:pt x="14452" y="14453"/>
                </a:lnTo>
                <a:lnTo>
                  <a:pt x="3877" y="30139"/>
                </a:lnTo>
                <a:lnTo>
                  <a:pt x="0" y="49349"/>
                </a:lnTo>
                <a:lnTo>
                  <a:pt x="0" y="339612"/>
                </a:lnTo>
                <a:lnTo>
                  <a:pt x="3877" y="358822"/>
                </a:lnTo>
                <a:lnTo>
                  <a:pt x="14452" y="374508"/>
                </a:lnTo>
                <a:lnTo>
                  <a:pt x="30135" y="385083"/>
                </a:lnTo>
                <a:lnTo>
                  <a:pt x="49338" y="388961"/>
                </a:lnTo>
                <a:lnTo>
                  <a:pt x="339612" y="388961"/>
                </a:lnTo>
                <a:lnTo>
                  <a:pt x="358822" y="385083"/>
                </a:lnTo>
                <a:lnTo>
                  <a:pt x="374508" y="374508"/>
                </a:lnTo>
                <a:lnTo>
                  <a:pt x="385083" y="358822"/>
                </a:lnTo>
                <a:lnTo>
                  <a:pt x="388961" y="339612"/>
                </a:lnTo>
                <a:lnTo>
                  <a:pt x="388961" y="49349"/>
                </a:lnTo>
                <a:lnTo>
                  <a:pt x="385083" y="30139"/>
                </a:lnTo>
                <a:lnTo>
                  <a:pt x="374508" y="14453"/>
                </a:lnTo>
                <a:lnTo>
                  <a:pt x="358822" y="3877"/>
                </a:lnTo>
                <a:lnTo>
                  <a:pt x="339612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54" name="Google Shape;154;p7"/>
          <p:cNvSpPr/>
          <p:nvPr/>
        </p:nvSpPr>
        <p:spPr>
          <a:xfrm>
            <a:off x="5639301" y="54075"/>
            <a:ext cx="135080" cy="48185"/>
          </a:xfrm>
          <a:custGeom>
            <a:avLst/>
            <a:gdLst/>
            <a:ahLst/>
            <a:cxnLst/>
            <a:rect l="l" t="t" r="r" b="b"/>
            <a:pathLst>
              <a:path w="425450" h="151764" extrusionOk="0">
                <a:moveTo>
                  <a:pt x="425170" y="0"/>
                </a:moveTo>
                <a:lnTo>
                  <a:pt x="37035" y="0"/>
                </a:lnTo>
                <a:lnTo>
                  <a:pt x="22621" y="2911"/>
                </a:lnTo>
                <a:lnTo>
                  <a:pt x="10849" y="10850"/>
                </a:lnTo>
                <a:lnTo>
                  <a:pt x="2911" y="22625"/>
                </a:lnTo>
                <a:lnTo>
                  <a:pt x="0" y="37045"/>
                </a:lnTo>
                <a:lnTo>
                  <a:pt x="0" y="114111"/>
                </a:lnTo>
                <a:lnTo>
                  <a:pt x="2911" y="128525"/>
                </a:lnTo>
                <a:lnTo>
                  <a:pt x="10849" y="140298"/>
                </a:lnTo>
                <a:lnTo>
                  <a:pt x="22621" y="148236"/>
                </a:lnTo>
                <a:lnTo>
                  <a:pt x="37035" y="151147"/>
                </a:lnTo>
                <a:lnTo>
                  <a:pt x="351099" y="151147"/>
                </a:lnTo>
                <a:lnTo>
                  <a:pt x="379931" y="145326"/>
                </a:lnTo>
                <a:lnTo>
                  <a:pt x="403475" y="129452"/>
                </a:lnTo>
                <a:lnTo>
                  <a:pt x="419349" y="105908"/>
                </a:lnTo>
                <a:lnTo>
                  <a:pt x="425170" y="77076"/>
                </a:lnTo>
                <a:lnTo>
                  <a:pt x="425170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55" name="Google Shape;155;p7"/>
          <p:cNvSpPr/>
          <p:nvPr/>
        </p:nvSpPr>
        <p:spPr>
          <a:xfrm rot="8532856">
            <a:off x="5687752" y="129611"/>
            <a:ext cx="33784" cy="29285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7">
            <a:hlinkClick r:id="rId2" action="ppaction://hlinksldjump"/>
          </p:cNvPr>
          <p:cNvSpPr/>
          <p:nvPr/>
        </p:nvSpPr>
        <p:spPr>
          <a:xfrm>
            <a:off x="711625" y="24124"/>
            <a:ext cx="14043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7">
            <a:hlinkClick r:id="rId3" action="ppaction://hlinksldjump"/>
          </p:cNvPr>
          <p:cNvSpPr/>
          <p:nvPr/>
        </p:nvSpPr>
        <p:spPr>
          <a:xfrm>
            <a:off x="3875887" y="24124"/>
            <a:ext cx="14046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" name="Google Shape;158;p7">
            <a:hlinkClick r:id="rId2" action="ppaction://hlinksldjump"/>
          </p:cNvPr>
          <p:cNvSpPr/>
          <p:nvPr/>
        </p:nvSpPr>
        <p:spPr>
          <a:xfrm>
            <a:off x="5454000" y="24124"/>
            <a:ext cx="14043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" name="Google Shape;159;p7">
            <a:hlinkClick r:id="rId2" action="ppaction://hlinksldjump"/>
          </p:cNvPr>
          <p:cNvSpPr/>
          <p:nvPr/>
        </p:nvSpPr>
        <p:spPr>
          <a:xfrm>
            <a:off x="7035525" y="24124"/>
            <a:ext cx="14046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" name="Google Shape;160;p7">
            <a:hlinkClick r:id="rId4" action="ppaction://hlinksldjump"/>
          </p:cNvPr>
          <p:cNvSpPr/>
          <p:nvPr/>
        </p:nvSpPr>
        <p:spPr>
          <a:xfrm>
            <a:off x="2294438" y="24124"/>
            <a:ext cx="14043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F6F7E3"/>
        </a:solidFill>
        <a:effectLst/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8"/>
          <p:cNvGrpSpPr/>
          <p:nvPr/>
        </p:nvGrpSpPr>
        <p:grpSpPr>
          <a:xfrm>
            <a:off x="-1162050" y="0"/>
            <a:ext cx="6820050" cy="6659175"/>
            <a:chOff x="-1162050" y="0"/>
            <a:chExt cx="6820050" cy="6659175"/>
          </a:xfrm>
        </p:grpSpPr>
        <p:sp>
          <p:nvSpPr>
            <p:cNvPr id="163" name="Google Shape;163;p8"/>
            <p:cNvSpPr/>
            <p:nvPr/>
          </p:nvSpPr>
          <p:spPr>
            <a:xfrm>
              <a:off x="-1162050" y="419250"/>
              <a:ext cx="3981300" cy="3981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1543050" y="0"/>
              <a:ext cx="3362400" cy="3362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716400" y="2603175"/>
              <a:ext cx="4055700" cy="405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2457450" y="1793700"/>
              <a:ext cx="1695600" cy="1695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3124200" y="1793700"/>
              <a:ext cx="2533800" cy="2533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8" name="Google Shape;168;p8"/>
          <p:cNvSpPr txBox="1"/>
          <p:nvPr>
            <p:ph type="subTitle" idx="1"/>
          </p:nvPr>
        </p:nvSpPr>
        <p:spPr>
          <a:xfrm>
            <a:off x="716400" y="720000"/>
            <a:ext cx="4636500" cy="3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678F"/>
              </a:buClr>
              <a:buSzPts val="5000"/>
              <a:buFont typeface="Lato" panose="020F0502020204030203"/>
              <a:buNone/>
              <a:defRPr sz="5000" b="1">
                <a:solidFill>
                  <a:srgbClr val="0D678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9"/>
          <p:cNvGrpSpPr/>
          <p:nvPr/>
        </p:nvGrpSpPr>
        <p:grpSpPr>
          <a:xfrm>
            <a:off x="-140424" y="4010023"/>
            <a:ext cx="1522379" cy="1235144"/>
            <a:chOff x="-280849" y="8020047"/>
            <a:chExt cx="3044759" cy="2470287"/>
          </a:xfrm>
        </p:grpSpPr>
        <p:sp>
          <p:nvSpPr>
            <p:cNvPr id="171" name="Google Shape;171;p9"/>
            <p:cNvSpPr/>
            <p:nvPr/>
          </p:nvSpPr>
          <p:spPr>
            <a:xfrm>
              <a:off x="468630" y="8020047"/>
              <a:ext cx="1378217" cy="2197164"/>
            </a:xfrm>
            <a:custGeom>
              <a:avLst/>
              <a:gdLst/>
              <a:ahLst/>
              <a:cxnLst/>
              <a:rect l="l" t="t" r="r" b="b"/>
              <a:pathLst>
                <a:path w="44163" h="70405" extrusionOk="0">
                  <a:moveTo>
                    <a:pt x="42626" y="0"/>
                  </a:moveTo>
                  <a:lnTo>
                    <a:pt x="41221" y="417"/>
                  </a:lnTo>
                  <a:lnTo>
                    <a:pt x="38483" y="1381"/>
                  </a:lnTo>
                  <a:lnTo>
                    <a:pt x="35804" y="2453"/>
                  </a:lnTo>
                  <a:lnTo>
                    <a:pt x="33208" y="3656"/>
                  </a:lnTo>
                  <a:lnTo>
                    <a:pt x="30684" y="4977"/>
                  </a:lnTo>
                  <a:lnTo>
                    <a:pt x="28243" y="6406"/>
                  </a:lnTo>
                  <a:lnTo>
                    <a:pt x="25897" y="7930"/>
                  </a:lnTo>
                  <a:lnTo>
                    <a:pt x="23623" y="9573"/>
                  </a:lnTo>
                  <a:lnTo>
                    <a:pt x="21444" y="11312"/>
                  </a:lnTo>
                  <a:lnTo>
                    <a:pt x="19361" y="13133"/>
                  </a:lnTo>
                  <a:lnTo>
                    <a:pt x="17360" y="15062"/>
                  </a:lnTo>
                  <a:lnTo>
                    <a:pt x="15455" y="17075"/>
                  </a:lnTo>
                  <a:lnTo>
                    <a:pt x="13657" y="19158"/>
                  </a:lnTo>
                  <a:lnTo>
                    <a:pt x="11955" y="21325"/>
                  </a:lnTo>
                  <a:lnTo>
                    <a:pt x="10359" y="23576"/>
                  </a:lnTo>
                  <a:lnTo>
                    <a:pt x="8859" y="25886"/>
                  </a:lnTo>
                  <a:lnTo>
                    <a:pt x="7478" y="28255"/>
                  </a:lnTo>
                  <a:lnTo>
                    <a:pt x="6204" y="30696"/>
                  </a:lnTo>
                  <a:lnTo>
                    <a:pt x="5037" y="33196"/>
                  </a:lnTo>
                  <a:lnTo>
                    <a:pt x="3989" y="35744"/>
                  </a:lnTo>
                  <a:lnTo>
                    <a:pt x="3060" y="38340"/>
                  </a:lnTo>
                  <a:lnTo>
                    <a:pt x="2239" y="40983"/>
                  </a:lnTo>
                  <a:lnTo>
                    <a:pt x="1548" y="43674"/>
                  </a:lnTo>
                  <a:lnTo>
                    <a:pt x="989" y="46389"/>
                  </a:lnTo>
                  <a:lnTo>
                    <a:pt x="548" y="49151"/>
                  </a:lnTo>
                  <a:lnTo>
                    <a:pt x="227" y="51926"/>
                  </a:lnTo>
                  <a:lnTo>
                    <a:pt x="48" y="54736"/>
                  </a:lnTo>
                  <a:lnTo>
                    <a:pt x="0" y="57557"/>
                  </a:lnTo>
                  <a:lnTo>
                    <a:pt x="96" y="60403"/>
                  </a:lnTo>
                  <a:lnTo>
                    <a:pt x="322" y="63249"/>
                  </a:lnTo>
                  <a:lnTo>
                    <a:pt x="691" y="66106"/>
                  </a:lnTo>
                  <a:lnTo>
                    <a:pt x="1203" y="68976"/>
                  </a:lnTo>
                  <a:lnTo>
                    <a:pt x="1524" y="70405"/>
                  </a:lnTo>
                  <a:lnTo>
                    <a:pt x="2929" y="69976"/>
                  </a:lnTo>
                  <a:lnTo>
                    <a:pt x="5680" y="69024"/>
                  </a:lnTo>
                  <a:lnTo>
                    <a:pt x="8359" y="67940"/>
                  </a:lnTo>
                  <a:lnTo>
                    <a:pt x="10966" y="66738"/>
                  </a:lnTo>
                  <a:lnTo>
                    <a:pt x="13491" y="65428"/>
                  </a:lnTo>
                  <a:lnTo>
                    <a:pt x="15932" y="63999"/>
                  </a:lnTo>
                  <a:lnTo>
                    <a:pt x="18289" y="62463"/>
                  </a:lnTo>
                  <a:lnTo>
                    <a:pt x="20563" y="60832"/>
                  </a:lnTo>
                  <a:lnTo>
                    <a:pt x="22742" y="59093"/>
                  </a:lnTo>
                  <a:lnTo>
                    <a:pt x="24838" y="57260"/>
                  </a:lnTo>
                  <a:lnTo>
                    <a:pt x="26826" y="55343"/>
                  </a:lnTo>
                  <a:lnTo>
                    <a:pt x="28731" y="53342"/>
                  </a:lnTo>
                  <a:lnTo>
                    <a:pt x="30541" y="51247"/>
                  </a:lnTo>
                  <a:lnTo>
                    <a:pt x="32244" y="49080"/>
                  </a:lnTo>
                  <a:lnTo>
                    <a:pt x="33839" y="46841"/>
                  </a:lnTo>
                  <a:lnTo>
                    <a:pt x="35328" y="44531"/>
                  </a:lnTo>
                  <a:lnTo>
                    <a:pt x="36721" y="42162"/>
                  </a:lnTo>
                  <a:lnTo>
                    <a:pt x="37995" y="39721"/>
                  </a:lnTo>
                  <a:lnTo>
                    <a:pt x="39162" y="37233"/>
                  </a:lnTo>
                  <a:lnTo>
                    <a:pt x="40209" y="34685"/>
                  </a:lnTo>
                  <a:lnTo>
                    <a:pt x="41138" y="32077"/>
                  </a:lnTo>
                  <a:lnTo>
                    <a:pt x="41948" y="29446"/>
                  </a:lnTo>
                  <a:lnTo>
                    <a:pt x="42638" y="26755"/>
                  </a:lnTo>
                  <a:lnTo>
                    <a:pt x="43198" y="24040"/>
                  </a:lnTo>
                  <a:lnTo>
                    <a:pt x="43639" y="21278"/>
                  </a:lnTo>
                  <a:lnTo>
                    <a:pt x="43948" y="18503"/>
                  </a:lnTo>
                  <a:lnTo>
                    <a:pt x="44127" y="15693"/>
                  </a:lnTo>
                  <a:lnTo>
                    <a:pt x="44162" y="12860"/>
                  </a:lnTo>
                  <a:lnTo>
                    <a:pt x="44067" y="10026"/>
                  </a:lnTo>
                  <a:lnTo>
                    <a:pt x="43841" y="7168"/>
                  </a:lnTo>
                  <a:lnTo>
                    <a:pt x="43472" y="4299"/>
                  </a:lnTo>
                  <a:lnTo>
                    <a:pt x="42948" y="1429"/>
                  </a:lnTo>
                  <a:lnTo>
                    <a:pt x="42626" y="0"/>
                  </a:lnTo>
                  <a:close/>
                </a:path>
              </a:pathLst>
            </a:custGeom>
            <a:solidFill>
              <a:srgbClr val="9AD1C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372386" y="8761316"/>
              <a:ext cx="965779" cy="1728989"/>
            </a:xfrm>
            <a:custGeom>
              <a:avLst/>
              <a:gdLst/>
              <a:ahLst/>
              <a:cxnLst/>
              <a:rect l="l" t="t" r="r" b="b"/>
              <a:pathLst>
                <a:path w="30947" h="55403" fill="none" extrusionOk="0">
                  <a:moveTo>
                    <a:pt x="0" y="55402"/>
                  </a:moveTo>
                  <a:lnTo>
                    <a:pt x="30946" y="0"/>
                  </a:lnTo>
                </a:path>
              </a:pathLst>
            </a:custGeom>
            <a:noFill/>
            <a:ln w="9525" cap="flat" cmpd="sng">
              <a:solidFill>
                <a:srgbClr val="0D6889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-280849" y="8124462"/>
              <a:ext cx="1147094" cy="2365872"/>
            </a:xfrm>
            <a:custGeom>
              <a:avLst/>
              <a:gdLst/>
              <a:ahLst/>
              <a:cxnLst/>
              <a:rect l="l" t="t" r="r" b="b"/>
              <a:pathLst>
                <a:path w="36757" h="75811" extrusionOk="0">
                  <a:moveTo>
                    <a:pt x="27779" y="0"/>
                  </a:moveTo>
                  <a:lnTo>
                    <a:pt x="26624" y="798"/>
                  </a:lnTo>
                  <a:lnTo>
                    <a:pt x="24385" y="2477"/>
                  </a:lnTo>
                  <a:lnTo>
                    <a:pt x="22230" y="4227"/>
                  </a:lnTo>
                  <a:lnTo>
                    <a:pt x="20182" y="6061"/>
                  </a:lnTo>
                  <a:lnTo>
                    <a:pt x="18218" y="7966"/>
                  </a:lnTo>
                  <a:lnTo>
                    <a:pt x="16360" y="9942"/>
                  </a:lnTo>
                  <a:lnTo>
                    <a:pt x="14586" y="11990"/>
                  </a:lnTo>
                  <a:lnTo>
                    <a:pt x="12919" y="14098"/>
                  </a:lnTo>
                  <a:lnTo>
                    <a:pt x="11348" y="16265"/>
                  </a:lnTo>
                  <a:lnTo>
                    <a:pt x="9871" y="18479"/>
                  </a:lnTo>
                  <a:lnTo>
                    <a:pt x="8490" y="20753"/>
                  </a:lnTo>
                  <a:lnTo>
                    <a:pt x="7216" y="23087"/>
                  </a:lnTo>
                  <a:lnTo>
                    <a:pt x="6037" y="25457"/>
                  </a:lnTo>
                  <a:lnTo>
                    <a:pt x="4966" y="27874"/>
                  </a:lnTo>
                  <a:lnTo>
                    <a:pt x="4001" y="30315"/>
                  </a:lnTo>
                  <a:lnTo>
                    <a:pt x="3132" y="32803"/>
                  </a:lnTo>
                  <a:lnTo>
                    <a:pt x="2370" y="35327"/>
                  </a:lnTo>
                  <a:lnTo>
                    <a:pt x="1703" y="37875"/>
                  </a:lnTo>
                  <a:lnTo>
                    <a:pt x="1155" y="40447"/>
                  </a:lnTo>
                  <a:lnTo>
                    <a:pt x="703" y="43043"/>
                  </a:lnTo>
                  <a:lnTo>
                    <a:pt x="370" y="45650"/>
                  </a:lnTo>
                  <a:lnTo>
                    <a:pt x="131" y="48270"/>
                  </a:lnTo>
                  <a:lnTo>
                    <a:pt x="12" y="50913"/>
                  </a:lnTo>
                  <a:lnTo>
                    <a:pt x="0" y="53557"/>
                  </a:lnTo>
                  <a:lnTo>
                    <a:pt x="96" y="56200"/>
                  </a:lnTo>
                  <a:lnTo>
                    <a:pt x="298" y="58843"/>
                  </a:lnTo>
                  <a:lnTo>
                    <a:pt x="620" y="61486"/>
                  </a:lnTo>
                  <a:lnTo>
                    <a:pt x="1060" y="64130"/>
                  </a:lnTo>
                  <a:lnTo>
                    <a:pt x="1596" y="66749"/>
                  </a:lnTo>
                  <a:lnTo>
                    <a:pt x="2263" y="69369"/>
                  </a:lnTo>
                  <a:lnTo>
                    <a:pt x="3037" y="71964"/>
                  </a:lnTo>
                  <a:lnTo>
                    <a:pt x="3930" y="74536"/>
                  </a:lnTo>
                  <a:lnTo>
                    <a:pt x="4418" y="75810"/>
                  </a:lnTo>
                  <a:lnTo>
                    <a:pt x="19908" y="75798"/>
                  </a:lnTo>
                  <a:lnTo>
                    <a:pt x="20778" y="74846"/>
                  </a:lnTo>
                  <a:lnTo>
                    <a:pt x="22433" y="72881"/>
                  </a:lnTo>
                  <a:lnTo>
                    <a:pt x="24016" y="70857"/>
                  </a:lnTo>
                  <a:lnTo>
                    <a:pt x="25505" y="68785"/>
                  </a:lnTo>
                  <a:lnTo>
                    <a:pt x="26898" y="66654"/>
                  </a:lnTo>
                  <a:lnTo>
                    <a:pt x="28207" y="64475"/>
                  </a:lnTo>
                  <a:lnTo>
                    <a:pt x="29422" y="62260"/>
                  </a:lnTo>
                  <a:lnTo>
                    <a:pt x="30553" y="59998"/>
                  </a:lnTo>
                  <a:lnTo>
                    <a:pt x="31589" y="57688"/>
                  </a:lnTo>
                  <a:lnTo>
                    <a:pt x="32542" y="55354"/>
                  </a:lnTo>
                  <a:lnTo>
                    <a:pt x="33387" y="52985"/>
                  </a:lnTo>
                  <a:lnTo>
                    <a:pt x="34149" y="50592"/>
                  </a:lnTo>
                  <a:lnTo>
                    <a:pt x="34804" y="48163"/>
                  </a:lnTo>
                  <a:lnTo>
                    <a:pt x="35375" y="45710"/>
                  </a:lnTo>
                  <a:lnTo>
                    <a:pt x="35840" y="43245"/>
                  </a:lnTo>
                  <a:lnTo>
                    <a:pt x="36221" y="40757"/>
                  </a:lnTo>
                  <a:lnTo>
                    <a:pt x="36495" y="38256"/>
                  </a:lnTo>
                  <a:lnTo>
                    <a:pt x="36673" y="35744"/>
                  </a:lnTo>
                  <a:lnTo>
                    <a:pt x="36757" y="33220"/>
                  </a:lnTo>
                  <a:lnTo>
                    <a:pt x="36733" y="30696"/>
                  </a:lnTo>
                  <a:lnTo>
                    <a:pt x="36614" y="28171"/>
                  </a:lnTo>
                  <a:lnTo>
                    <a:pt x="36387" y="25635"/>
                  </a:lnTo>
                  <a:lnTo>
                    <a:pt x="36066" y="23123"/>
                  </a:lnTo>
                  <a:lnTo>
                    <a:pt x="35637" y="20611"/>
                  </a:lnTo>
                  <a:lnTo>
                    <a:pt x="35113" y="18098"/>
                  </a:lnTo>
                  <a:lnTo>
                    <a:pt x="34482" y="15610"/>
                  </a:lnTo>
                  <a:lnTo>
                    <a:pt x="33744" y="13145"/>
                  </a:lnTo>
                  <a:lnTo>
                    <a:pt x="32899" y="10692"/>
                  </a:lnTo>
                  <a:lnTo>
                    <a:pt x="31946" y="8263"/>
                  </a:lnTo>
                  <a:lnTo>
                    <a:pt x="30898" y="5858"/>
                  </a:lnTo>
                  <a:lnTo>
                    <a:pt x="29732" y="3489"/>
                  </a:lnTo>
                  <a:lnTo>
                    <a:pt x="28469" y="1155"/>
                  </a:lnTo>
                  <a:lnTo>
                    <a:pt x="27779" y="0"/>
                  </a:lnTo>
                  <a:close/>
                </a:path>
              </a:pathLst>
            </a:custGeom>
            <a:solidFill>
              <a:srgbClr val="00A29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63245" y="9042576"/>
              <a:ext cx="346715" cy="1441006"/>
            </a:xfrm>
            <a:custGeom>
              <a:avLst/>
              <a:gdLst/>
              <a:ahLst/>
              <a:cxnLst/>
              <a:rect l="l" t="t" r="r" b="b"/>
              <a:pathLst>
                <a:path w="11110" h="46175" fill="none" extrusionOk="0">
                  <a:moveTo>
                    <a:pt x="0" y="46175"/>
                  </a:moveTo>
                  <a:lnTo>
                    <a:pt x="11109" y="1"/>
                  </a:lnTo>
                </a:path>
              </a:pathLst>
            </a:custGeom>
            <a:noFill/>
            <a:ln w="9525" cap="flat" cmpd="sng">
              <a:solidFill>
                <a:srgbClr val="0D6889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272803" y="9385156"/>
              <a:ext cx="2491107" cy="1105120"/>
            </a:xfrm>
            <a:custGeom>
              <a:avLst/>
              <a:gdLst/>
              <a:ahLst/>
              <a:cxnLst/>
              <a:rect l="l" t="t" r="r" b="b"/>
              <a:pathLst>
                <a:path w="79824" h="35412" extrusionOk="0">
                  <a:moveTo>
                    <a:pt x="57867" y="1"/>
                  </a:moveTo>
                  <a:lnTo>
                    <a:pt x="54950" y="60"/>
                  </a:lnTo>
                  <a:lnTo>
                    <a:pt x="52057" y="263"/>
                  </a:lnTo>
                  <a:lnTo>
                    <a:pt x="49175" y="596"/>
                  </a:lnTo>
                  <a:lnTo>
                    <a:pt x="46318" y="1060"/>
                  </a:lnTo>
                  <a:lnTo>
                    <a:pt x="43484" y="1644"/>
                  </a:lnTo>
                  <a:lnTo>
                    <a:pt x="40686" y="2346"/>
                  </a:lnTo>
                  <a:lnTo>
                    <a:pt x="37923" y="3180"/>
                  </a:lnTo>
                  <a:lnTo>
                    <a:pt x="35209" y="4120"/>
                  </a:lnTo>
                  <a:lnTo>
                    <a:pt x="32542" y="5192"/>
                  </a:lnTo>
                  <a:lnTo>
                    <a:pt x="29910" y="6371"/>
                  </a:lnTo>
                  <a:lnTo>
                    <a:pt x="27338" y="7669"/>
                  </a:lnTo>
                  <a:lnTo>
                    <a:pt x="24826" y="9074"/>
                  </a:lnTo>
                  <a:lnTo>
                    <a:pt x="22373" y="10598"/>
                  </a:lnTo>
                  <a:lnTo>
                    <a:pt x="19992" y="12229"/>
                  </a:lnTo>
                  <a:lnTo>
                    <a:pt x="17670" y="13967"/>
                  </a:lnTo>
                  <a:lnTo>
                    <a:pt x="15432" y="15801"/>
                  </a:lnTo>
                  <a:lnTo>
                    <a:pt x="13276" y="17742"/>
                  </a:lnTo>
                  <a:lnTo>
                    <a:pt x="11193" y="19790"/>
                  </a:lnTo>
                  <a:lnTo>
                    <a:pt x="9204" y="21933"/>
                  </a:lnTo>
                  <a:lnTo>
                    <a:pt x="7299" y="24171"/>
                  </a:lnTo>
                  <a:lnTo>
                    <a:pt x="5501" y="26505"/>
                  </a:lnTo>
                  <a:lnTo>
                    <a:pt x="3787" y="28934"/>
                  </a:lnTo>
                  <a:lnTo>
                    <a:pt x="2191" y="31458"/>
                  </a:lnTo>
                  <a:lnTo>
                    <a:pt x="703" y="34066"/>
                  </a:lnTo>
                  <a:lnTo>
                    <a:pt x="0" y="35411"/>
                  </a:lnTo>
                  <a:lnTo>
                    <a:pt x="51473" y="35090"/>
                  </a:lnTo>
                  <a:lnTo>
                    <a:pt x="52652" y="34435"/>
                  </a:lnTo>
                  <a:lnTo>
                    <a:pt x="54962" y="33030"/>
                  </a:lnTo>
                  <a:lnTo>
                    <a:pt x="57212" y="31542"/>
                  </a:lnTo>
                  <a:lnTo>
                    <a:pt x="59391" y="29970"/>
                  </a:lnTo>
                  <a:lnTo>
                    <a:pt x="61499" y="28303"/>
                  </a:lnTo>
                  <a:lnTo>
                    <a:pt x="63523" y="26553"/>
                  </a:lnTo>
                  <a:lnTo>
                    <a:pt x="65488" y="24731"/>
                  </a:lnTo>
                  <a:lnTo>
                    <a:pt x="67357" y="22826"/>
                  </a:lnTo>
                  <a:lnTo>
                    <a:pt x="69155" y="20849"/>
                  </a:lnTo>
                  <a:lnTo>
                    <a:pt x="70869" y="18789"/>
                  </a:lnTo>
                  <a:lnTo>
                    <a:pt x="72501" y="16670"/>
                  </a:lnTo>
                  <a:lnTo>
                    <a:pt x="74037" y="14467"/>
                  </a:lnTo>
                  <a:lnTo>
                    <a:pt x="75489" y="12217"/>
                  </a:lnTo>
                  <a:lnTo>
                    <a:pt x="76847" y="9895"/>
                  </a:lnTo>
                  <a:lnTo>
                    <a:pt x="78109" y="7514"/>
                  </a:lnTo>
                  <a:lnTo>
                    <a:pt x="79276" y="5073"/>
                  </a:lnTo>
                  <a:lnTo>
                    <a:pt x="79823" y="3835"/>
                  </a:lnTo>
                  <a:lnTo>
                    <a:pt x="78371" y="3323"/>
                  </a:lnTo>
                  <a:lnTo>
                    <a:pt x="75465" y="2430"/>
                  </a:lnTo>
                  <a:lnTo>
                    <a:pt x="72548" y="1668"/>
                  </a:lnTo>
                  <a:lnTo>
                    <a:pt x="69607" y="1060"/>
                  </a:lnTo>
                  <a:lnTo>
                    <a:pt x="66678" y="584"/>
                  </a:lnTo>
                  <a:lnTo>
                    <a:pt x="63737" y="251"/>
                  </a:lnTo>
                  <a:lnTo>
                    <a:pt x="60796" y="60"/>
                  </a:lnTo>
                  <a:lnTo>
                    <a:pt x="57867" y="1"/>
                  </a:lnTo>
                  <a:close/>
                </a:path>
              </a:pathLst>
            </a:custGeom>
            <a:solidFill>
              <a:srgbClr val="00A29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05423" y="9860767"/>
              <a:ext cx="1373754" cy="627989"/>
            </a:xfrm>
            <a:custGeom>
              <a:avLst/>
              <a:gdLst/>
              <a:ahLst/>
              <a:cxnLst/>
              <a:rect l="l" t="t" r="r" b="b"/>
              <a:pathLst>
                <a:path w="44020" h="20123" fill="none" extrusionOk="0">
                  <a:moveTo>
                    <a:pt x="0" y="20123"/>
                  </a:moveTo>
                  <a:lnTo>
                    <a:pt x="44019" y="0"/>
                  </a:lnTo>
                </a:path>
              </a:pathLst>
            </a:custGeom>
            <a:noFill/>
            <a:ln w="9525" cap="flat" cmpd="sng">
              <a:solidFill>
                <a:srgbClr val="0D6889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7" name="Google Shape;177;p9"/>
          <p:cNvSpPr txBox="1"/>
          <p:nvPr>
            <p:ph type="title"/>
          </p:nvPr>
        </p:nvSpPr>
        <p:spPr>
          <a:xfrm>
            <a:off x="716400" y="1461775"/>
            <a:ext cx="33126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678F"/>
              </a:buClr>
              <a:buSzPts val="2400"/>
              <a:buFont typeface="Lato" panose="020F0502020204030203"/>
              <a:buNone/>
              <a:defRPr sz="2400" b="1">
                <a:solidFill>
                  <a:srgbClr val="0D678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D678F"/>
              </a:buClr>
              <a:buSzPts val="4200"/>
              <a:buFont typeface="Lato" panose="020F0502020204030203"/>
              <a:buNone/>
              <a:defRPr sz="4200">
                <a:solidFill>
                  <a:srgbClr val="0D678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D678F"/>
              </a:buClr>
              <a:buSzPts val="4200"/>
              <a:buFont typeface="Lato" panose="020F0502020204030203"/>
              <a:buNone/>
              <a:defRPr sz="4200">
                <a:solidFill>
                  <a:srgbClr val="0D678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D678F"/>
              </a:buClr>
              <a:buSzPts val="4200"/>
              <a:buFont typeface="Lato" panose="020F0502020204030203"/>
              <a:buNone/>
              <a:defRPr sz="4200">
                <a:solidFill>
                  <a:srgbClr val="0D678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D678F"/>
              </a:buClr>
              <a:buSzPts val="4200"/>
              <a:buFont typeface="Lato" panose="020F0502020204030203"/>
              <a:buNone/>
              <a:defRPr sz="4200">
                <a:solidFill>
                  <a:srgbClr val="0D678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D678F"/>
              </a:buClr>
              <a:buSzPts val="4200"/>
              <a:buFont typeface="Lato" panose="020F0502020204030203"/>
              <a:buNone/>
              <a:defRPr sz="4200">
                <a:solidFill>
                  <a:srgbClr val="0D678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D678F"/>
              </a:buClr>
              <a:buSzPts val="4200"/>
              <a:buFont typeface="Lato" panose="020F0502020204030203"/>
              <a:buNone/>
              <a:defRPr sz="4200">
                <a:solidFill>
                  <a:srgbClr val="0D678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D678F"/>
              </a:buClr>
              <a:buSzPts val="4200"/>
              <a:buFont typeface="Lato" panose="020F0502020204030203"/>
              <a:buNone/>
              <a:defRPr sz="4200">
                <a:solidFill>
                  <a:srgbClr val="0D678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D678F"/>
              </a:buClr>
              <a:buSzPts val="4200"/>
              <a:buFont typeface="Lato" panose="020F0502020204030203"/>
              <a:buNone/>
              <a:defRPr sz="4200">
                <a:solidFill>
                  <a:srgbClr val="0D678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78" name="Google Shape;178;p9"/>
          <p:cNvSpPr txBox="1"/>
          <p:nvPr>
            <p:ph type="subTitle" idx="1"/>
          </p:nvPr>
        </p:nvSpPr>
        <p:spPr>
          <a:xfrm>
            <a:off x="716400" y="2498275"/>
            <a:ext cx="25044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FBBA0"/>
              </a:buClr>
              <a:buSzPts val="1900"/>
              <a:buFont typeface="Lato" panose="020F0502020204030203"/>
              <a:buNone/>
              <a:defRPr sz="1900">
                <a:solidFill>
                  <a:srgbClr val="5FBBA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BBA0"/>
              </a:buClr>
              <a:buSzPts val="2100"/>
              <a:buFont typeface="Lato" panose="020F0502020204030203"/>
              <a:buNone/>
              <a:defRPr sz="2100">
                <a:solidFill>
                  <a:srgbClr val="5FBBA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BA0"/>
              </a:buClr>
              <a:buSzPts val="2100"/>
              <a:buFont typeface="Lato" panose="020F0502020204030203"/>
              <a:buNone/>
              <a:defRPr sz="2100">
                <a:solidFill>
                  <a:srgbClr val="5FBBA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BA0"/>
              </a:buClr>
              <a:buSzPts val="2100"/>
              <a:buFont typeface="Lato" panose="020F0502020204030203"/>
              <a:buNone/>
              <a:defRPr sz="2100">
                <a:solidFill>
                  <a:srgbClr val="5FBBA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BA0"/>
              </a:buClr>
              <a:buSzPts val="2100"/>
              <a:buFont typeface="Lato" panose="020F0502020204030203"/>
              <a:buNone/>
              <a:defRPr sz="2100">
                <a:solidFill>
                  <a:srgbClr val="5FBBA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BA0"/>
              </a:buClr>
              <a:buSzPts val="2100"/>
              <a:buFont typeface="Lato" panose="020F0502020204030203"/>
              <a:buNone/>
              <a:defRPr sz="2100">
                <a:solidFill>
                  <a:srgbClr val="5FBBA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BA0"/>
              </a:buClr>
              <a:buSzPts val="2100"/>
              <a:buFont typeface="Lato" panose="020F0502020204030203"/>
              <a:buNone/>
              <a:defRPr sz="2100">
                <a:solidFill>
                  <a:srgbClr val="5FBBA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BA0"/>
              </a:buClr>
              <a:buSzPts val="2100"/>
              <a:buFont typeface="Lato" panose="020F0502020204030203"/>
              <a:buNone/>
              <a:defRPr sz="2100">
                <a:solidFill>
                  <a:srgbClr val="5FBBA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BA0"/>
              </a:buClr>
              <a:buSzPts val="2100"/>
              <a:buFont typeface="Lato" panose="020F0502020204030203"/>
              <a:buNone/>
              <a:defRPr sz="2100">
                <a:solidFill>
                  <a:srgbClr val="5FBBA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grpSp>
        <p:nvGrpSpPr>
          <p:cNvPr id="179" name="Google Shape;179;p9"/>
          <p:cNvGrpSpPr/>
          <p:nvPr/>
        </p:nvGrpSpPr>
        <p:grpSpPr>
          <a:xfrm>
            <a:off x="9858138" y="-539414"/>
            <a:ext cx="1522379" cy="1235144"/>
            <a:chOff x="19411476" y="-1383628"/>
            <a:chExt cx="3044759" cy="2470287"/>
          </a:xfrm>
        </p:grpSpPr>
        <p:sp>
          <p:nvSpPr>
            <p:cNvPr id="180" name="Google Shape;180;p9"/>
            <p:cNvSpPr/>
            <p:nvPr/>
          </p:nvSpPr>
          <p:spPr>
            <a:xfrm rot="10800000">
              <a:off x="20328540" y="-1110505"/>
              <a:ext cx="1378217" cy="2197164"/>
            </a:xfrm>
            <a:custGeom>
              <a:avLst/>
              <a:gdLst/>
              <a:ahLst/>
              <a:cxnLst/>
              <a:rect l="l" t="t" r="r" b="b"/>
              <a:pathLst>
                <a:path w="44163" h="70405" extrusionOk="0">
                  <a:moveTo>
                    <a:pt x="42626" y="0"/>
                  </a:moveTo>
                  <a:lnTo>
                    <a:pt x="41221" y="417"/>
                  </a:lnTo>
                  <a:lnTo>
                    <a:pt x="38483" y="1381"/>
                  </a:lnTo>
                  <a:lnTo>
                    <a:pt x="35804" y="2453"/>
                  </a:lnTo>
                  <a:lnTo>
                    <a:pt x="33208" y="3656"/>
                  </a:lnTo>
                  <a:lnTo>
                    <a:pt x="30684" y="4977"/>
                  </a:lnTo>
                  <a:lnTo>
                    <a:pt x="28243" y="6406"/>
                  </a:lnTo>
                  <a:lnTo>
                    <a:pt x="25897" y="7930"/>
                  </a:lnTo>
                  <a:lnTo>
                    <a:pt x="23623" y="9573"/>
                  </a:lnTo>
                  <a:lnTo>
                    <a:pt x="21444" y="11312"/>
                  </a:lnTo>
                  <a:lnTo>
                    <a:pt x="19361" y="13133"/>
                  </a:lnTo>
                  <a:lnTo>
                    <a:pt x="17360" y="15062"/>
                  </a:lnTo>
                  <a:lnTo>
                    <a:pt x="15455" y="17075"/>
                  </a:lnTo>
                  <a:lnTo>
                    <a:pt x="13657" y="19158"/>
                  </a:lnTo>
                  <a:lnTo>
                    <a:pt x="11955" y="21325"/>
                  </a:lnTo>
                  <a:lnTo>
                    <a:pt x="10359" y="23576"/>
                  </a:lnTo>
                  <a:lnTo>
                    <a:pt x="8859" y="25886"/>
                  </a:lnTo>
                  <a:lnTo>
                    <a:pt x="7478" y="28255"/>
                  </a:lnTo>
                  <a:lnTo>
                    <a:pt x="6204" y="30696"/>
                  </a:lnTo>
                  <a:lnTo>
                    <a:pt x="5037" y="33196"/>
                  </a:lnTo>
                  <a:lnTo>
                    <a:pt x="3989" y="35744"/>
                  </a:lnTo>
                  <a:lnTo>
                    <a:pt x="3060" y="38340"/>
                  </a:lnTo>
                  <a:lnTo>
                    <a:pt x="2239" y="40983"/>
                  </a:lnTo>
                  <a:lnTo>
                    <a:pt x="1548" y="43674"/>
                  </a:lnTo>
                  <a:lnTo>
                    <a:pt x="989" y="46389"/>
                  </a:lnTo>
                  <a:lnTo>
                    <a:pt x="548" y="49151"/>
                  </a:lnTo>
                  <a:lnTo>
                    <a:pt x="227" y="51926"/>
                  </a:lnTo>
                  <a:lnTo>
                    <a:pt x="48" y="54736"/>
                  </a:lnTo>
                  <a:lnTo>
                    <a:pt x="0" y="57557"/>
                  </a:lnTo>
                  <a:lnTo>
                    <a:pt x="96" y="60403"/>
                  </a:lnTo>
                  <a:lnTo>
                    <a:pt x="322" y="63249"/>
                  </a:lnTo>
                  <a:lnTo>
                    <a:pt x="691" y="66106"/>
                  </a:lnTo>
                  <a:lnTo>
                    <a:pt x="1203" y="68976"/>
                  </a:lnTo>
                  <a:lnTo>
                    <a:pt x="1524" y="70405"/>
                  </a:lnTo>
                  <a:lnTo>
                    <a:pt x="2929" y="69976"/>
                  </a:lnTo>
                  <a:lnTo>
                    <a:pt x="5680" y="69024"/>
                  </a:lnTo>
                  <a:lnTo>
                    <a:pt x="8359" y="67940"/>
                  </a:lnTo>
                  <a:lnTo>
                    <a:pt x="10966" y="66738"/>
                  </a:lnTo>
                  <a:lnTo>
                    <a:pt x="13491" y="65428"/>
                  </a:lnTo>
                  <a:lnTo>
                    <a:pt x="15932" y="63999"/>
                  </a:lnTo>
                  <a:lnTo>
                    <a:pt x="18289" y="62463"/>
                  </a:lnTo>
                  <a:lnTo>
                    <a:pt x="20563" y="60832"/>
                  </a:lnTo>
                  <a:lnTo>
                    <a:pt x="22742" y="59093"/>
                  </a:lnTo>
                  <a:lnTo>
                    <a:pt x="24838" y="57260"/>
                  </a:lnTo>
                  <a:lnTo>
                    <a:pt x="26826" y="55343"/>
                  </a:lnTo>
                  <a:lnTo>
                    <a:pt x="28731" y="53342"/>
                  </a:lnTo>
                  <a:lnTo>
                    <a:pt x="30541" y="51247"/>
                  </a:lnTo>
                  <a:lnTo>
                    <a:pt x="32244" y="49080"/>
                  </a:lnTo>
                  <a:lnTo>
                    <a:pt x="33839" y="46841"/>
                  </a:lnTo>
                  <a:lnTo>
                    <a:pt x="35328" y="44531"/>
                  </a:lnTo>
                  <a:lnTo>
                    <a:pt x="36721" y="42162"/>
                  </a:lnTo>
                  <a:lnTo>
                    <a:pt x="37995" y="39721"/>
                  </a:lnTo>
                  <a:lnTo>
                    <a:pt x="39162" y="37233"/>
                  </a:lnTo>
                  <a:lnTo>
                    <a:pt x="40209" y="34685"/>
                  </a:lnTo>
                  <a:lnTo>
                    <a:pt x="41138" y="32077"/>
                  </a:lnTo>
                  <a:lnTo>
                    <a:pt x="41948" y="29446"/>
                  </a:lnTo>
                  <a:lnTo>
                    <a:pt x="42638" y="26755"/>
                  </a:lnTo>
                  <a:lnTo>
                    <a:pt x="43198" y="24040"/>
                  </a:lnTo>
                  <a:lnTo>
                    <a:pt x="43639" y="21278"/>
                  </a:lnTo>
                  <a:lnTo>
                    <a:pt x="43948" y="18503"/>
                  </a:lnTo>
                  <a:lnTo>
                    <a:pt x="44127" y="15693"/>
                  </a:lnTo>
                  <a:lnTo>
                    <a:pt x="44162" y="12860"/>
                  </a:lnTo>
                  <a:lnTo>
                    <a:pt x="44067" y="10026"/>
                  </a:lnTo>
                  <a:lnTo>
                    <a:pt x="43841" y="7168"/>
                  </a:lnTo>
                  <a:lnTo>
                    <a:pt x="43472" y="4299"/>
                  </a:lnTo>
                  <a:lnTo>
                    <a:pt x="42948" y="1429"/>
                  </a:lnTo>
                  <a:lnTo>
                    <a:pt x="42626" y="0"/>
                  </a:lnTo>
                  <a:close/>
                </a:path>
              </a:pathLst>
            </a:custGeom>
            <a:solidFill>
              <a:srgbClr val="9AD1C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9"/>
            <p:cNvSpPr/>
            <p:nvPr/>
          </p:nvSpPr>
          <p:spPr>
            <a:xfrm rot="10800000">
              <a:off x="20837222" y="-1383599"/>
              <a:ext cx="965779" cy="1728989"/>
            </a:xfrm>
            <a:custGeom>
              <a:avLst/>
              <a:gdLst/>
              <a:ahLst/>
              <a:cxnLst/>
              <a:rect l="l" t="t" r="r" b="b"/>
              <a:pathLst>
                <a:path w="30947" h="55403" fill="none" extrusionOk="0">
                  <a:moveTo>
                    <a:pt x="0" y="55402"/>
                  </a:moveTo>
                  <a:lnTo>
                    <a:pt x="30946" y="0"/>
                  </a:lnTo>
                </a:path>
              </a:pathLst>
            </a:custGeom>
            <a:noFill/>
            <a:ln w="9525" cap="flat" cmpd="sng">
              <a:solidFill>
                <a:srgbClr val="0D6889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9"/>
            <p:cNvSpPr/>
            <p:nvPr/>
          </p:nvSpPr>
          <p:spPr>
            <a:xfrm rot="10800000">
              <a:off x="21309141" y="-1383628"/>
              <a:ext cx="1147094" cy="2365872"/>
            </a:xfrm>
            <a:custGeom>
              <a:avLst/>
              <a:gdLst/>
              <a:ahLst/>
              <a:cxnLst/>
              <a:rect l="l" t="t" r="r" b="b"/>
              <a:pathLst>
                <a:path w="36757" h="75811" extrusionOk="0">
                  <a:moveTo>
                    <a:pt x="27779" y="0"/>
                  </a:moveTo>
                  <a:lnTo>
                    <a:pt x="26624" y="798"/>
                  </a:lnTo>
                  <a:lnTo>
                    <a:pt x="24385" y="2477"/>
                  </a:lnTo>
                  <a:lnTo>
                    <a:pt x="22230" y="4227"/>
                  </a:lnTo>
                  <a:lnTo>
                    <a:pt x="20182" y="6061"/>
                  </a:lnTo>
                  <a:lnTo>
                    <a:pt x="18218" y="7966"/>
                  </a:lnTo>
                  <a:lnTo>
                    <a:pt x="16360" y="9942"/>
                  </a:lnTo>
                  <a:lnTo>
                    <a:pt x="14586" y="11990"/>
                  </a:lnTo>
                  <a:lnTo>
                    <a:pt x="12919" y="14098"/>
                  </a:lnTo>
                  <a:lnTo>
                    <a:pt x="11348" y="16265"/>
                  </a:lnTo>
                  <a:lnTo>
                    <a:pt x="9871" y="18479"/>
                  </a:lnTo>
                  <a:lnTo>
                    <a:pt x="8490" y="20753"/>
                  </a:lnTo>
                  <a:lnTo>
                    <a:pt x="7216" y="23087"/>
                  </a:lnTo>
                  <a:lnTo>
                    <a:pt x="6037" y="25457"/>
                  </a:lnTo>
                  <a:lnTo>
                    <a:pt x="4966" y="27874"/>
                  </a:lnTo>
                  <a:lnTo>
                    <a:pt x="4001" y="30315"/>
                  </a:lnTo>
                  <a:lnTo>
                    <a:pt x="3132" y="32803"/>
                  </a:lnTo>
                  <a:lnTo>
                    <a:pt x="2370" y="35327"/>
                  </a:lnTo>
                  <a:lnTo>
                    <a:pt x="1703" y="37875"/>
                  </a:lnTo>
                  <a:lnTo>
                    <a:pt x="1155" y="40447"/>
                  </a:lnTo>
                  <a:lnTo>
                    <a:pt x="703" y="43043"/>
                  </a:lnTo>
                  <a:lnTo>
                    <a:pt x="370" y="45650"/>
                  </a:lnTo>
                  <a:lnTo>
                    <a:pt x="131" y="48270"/>
                  </a:lnTo>
                  <a:lnTo>
                    <a:pt x="12" y="50913"/>
                  </a:lnTo>
                  <a:lnTo>
                    <a:pt x="0" y="53557"/>
                  </a:lnTo>
                  <a:lnTo>
                    <a:pt x="96" y="56200"/>
                  </a:lnTo>
                  <a:lnTo>
                    <a:pt x="298" y="58843"/>
                  </a:lnTo>
                  <a:lnTo>
                    <a:pt x="620" y="61486"/>
                  </a:lnTo>
                  <a:lnTo>
                    <a:pt x="1060" y="64130"/>
                  </a:lnTo>
                  <a:lnTo>
                    <a:pt x="1596" y="66749"/>
                  </a:lnTo>
                  <a:lnTo>
                    <a:pt x="2263" y="69369"/>
                  </a:lnTo>
                  <a:lnTo>
                    <a:pt x="3037" y="71964"/>
                  </a:lnTo>
                  <a:lnTo>
                    <a:pt x="3930" y="74536"/>
                  </a:lnTo>
                  <a:lnTo>
                    <a:pt x="4418" y="75810"/>
                  </a:lnTo>
                  <a:lnTo>
                    <a:pt x="19908" y="75798"/>
                  </a:lnTo>
                  <a:lnTo>
                    <a:pt x="20778" y="74846"/>
                  </a:lnTo>
                  <a:lnTo>
                    <a:pt x="22433" y="72881"/>
                  </a:lnTo>
                  <a:lnTo>
                    <a:pt x="24016" y="70857"/>
                  </a:lnTo>
                  <a:lnTo>
                    <a:pt x="25505" y="68785"/>
                  </a:lnTo>
                  <a:lnTo>
                    <a:pt x="26898" y="66654"/>
                  </a:lnTo>
                  <a:lnTo>
                    <a:pt x="28207" y="64475"/>
                  </a:lnTo>
                  <a:lnTo>
                    <a:pt x="29422" y="62260"/>
                  </a:lnTo>
                  <a:lnTo>
                    <a:pt x="30553" y="59998"/>
                  </a:lnTo>
                  <a:lnTo>
                    <a:pt x="31589" y="57688"/>
                  </a:lnTo>
                  <a:lnTo>
                    <a:pt x="32542" y="55354"/>
                  </a:lnTo>
                  <a:lnTo>
                    <a:pt x="33387" y="52985"/>
                  </a:lnTo>
                  <a:lnTo>
                    <a:pt x="34149" y="50592"/>
                  </a:lnTo>
                  <a:lnTo>
                    <a:pt x="34804" y="48163"/>
                  </a:lnTo>
                  <a:lnTo>
                    <a:pt x="35375" y="45710"/>
                  </a:lnTo>
                  <a:lnTo>
                    <a:pt x="35840" y="43245"/>
                  </a:lnTo>
                  <a:lnTo>
                    <a:pt x="36221" y="40757"/>
                  </a:lnTo>
                  <a:lnTo>
                    <a:pt x="36495" y="38256"/>
                  </a:lnTo>
                  <a:lnTo>
                    <a:pt x="36673" y="35744"/>
                  </a:lnTo>
                  <a:lnTo>
                    <a:pt x="36757" y="33220"/>
                  </a:lnTo>
                  <a:lnTo>
                    <a:pt x="36733" y="30696"/>
                  </a:lnTo>
                  <a:lnTo>
                    <a:pt x="36614" y="28171"/>
                  </a:lnTo>
                  <a:lnTo>
                    <a:pt x="36387" y="25635"/>
                  </a:lnTo>
                  <a:lnTo>
                    <a:pt x="36066" y="23123"/>
                  </a:lnTo>
                  <a:lnTo>
                    <a:pt x="35637" y="20611"/>
                  </a:lnTo>
                  <a:lnTo>
                    <a:pt x="35113" y="18098"/>
                  </a:lnTo>
                  <a:lnTo>
                    <a:pt x="34482" y="15610"/>
                  </a:lnTo>
                  <a:lnTo>
                    <a:pt x="33744" y="13145"/>
                  </a:lnTo>
                  <a:lnTo>
                    <a:pt x="32899" y="10692"/>
                  </a:lnTo>
                  <a:lnTo>
                    <a:pt x="31946" y="8263"/>
                  </a:lnTo>
                  <a:lnTo>
                    <a:pt x="30898" y="5858"/>
                  </a:lnTo>
                  <a:lnTo>
                    <a:pt x="29732" y="3489"/>
                  </a:lnTo>
                  <a:lnTo>
                    <a:pt x="28469" y="1155"/>
                  </a:lnTo>
                  <a:lnTo>
                    <a:pt x="27779" y="0"/>
                  </a:lnTo>
                  <a:close/>
                </a:path>
              </a:pathLst>
            </a:custGeom>
            <a:solidFill>
              <a:srgbClr val="00A29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9"/>
            <p:cNvSpPr/>
            <p:nvPr/>
          </p:nvSpPr>
          <p:spPr>
            <a:xfrm rot="10800000">
              <a:off x="21765427" y="-1376876"/>
              <a:ext cx="346715" cy="1441006"/>
            </a:xfrm>
            <a:custGeom>
              <a:avLst/>
              <a:gdLst/>
              <a:ahLst/>
              <a:cxnLst/>
              <a:rect l="l" t="t" r="r" b="b"/>
              <a:pathLst>
                <a:path w="11110" h="46175" fill="none" extrusionOk="0">
                  <a:moveTo>
                    <a:pt x="0" y="46175"/>
                  </a:moveTo>
                  <a:lnTo>
                    <a:pt x="11109" y="1"/>
                  </a:lnTo>
                </a:path>
              </a:pathLst>
            </a:custGeom>
            <a:noFill/>
            <a:ln w="9525" cap="flat" cmpd="sng">
              <a:solidFill>
                <a:srgbClr val="0D6889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9"/>
            <p:cNvSpPr/>
            <p:nvPr/>
          </p:nvSpPr>
          <p:spPr>
            <a:xfrm rot="10800000">
              <a:off x="19411476" y="-1383570"/>
              <a:ext cx="2491107" cy="1105120"/>
            </a:xfrm>
            <a:custGeom>
              <a:avLst/>
              <a:gdLst/>
              <a:ahLst/>
              <a:cxnLst/>
              <a:rect l="l" t="t" r="r" b="b"/>
              <a:pathLst>
                <a:path w="79824" h="35412" extrusionOk="0">
                  <a:moveTo>
                    <a:pt x="57867" y="1"/>
                  </a:moveTo>
                  <a:lnTo>
                    <a:pt x="54950" y="60"/>
                  </a:lnTo>
                  <a:lnTo>
                    <a:pt x="52057" y="263"/>
                  </a:lnTo>
                  <a:lnTo>
                    <a:pt x="49175" y="596"/>
                  </a:lnTo>
                  <a:lnTo>
                    <a:pt x="46318" y="1060"/>
                  </a:lnTo>
                  <a:lnTo>
                    <a:pt x="43484" y="1644"/>
                  </a:lnTo>
                  <a:lnTo>
                    <a:pt x="40686" y="2346"/>
                  </a:lnTo>
                  <a:lnTo>
                    <a:pt x="37923" y="3180"/>
                  </a:lnTo>
                  <a:lnTo>
                    <a:pt x="35209" y="4120"/>
                  </a:lnTo>
                  <a:lnTo>
                    <a:pt x="32542" y="5192"/>
                  </a:lnTo>
                  <a:lnTo>
                    <a:pt x="29910" y="6371"/>
                  </a:lnTo>
                  <a:lnTo>
                    <a:pt x="27338" y="7669"/>
                  </a:lnTo>
                  <a:lnTo>
                    <a:pt x="24826" y="9074"/>
                  </a:lnTo>
                  <a:lnTo>
                    <a:pt x="22373" y="10598"/>
                  </a:lnTo>
                  <a:lnTo>
                    <a:pt x="19992" y="12229"/>
                  </a:lnTo>
                  <a:lnTo>
                    <a:pt x="17670" y="13967"/>
                  </a:lnTo>
                  <a:lnTo>
                    <a:pt x="15432" y="15801"/>
                  </a:lnTo>
                  <a:lnTo>
                    <a:pt x="13276" y="17742"/>
                  </a:lnTo>
                  <a:lnTo>
                    <a:pt x="11193" y="19790"/>
                  </a:lnTo>
                  <a:lnTo>
                    <a:pt x="9204" y="21933"/>
                  </a:lnTo>
                  <a:lnTo>
                    <a:pt x="7299" y="24171"/>
                  </a:lnTo>
                  <a:lnTo>
                    <a:pt x="5501" y="26505"/>
                  </a:lnTo>
                  <a:lnTo>
                    <a:pt x="3787" y="28934"/>
                  </a:lnTo>
                  <a:lnTo>
                    <a:pt x="2191" y="31458"/>
                  </a:lnTo>
                  <a:lnTo>
                    <a:pt x="703" y="34066"/>
                  </a:lnTo>
                  <a:lnTo>
                    <a:pt x="0" y="35411"/>
                  </a:lnTo>
                  <a:lnTo>
                    <a:pt x="51473" y="35090"/>
                  </a:lnTo>
                  <a:lnTo>
                    <a:pt x="52652" y="34435"/>
                  </a:lnTo>
                  <a:lnTo>
                    <a:pt x="54962" y="33030"/>
                  </a:lnTo>
                  <a:lnTo>
                    <a:pt x="57212" y="31542"/>
                  </a:lnTo>
                  <a:lnTo>
                    <a:pt x="59391" y="29970"/>
                  </a:lnTo>
                  <a:lnTo>
                    <a:pt x="61499" y="28303"/>
                  </a:lnTo>
                  <a:lnTo>
                    <a:pt x="63523" y="26553"/>
                  </a:lnTo>
                  <a:lnTo>
                    <a:pt x="65488" y="24731"/>
                  </a:lnTo>
                  <a:lnTo>
                    <a:pt x="67357" y="22826"/>
                  </a:lnTo>
                  <a:lnTo>
                    <a:pt x="69155" y="20849"/>
                  </a:lnTo>
                  <a:lnTo>
                    <a:pt x="70869" y="18789"/>
                  </a:lnTo>
                  <a:lnTo>
                    <a:pt x="72501" y="16670"/>
                  </a:lnTo>
                  <a:lnTo>
                    <a:pt x="74037" y="14467"/>
                  </a:lnTo>
                  <a:lnTo>
                    <a:pt x="75489" y="12217"/>
                  </a:lnTo>
                  <a:lnTo>
                    <a:pt x="76847" y="9895"/>
                  </a:lnTo>
                  <a:lnTo>
                    <a:pt x="78109" y="7514"/>
                  </a:lnTo>
                  <a:lnTo>
                    <a:pt x="79276" y="5073"/>
                  </a:lnTo>
                  <a:lnTo>
                    <a:pt x="79823" y="3835"/>
                  </a:lnTo>
                  <a:lnTo>
                    <a:pt x="78371" y="3323"/>
                  </a:lnTo>
                  <a:lnTo>
                    <a:pt x="75465" y="2430"/>
                  </a:lnTo>
                  <a:lnTo>
                    <a:pt x="72548" y="1668"/>
                  </a:lnTo>
                  <a:lnTo>
                    <a:pt x="69607" y="1060"/>
                  </a:lnTo>
                  <a:lnTo>
                    <a:pt x="66678" y="584"/>
                  </a:lnTo>
                  <a:lnTo>
                    <a:pt x="63737" y="251"/>
                  </a:lnTo>
                  <a:lnTo>
                    <a:pt x="60796" y="60"/>
                  </a:lnTo>
                  <a:lnTo>
                    <a:pt x="57867" y="1"/>
                  </a:lnTo>
                  <a:close/>
                </a:path>
              </a:pathLst>
            </a:custGeom>
            <a:solidFill>
              <a:srgbClr val="00A29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9"/>
            <p:cNvSpPr/>
            <p:nvPr/>
          </p:nvSpPr>
          <p:spPr>
            <a:xfrm rot="10800000">
              <a:off x="20296209" y="-1382050"/>
              <a:ext cx="1373754" cy="627989"/>
            </a:xfrm>
            <a:custGeom>
              <a:avLst/>
              <a:gdLst/>
              <a:ahLst/>
              <a:cxnLst/>
              <a:rect l="l" t="t" r="r" b="b"/>
              <a:pathLst>
                <a:path w="44020" h="20123" fill="none" extrusionOk="0">
                  <a:moveTo>
                    <a:pt x="0" y="20123"/>
                  </a:moveTo>
                  <a:lnTo>
                    <a:pt x="44019" y="0"/>
                  </a:lnTo>
                </a:path>
              </a:pathLst>
            </a:custGeom>
            <a:noFill/>
            <a:ln w="9525" cap="flat" cmpd="sng">
              <a:solidFill>
                <a:srgbClr val="0D6889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6" name="Google Shape;186;p9"/>
          <p:cNvSpPr txBox="1"/>
          <p:nvPr>
            <p:ph type="body" idx="2"/>
          </p:nvPr>
        </p:nvSpPr>
        <p:spPr>
          <a:xfrm>
            <a:off x="4891175" y="1713300"/>
            <a:ext cx="3537600" cy="17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D688A"/>
              </a:buClr>
              <a:buSzPts val="1400"/>
              <a:buFont typeface="Lato" panose="020F0502020204030203"/>
              <a:buChar char="●"/>
              <a:defRPr sz="1400">
                <a:solidFill>
                  <a:srgbClr val="0D688A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5FBBA0"/>
              </a:buClr>
              <a:buSzPts val="1200"/>
              <a:buFont typeface="Lato" panose="020F0502020204030203"/>
              <a:buChar char="○"/>
              <a:defRPr sz="1200">
                <a:solidFill>
                  <a:srgbClr val="00A69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5FBBA0"/>
              </a:buClr>
              <a:buSzPts val="1200"/>
              <a:buFont typeface="Lato" panose="020F0502020204030203"/>
              <a:buChar char="■"/>
              <a:defRPr sz="1200">
                <a:solidFill>
                  <a:srgbClr val="5FB89D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5FBBA0"/>
              </a:buClr>
              <a:buSzPts val="1200"/>
              <a:buFont typeface="Lato" panose="020F0502020204030203"/>
              <a:buChar char="●"/>
              <a:defRPr sz="1200">
                <a:solidFill>
                  <a:srgbClr val="5FBBA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5FBBA0"/>
              </a:buClr>
              <a:buSzPts val="1200"/>
              <a:buFont typeface="Lato" panose="020F0502020204030203"/>
              <a:buChar char="○"/>
              <a:defRPr sz="1200">
                <a:solidFill>
                  <a:srgbClr val="5FBBA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5FBBA0"/>
              </a:buClr>
              <a:buSzPts val="1200"/>
              <a:buFont typeface="Lato" panose="020F0502020204030203"/>
              <a:buChar char="■"/>
              <a:defRPr sz="1200">
                <a:solidFill>
                  <a:srgbClr val="5FBBA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5FBBA0"/>
              </a:buClr>
              <a:buSzPts val="1200"/>
              <a:buFont typeface="Lato" panose="020F0502020204030203"/>
              <a:buChar char="●"/>
              <a:defRPr sz="1200">
                <a:solidFill>
                  <a:srgbClr val="5FBBA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5FBBA0"/>
              </a:buClr>
              <a:buSzPts val="1200"/>
              <a:buFont typeface="Lato" panose="020F0502020204030203"/>
              <a:buChar char="○"/>
              <a:defRPr sz="1200">
                <a:solidFill>
                  <a:srgbClr val="5FBBA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5FBBA0"/>
              </a:buClr>
              <a:buSzPts val="1200"/>
              <a:buFont typeface="Lato" panose="020F0502020204030203"/>
              <a:buChar char="■"/>
              <a:defRPr sz="12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87" name="Google Shape;187;p9"/>
          <p:cNvSpPr/>
          <p:nvPr/>
        </p:nvSpPr>
        <p:spPr>
          <a:xfrm>
            <a:off x="3877222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71" y="0"/>
                </a:moveTo>
                <a:lnTo>
                  <a:pt x="0" y="0"/>
                </a:lnTo>
                <a:lnTo>
                  <a:pt x="0" y="555574"/>
                </a:lnTo>
                <a:lnTo>
                  <a:pt x="8228" y="596332"/>
                </a:lnTo>
                <a:lnTo>
                  <a:pt x="30667" y="629615"/>
                </a:lnTo>
                <a:lnTo>
                  <a:pt x="63950" y="652055"/>
                </a:lnTo>
                <a:lnTo>
                  <a:pt x="104708" y="660283"/>
                </a:lnTo>
                <a:lnTo>
                  <a:pt x="3130962" y="660283"/>
                </a:lnTo>
                <a:lnTo>
                  <a:pt x="3171720" y="652055"/>
                </a:lnTo>
                <a:lnTo>
                  <a:pt x="3205003" y="629615"/>
                </a:lnTo>
                <a:lnTo>
                  <a:pt x="3227442" y="596332"/>
                </a:lnTo>
                <a:lnTo>
                  <a:pt x="3235671" y="555574"/>
                </a:lnTo>
                <a:lnTo>
                  <a:pt x="3235671" y="0"/>
                </a:lnTo>
                <a:close/>
              </a:path>
            </a:pathLst>
          </a:custGeom>
          <a:solidFill>
            <a:srgbClr val="01808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188" name="Google Shape;188;p9"/>
          <p:cNvSpPr txBox="1"/>
          <p:nvPr/>
        </p:nvSpPr>
        <p:spPr>
          <a:xfrm>
            <a:off x="4311780" y="44225"/>
            <a:ext cx="93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CO₂ EMISSIONS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pSp>
        <p:nvGrpSpPr>
          <p:cNvPr id="189" name="Google Shape;189;p9"/>
          <p:cNvGrpSpPr/>
          <p:nvPr/>
        </p:nvGrpSpPr>
        <p:grpSpPr>
          <a:xfrm>
            <a:off x="3996736" y="105461"/>
            <a:ext cx="274235" cy="171101"/>
            <a:chOff x="11481550" y="2611546"/>
            <a:chExt cx="798588" cy="518331"/>
          </a:xfrm>
        </p:grpSpPr>
        <p:sp>
          <p:nvSpPr>
            <p:cNvPr id="190" name="Google Shape;190;p9"/>
            <p:cNvSpPr/>
            <p:nvPr/>
          </p:nvSpPr>
          <p:spPr>
            <a:xfrm>
              <a:off x="11481550" y="2611546"/>
              <a:ext cx="798588" cy="518331"/>
            </a:xfrm>
            <a:custGeom>
              <a:avLst/>
              <a:gdLst/>
              <a:ahLst/>
              <a:cxnLst/>
              <a:rect l="l" t="t" r="r" b="b"/>
              <a:pathLst>
                <a:path w="877569" h="569595" extrusionOk="0">
                  <a:moveTo>
                    <a:pt x="709130" y="565616"/>
                  </a:moveTo>
                  <a:lnTo>
                    <a:pt x="207176" y="569165"/>
                  </a:lnTo>
                  <a:lnTo>
                    <a:pt x="160027" y="564058"/>
                  </a:lnTo>
                  <a:lnTo>
                    <a:pt x="116641" y="548868"/>
                  </a:lnTo>
                  <a:lnTo>
                    <a:pt x="78270" y="524831"/>
                  </a:lnTo>
                  <a:lnTo>
                    <a:pt x="46168" y="493181"/>
                  </a:lnTo>
                  <a:lnTo>
                    <a:pt x="21587" y="455155"/>
                  </a:lnTo>
                  <a:lnTo>
                    <a:pt x="5780" y="411986"/>
                  </a:lnTo>
                  <a:lnTo>
                    <a:pt x="0" y="364910"/>
                  </a:lnTo>
                  <a:lnTo>
                    <a:pt x="5223" y="317280"/>
                  </a:lnTo>
                  <a:lnTo>
                    <a:pt x="20733" y="273503"/>
                  </a:lnTo>
                  <a:lnTo>
                    <a:pt x="45252" y="234875"/>
                  </a:lnTo>
                  <a:lnTo>
                    <a:pt x="77503" y="202692"/>
                  </a:lnTo>
                  <a:lnTo>
                    <a:pt x="116210" y="178249"/>
                  </a:lnTo>
                  <a:lnTo>
                    <a:pt x="160094" y="162841"/>
                  </a:lnTo>
                  <a:lnTo>
                    <a:pt x="207878" y="157764"/>
                  </a:lnTo>
                  <a:lnTo>
                    <a:pt x="235514" y="112904"/>
                  </a:lnTo>
                  <a:lnTo>
                    <a:pt x="270353" y="74502"/>
                  </a:lnTo>
                  <a:lnTo>
                    <a:pt x="311317" y="43284"/>
                  </a:lnTo>
                  <a:lnTo>
                    <a:pt x="357326" y="19976"/>
                  </a:lnTo>
                  <a:lnTo>
                    <a:pt x="407301" y="5306"/>
                  </a:lnTo>
                  <a:lnTo>
                    <a:pt x="460163" y="0"/>
                  </a:lnTo>
                  <a:lnTo>
                    <a:pt x="508290" y="3790"/>
                  </a:lnTo>
                  <a:lnTo>
                    <a:pt x="554856" y="15601"/>
                  </a:lnTo>
                  <a:lnTo>
                    <a:pt x="598757" y="35053"/>
                  </a:lnTo>
                  <a:lnTo>
                    <a:pt x="638891" y="61767"/>
                  </a:lnTo>
                  <a:lnTo>
                    <a:pt x="670415" y="91091"/>
                  </a:lnTo>
                  <a:lnTo>
                    <a:pt x="697040" y="124666"/>
                  </a:lnTo>
                  <a:lnTo>
                    <a:pt x="718315" y="161774"/>
                  </a:lnTo>
                  <a:lnTo>
                    <a:pt x="733789" y="201700"/>
                  </a:lnTo>
                  <a:lnTo>
                    <a:pt x="780217" y="219199"/>
                  </a:lnTo>
                  <a:lnTo>
                    <a:pt x="819579" y="247838"/>
                  </a:lnTo>
                  <a:lnTo>
                    <a:pt x="850053" y="285566"/>
                  </a:lnTo>
                  <a:lnTo>
                    <a:pt x="869821" y="330331"/>
                  </a:lnTo>
                  <a:lnTo>
                    <a:pt x="877062" y="380082"/>
                  </a:lnTo>
                  <a:lnTo>
                    <a:pt x="874136" y="414222"/>
                  </a:lnTo>
                  <a:lnTo>
                    <a:pt x="850148" y="477337"/>
                  </a:lnTo>
                  <a:lnTo>
                    <a:pt x="805969" y="526842"/>
                  </a:lnTo>
                  <a:lnTo>
                    <a:pt x="749633" y="556739"/>
                  </a:lnTo>
                  <a:lnTo>
                    <a:pt x="718239" y="563940"/>
                  </a:lnTo>
                  <a:lnTo>
                    <a:pt x="715402" y="564998"/>
                  </a:lnTo>
                  <a:lnTo>
                    <a:pt x="712334" y="565595"/>
                  </a:lnTo>
                  <a:lnTo>
                    <a:pt x="709130" y="565616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11784358" y="2756293"/>
              <a:ext cx="231140" cy="271590"/>
            </a:xfrm>
            <a:custGeom>
              <a:avLst/>
              <a:gdLst/>
              <a:ahLst/>
              <a:cxnLst/>
              <a:rect l="l" t="t" r="r" b="b"/>
              <a:pathLst>
                <a:path w="254000" h="298450" extrusionOk="0">
                  <a:moveTo>
                    <a:pt x="151872" y="148602"/>
                  </a:moveTo>
                  <a:lnTo>
                    <a:pt x="150993" y="25067"/>
                  </a:lnTo>
                  <a:lnTo>
                    <a:pt x="125559" y="0"/>
                  </a:lnTo>
                  <a:lnTo>
                    <a:pt x="115749" y="2052"/>
                  </a:lnTo>
                  <a:lnTo>
                    <a:pt x="107765" y="7520"/>
                  </a:lnTo>
                  <a:lnTo>
                    <a:pt x="102413" y="15584"/>
                  </a:lnTo>
                  <a:lnTo>
                    <a:pt x="100502" y="25423"/>
                  </a:lnTo>
                  <a:lnTo>
                    <a:pt x="101371" y="148833"/>
                  </a:lnTo>
                  <a:lnTo>
                    <a:pt x="101402" y="153754"/>
                  </a:lnTo>
                  <a:lnTo>
                    <a:pt x="97465" y="157775"/>
                  </a:lnTo>
                  <a:lnTo>
                    <a:pt x="92544" y="157848"/>
                  </a:lnTo>
                  <a:lnTo>
                    <a:pt x="10557" y="158989"/>
                  </a:lnTo>
                  <a:lnTo>
                    <a:pt x="4435" y="160958"/>
                  </a:lnTo>
                  <a:lnTo>
                    <a:pt x="709" y="165667"/>
                  </a:lnTo>
                  <a:lnTo>
                    <a:pt x="0" y="171629"/>
                  </a:lnTo>
                  <a:lnTo>
                    <a:pt x="2924" y="177355"/>
                  </a:lnTo>
                  <a:lnTo>
                    <a:pt x="121287" y="294964"/>
                  </a:lnTo>
                  <a:lnTo>
                    <a:pt x="124826" y="298451"/>
                  </a:lnTo>
                  <a:lnTo>
                    <a:pt x="130522" y="298409"/>
                  </a:lnTo>
                  <a:lnTo>
                    <a:pt x="134009" y="294870"/>
                  </a:lnTo>
                  <a:lnTo>
                    <a:pt x="226938" y="200622"/>
                  </a:lnTo>
                  <a:lnTo>
                    <a:pt x="230556" y="197022"/>
                  </a:lnTo>
                  <a:lnTo>
                    <a:pt x="236261" y="191431"/>
                  </a:lnTo>
                  <a:lnTo>
                    <a:pt x="243251" y="184619"/>
                  </a:lnTo>
                  <a:lnTo>
                    <a:pt x="250728" y="177355"/>
                  </a:lnTo>
                  <a:lnTo>
                    <a:pt x="253856" y="171634"/>
                  </a:lnTo>
                  <a:lnTo>
                    <a:pt x="160678" y="157482"/>
                  </a:lnTo>
                  <a:lnTo>
                    <a:pt x="155820" y="157408"/>
                  </a:lnTo>
                  <a:lnTo>
                    <a:pt x="151904" y="153461"/>
                  </a:lnTo>
                  <a:lnTo>
                    <a:pt x="151872" y="148602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  <p:sp>
        <p:nvSpPr>
          <p:cNvPr id="192" name="Google Shape;192;p9"/>
          <p:cNvSpPr/>
          <p:nvPr/>
        </p:nvSpPr>
        <p:spPr>
          <a:xfrm>
            <a:off x="2296809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81" y="0"/>
                </a:moveTo>
                <a:lnTo>
                  <a:pt x="0" y="0"/>
                </a:lnTo>
                <a:lnTo>
                  <a:pt x="0" y="555574"/>
                </a:lnTo>
                <a:lnTo>
                  <a:pt x="8229" y="596332"/>
                </a:lnTo>
                <a:lnTo>
                  <a:pt x="30671" y="629615"/>
                </a:lnTo>
                <a:lnTo>
                  <a:pt x="63955" y="652055"/>
                </a:lnTo>
                <a:lnTo>
                  <a:pt x="104708" y="660283"/>
                </a:lnTo>
                <a:lnTo>
                  <a:pt x="3130972" y="660283"/>
                </a:lnTo>
                <a:lnTo>
                  <a:pt x="3171726" y="652055"/>
                </a:lnTo>
                <a:lnTo>
                  <a:pt x="3205009" y="629615"/>
                </a:lnTo>
                <a:lnTo>
                  <a:pt x="3227451" y="596332"/>
                </a:lnTo>
                <a:lnTo>
                  <a:pt x="3235681" y="555574"/>
                </a:lnTo>
                <a:lnTo>
                  <a:pt x="3235681" y="0"/>
                </a:lnTo>
                <a:close/>
              </a:path>
            </a:pathLst>
          </a:custGeom>
          <a:solidFill>
            <a:srgbClr val="00A69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193" name="Google Shape;193;p9"/>
          <p:cNvSpPr txBox="1"/>
          <p:nvPr/>
        </p:nvSpPr>
        <p:spPr>
          <a:xfrm>
            <a:off x="2695149" y="44225"/>
            <a:ext cx="933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WASTE MANAGEMENT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94" name="Google Shape;194;p9"/>
          <p:cNvSpPr/>
          <p:nvPr/>
        </p:nvSpPr>
        <p:spPr>
          <a:xfrm>
            <a:off x="2436853" y="79049"/>
            <a:ext cx="182165" cy="78296"/>
          </a:xfrm>
          <a:custGeom>
            <a:avLst/>
            <a:gdLst/>
            <a:ahLst/>
            <a:cxnLst/>
            <a:rect l="l" t="t" r="r" b="b"/>
            <a:pathLst>
              <a:path w="582929" h="260985" extrusionOk="0">
                <a:moveTo>
                  <a:pt x="365716" y="229198"/>
                </a:moveTo>
                <a:lnTo>
                  <a:pt x="355434" y="234817"/>
                </a:lnTo>
                <a:lnTo>
                  <a:pt x="336624" y="243687"/>
                </a:lnTo>
                <a:lnTo>
                  <a:pt x="322489" y="253205"/>
                </a:lnTo>
                <a:lnTo>
                  <a:pt x="326230" y="260768"/>
                </a:lnTo>
                <a:lnTo>
                  <a:pt x="352928" y="260768"/>
                </a:lnTo>
                <a:lnTo>
                  <a:pt x="411662" y="260768"/>
                </a:lnTo>
                <a:lnTo>
                  <a:pt x="470397" y="260768"/>
                </a:lnTo>
                <a:lnTo>
                  <a:pt x="497094" y="260768"/>
                </a:lnTo>
                <a:lnTo>
                  <a:pt x="582631" y="126102"/>
                </a:lnTo>
                <a:lnTo>
                  <a:pt x="578310" y="119066"/>
                </a:lnTo>
                <a:lnTo>
                  <a:pt x="561836" y="125544"/>
                </a:lnTo>
                <a:lnTo>
                  <a:pt x="543281" y="136165"/>
                </a:lnTo>
                <a:lnTo>
                  <a:pt x="532716" y="141557"/>
                </a:lnTo>
                <a:lnTo>
                  <a:pt x="513423" y="111550"/>
                </a:lnTo>
                <a:lnTo>
                  <a:pt x="489364" y="71877"/>
                </a:lnTo>
                <a:lnTo>
                  <a:pt x="462789" y="34825"/>
                </a:lnTo>
                <a:lnTo>
                  <a:pt x="435944" y="12681"/>
                </a:lnTo>
                <a:lnTo>
                  <a:pt x="399921" y="3243"/>
                </a:lnTo>
                <a:lnTo>
                  <a:pt x="338358" y="0"/>
                </a:lnTo>
                <a:lnTo>
                  <a:pt x="267717" y="301"/>
                </a:lnTo>
                <a:lnTo>
                  <a:pt x="204458" y="1495"/>
                </a:lnTo>
                <a:lnTo>
                  <a:pt x="165042" y="933"/>
                </a:lnTo>
                <a:lnTo>
                  <a:pt x="95068" y="30842"/>
                </a:lnTo>
                <a:lnTo>
                  <a:pt x="66724" y="65672"/>
                </a:lnTo>
                <a:lnTo>
                  <a:pt x="41890" y="105247"/>
                </a:lnTo>
                <a:lnTo>
                  <a:pt x="19878" y="143188"/>
                </a:lnTo>
                <a:lnTo>
                  <a:pt x="0" y="173116"/>
                </a:lnTo>
                <a:lnTo>
                  <a:pt x="167031" y="260778"/>
                </a:lnTo>
                <a:lnTo>
                  <a:pt x="276399" y="88616"/>
                </a:lnTo>
                <a:lnTo>
                  <a:pt x="365716" y="229198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95" name="Google Shape;195;p9"/>
          <p:cNvSpPr/>
          <p:nvPr/>
        </p:nvSpPr>
        <p:spPr>
          <a:xfrm>
            <a:off x="2523183" y="157338"/>
            <a:ext cx="133350" cy="145161"/>
          </a:xfrm>
          <a:custGeom>
            <a:avLst/>
            <a:gdLst/>
            <a:ahLst/>
            <a:cxnLst/>
            <a:rect l="l" t="t" r="r" b="b"/>
            <a:pathLst>
              <a:path w="426720" h="483870" extrusionOk="0">
                <a:moveTo>
                  <a:pt x="413202" y="216569"/>
                </a:moveTo>
                <a:lnTo>
                  <a:pt x="426236" y="182635"/>
                </a:lnTo>
                <a:lnTo>
                  <a:pt x="419651" y="144340"/>
                </a:lnTo>
                <a:lnTo>
                  <a:pt x="400192" y="104307"/>
                </a:lnTo>
                <a:lnTo>
                  <a:pt x="374603" y="65157"/>
                </a:lnTo>
                <a:lnTo>
                  <a:pt x="349631" y="29513"/>
                </a:lnTo>
                <a:lnTo>
                  <a:pt x="332021" y="0"/>
                </a:lnTo>
                <a:lnTo>
                  <a:pt x="165000" y="87662"/>
                </a:lnTo>
                <a:lnTo>
                  <a:pt x="274316" y="259845"/>
                </a:lnTo>
                <a:lnTo>
                  <a:pt x="95724" y="259855"/>
                </a:lnTo>
                <a:lnTo>
                  <a:pt x="95513" y="248505"/>
                </a:lnTo>
                <a:lnTo>
                  <a:pt x="96411" y="228576"/>
                </a:lnTo>
                <a:lnTo>
                  <a:pt x="94619" y="212209"/>
                </a:lnTo>
                <a:lnTo>
                  <a:pt x="43162" y="279530"/>
                </a:lnTo>
                <a:lnTo>
                  <a:pt x="13487" y="326272"/>
                </a:lnTo>
                <a:lnTo>
                  <a:pt x="0" y="347518"/>
                </a:lnTo>
                <a:lnTo>
                  <a:pt x="86321" y="483514"/>
                </a:lnTo>
                <a:lnTo>
                  <a:pt x="94602" y="482860"/>
                </a:lnTo>
                <a:lnTo>
                  <a:pt x="96418" y="466464"/>
                </a:lnTo>
                <a:lnTo>
                  <a:pt x="95536" y="446508"/>
                </a:lnTo>
                <a:lnTo>
                  <a:pt x="95724" y="435169"/>
                </a:lnTo>
                <a:lnTo>
                  <a:pt x="218684" y="435169"/>
                </a:lnTo>
                <a:lnTo>
                  <a:pt x="254106" y="429494"/>
                </a:lnTo>
                <a:lnTo>
                  <a:pt x="287164" y="405734"/>
                </a:lnTo>
                <a:lnTo>
                  <a:pt x="317749" y="369635"/>
                </a:lnTo>
                <a:lnTo>
                  <a:pt x="345754" y="326933"/>
                </a:lnTo>
                <a:lnTo>
                  <a:pt x="371069" y="283364"/>
                </a:lnTo>
                <a:lnTo>
                  <a:pt x="393588" y="244664"/>
                </a:lnTo>
                <a:lnTo>
                  <a:pt x="413202" y="216569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96" name="Google Shape;196;p9"/>
          <p:cNvSpPr/>
          <p:nvPr/>
        </p:nvSpPr>
        <p:spPr>
          <a:xfrm>
            <a:off x="2389957" y="157327"/>
            <a:ext cx="115888" cy="131254"/>
          </a:xfrm>
          <a:custGeom>
            <a:avLst/>
            <a:gdLst/>
            <a:ahLst/>
            <a:cxnLst/>
            <a:rect l="l" t="t" r="r" b="b"/>
            <a:pathLst>
              <a:path w="370840" h="437514" extrusionOk="0">
                <a:moveTo>
                  <a:pt x="152110" y="259876"/>
                </a:moveTo>
                <a:lnTo>
                  <a:pt x="241406" y="119242"/>
                </a:lnTo>
                <a:lnTo>
                  <a:pt x="284619" y="141932"/>
                </a:lnTo>
                <a:lnTo>
                  <a:pt x="284743" y="124740"/>
                </a:lnTo>
                <a:lnTo>
                  <a:pt x="255136" y="75622"/>
                </a:lnTo>
                <a:lnTo>
                  <a:pt x="220561" y="24181"/>
                </a:lnTo>
                <a:lnTo>
                  <a:pt x="205784" y="20"/>
                </a:lnTo>
                <a:lnTo>
                  <a:pt x="34930" y="0"/>
                </a:lnTo>
                <a:lnTo>
                  <a:pt x="31182" y="7543"/>
                </a:lnTo>
                <a:lnTo>
                  <a:pt x="45312" y="17083"/>
                </a:lnTo>
                <a:lnTo>
                  <a:pt x="64115" y="25971"/>
                </a:lnTo>
                <a:lnTo>
                  <a:pt x="74385" y="31559"/>
                </a:lnTo>
                <a:lnTo>
                  <a:pt x="55949" y="61323"/>
                </a:lnTo>
                <a:lnTo>
                  <a:pt x="30167" y="99782"/>
                </a:lnTo>
                <a:lnTo>
                  <a:pt x="7898" y="139293"/>
                </a:lnTo>
                <a:lnTo>
                  <a:pt x="9000" y="205359"/>
                </a:lnTo>
                <a:lnTo>
                  <a:pt x="36893" y="255742"/>
                </a:lnTo>
                <a:lnTo>
                  <a:pt x="72762" y="311548"/>
                </a:lnTo>
                <a:lnTo>
                  <a:pt x="105693" y="360960"/>
                </a:lnTo>
                <a:lnTo>
                  <a:pt x="124771" y="392166"/>
                </a:lnTo>
                <a:lnTo>
                  <a:pt x="150685" y="419106"/>
                </a:lnTo>
                <a:lnTo>
                  <a:pt x="190526" y="432688"/>
                </a:lnTo>
                <a:lnTo>
                  <a:pt x="238377" y="436999"/>
                </a:lnTo>
                <a:lnTo>
                  <a:pt x="288320" y="436129"/>
                </a:lnTo>
                <a:lnTo>
                  <a:pt x="334439" y="434167"/>
                </a:lnTo>
                <a:lnTo>
                  <a:pt x="370815" y="435201"/>
                </a:lnTo>
                <a:lnTo>
                  <a:pt x="370815" y="259876"/>
                </a:lnTo>
                <a:lnTo>
                  <a:pt x="152110" y="259876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97" name="Google Shape;197;p9"/>
          <p:cNvSpPr/>
          <p:nvPr/>
        </p:nvSpPr>
        <p:spPr>
          <a:xfrm>
            <a:off x="7038038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71" y="0"/>
                </a:moveTo>
                <a:lnTo>
                  <a:pt x="0" y="0"/>
                </a:lnTo>
                <a:lnTo>
                  <a:pt x="0" y="555574"/>
                </a:lnTo>
                <a:lnTo>
                  <a:pt x="8228" y="596332"/>
                </a:lnTo>
                <a:lnTo>
                  <a:pt x="30667" y="629615"/>
                </a:lnTo>
                <a:lnTo>
                  <a:pt x="63950" y="652055"/>
                </a:lnTo>
                <a:lnTo>
                  <a:pt x="104708" y="660283"/>
                </a:lnTo>
                <a:lnTo>
                  <a:pt x="3130962" y="660283"/>
                </a:lnTo>
                <a:lnTo>
                  <a:pt x="3171720" y="652055"/>
                </a:lnTo>
                <a:lnTo>
                  <a:pt x="3205003" y="629615"/>
                </a:lnTo>
                <a:lnTo>
                  <a:pt x="3227442" y="596332"/>
                </a:lnTo>
                <a:lnTo>
                  <a:pt x="3235671" y="555574"/>
                </a:lnTo>
                <a:lnTo>
                  <a:pt x="3235671" y="0"/>
                </a:lnTo>
                <a:close/>
              </a:path>
            </a:pathLst>
          </a:custGeom>
          <a:solidFill>
            <a:srgbClr val="5FB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198" name="Google Shape;198;p9"/>
          <p:cNvSpPr txBox="1"/>
          <p:nvPr/>
        </p:nvSpPr>
        <p:spPr>
          <a:xfrm>
            <a:off x="7411075" y="44225"/>
            <a:ext cx="9324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SOCIAL ACTION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99" name="Google Shape;199;p9"/>
          <p:cNvSpPr/>
          <p:nvPr/>
        </p:nvSpPr>
        <p:spPr>
          <a:xfrm>
            <a:off x="7141465" y="89790"/>
            <a:ext cx="239030" cy="202501"/>
          </a:xfrm>
          <a:custGeom>
            <a:avLst/>
            <a:gdLst/>
            <a:ahLst/>
            <a:cxnLst/>
            <a:rect l="l" t="t" r="r" b="b"/>
            <a:pathLst>
              <a:path w="758825" h="675004" extrusionOk="0">
                <a:moveTo>
                  <a:pt x="698198" y="66029"/>
                </a:moveTo>
                <a:lnTo>
                  <a:pt x="666171" y="37751"/>
                </a:lnTo>
                <a:lnTo>
                  <a:pt x="629594" y="17049"/>
                </a:lnTo>
                <a:lnTo>
                  <a:pt x="589399" y="4330"/>
                </a:lnTo>
                <a:lnTo>
                  <a:pt x="546517" y="0"/>
                </a:lnTo>
                <a:lnTo>
                  <a:pt x="514391" y="2589"/>
                </a:lnTo>
                <a:lnTo>
                  <a:pt x="454707" y="23191"/>
                </a:lnTo>
                <a:lnTo>
                  <a:pt x="414318" y="52037"/>
                </a:lnTo>
                <a:lnTo>
                  <a:pt x="379182" y="91431"/>
                </a:lnTo>
                <a:lnTo>
                  <a:pt x="368160" y="77213"/>
                </a:lnTo>
                <a:lnTo>
                  <a:pt x="331005" y="41129"/>
                </a:lnTo>
                <a:lnTo>
                  <a:pt x="274612" y="10332"/>
                </a:lnTo>
                <a:lnTo>
                  <a:pt x="211857" y="0"/>
                </a:lnTo>
                <a:lnTo>
                  <a:pt x="168963" y="4330"/>
                </a:lnTo>
                <a:lnTo>
                  <a:pt x="128761" y="17049"/>
                </a:lnTo>
                <a:lnTo>
                  <a:pt x="92182" y="37751"/>
                </a:lnTo>
                <a:lnTo>
                  <a:pt x="60155" y="66029"/>
                </a:lnTo>
                <a:lnTo>
                  <a:pt x="34393" y="100314"/>
                </a:lnTo>
                <a:lnTo>
                  <a:pt x="15533" y="139383"/>
                </a:lnTo>
                <a:lnTo>
                  <a:pt x="3945" y="182245"/>
                </a:lnTo>
                <a:lnTo>
                  <a:pt x="0" y="227909"/>
                </a:lnTo>
                <a:lnTo>
                  <a:pt x="4538" y="275127"/>
                </a:lnTo>
                <a:lnTo>
                  <a:pt x="18371" y="321121"/>
                </a:lnTo>
                <a:lnTo>
                  <a:pt x="41823" y="366698"/>
                </a:lnTo>
                <a:lnTo>
                  <a:pt x="75222" y="412668"/>
                </a:lnTo>
                <a:lnTo>
                  <a:pt x="105095" y="446067"/>
                </a:lnTo>
                <a:lnTo>
                  <a:pt x="139322" y="480053"/>
                </a:lnTo>
                <a:lnTo>
                  <a:pt x="177439" y="515013"/>
                </a:lnTo>
                <a:lnTo>
                  <a:pt x="218985" y="551332"/>
                </a:lnTo>
                <a:lnTo>
                  <a:pt x="263499" y="589395"/>
                </a:lnTo>
                <a:lnTo>
                  <a:pt x="283685" y="606604"/>
                </a:lnTo>
                <a:lnTo>
                  <a:pt x="304954" y="624804"/>
                </a:lnTo>
                <a:lnTo>
                  <a:pt x="327086" y="643869"/>
                </a:lnTo>
                <a:lnTo>
                  <a:pt x="349863" y="663676"/>
                </a:lnTo>
                <a:lnTo>
                  <a:pt x="356350" y="668392"/>
                </a:lnTo>
                <a:lnTo>
                  <a:pt x="363517" y="671846"/>
                </a:lnTo>
                <a:lnTo>
                  <a:pt x="371187" y="673968"/>
                </a:lnTo>
                <a:lnTo>
                  <a:pt x="379182" y="674691"/>
                </a:lnTo>
                <a:lnTo>
                  <a:pt x="387171" y="673968"/>
                </a:lnTo>
                <a:lnTo>
                  <a:pt x="394840" y="671847"/>
                </a:lnTo>
                <a:lnTo>
                  <a:pt x="402003" y="668396"/>
                </a:lnTo>
                <a:lnTo>
                  <a:pt x="408479" y="663686"/>
                </a:lnTo>
                <a:lnTo>
                  <a:pt x="431265" y="643872"/>
                </a:lnTo>
                <a:lnTo>
                  <a:pt x="453408" y="624799"/>
                </a:lnTo>
                <a:lnTo>
                  <a:pt x="474686" y="606591"/>
                </a:lnTo>
                <a:lnTo>
                  <a:pt x="494874" y="589374"/>
                </a:lnTo>
                <a:lnTo>
                  <a:pt x="539384" y="551317"/>
                </a:lnTo>
                <a:lnTo>
                  <a:pt x="580930" y="515004"/>
                </a:lnTo>
                <a:lnTo>
                  <a:pt x="619049" y="480049"/>
                </a:lnTo>
                <a:lnTo>
                  <a:pt x="653277" y="446066"/>
                </a:lnTo>
                <a:lnTo>
                  <a:pt x="683151" y="412668"/>
                </a:lnTo>
                <a:lnTo>
                  <a:pt x="716547" y="366698"/>
                </a:lnTo>
                <a:lnTo>
                  <a:pt x="739993" y="321119"/>
                </a:lnTo>
                <a:lnTo>
                  <a:pt x="753818" y="275123"/>
                </a:lnTo>
                <a:lnTo>
                  <a:pt x="758353" y="227898"/>
                </a:lnTo>
                <a:lnTo>
                  <a:pt x="754408" y="182241"/>
                </a:lnTo>
                <a:lnTo>
                  <a:pt x="742820" y="139381"/>
                </a:lnTo>
                <a:lnTo>
                  <a:pt x="723959" y="100313"/>
                </a:lnTo>
                <a:lnTo>
                  <a:pt x="698198" y="66029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00" name="Google Shape;200;p9"/>
          <p:cNvSpPr/>
          <p:nvPr/>
        </p:nvSpPr>
        <p:spPr>
          <a:xfrm>
            <a:off x="5457631" y="-10800"/>
            <a:ext cx="1399552" cy="366522"/>
          </a:xfrm>
          <a:custGeom>
            <a:avLst/>
            <a:gdLst/>
            <a:ahLst/>
            <a:cxnLst/>
            <a:rect l="l" t="t" r="r" b="b"/>
            <a:pathLst>
              <a:path w="3235959" h="660400" extrusionOk="0">
                <a:moveTo>
                  <a:pt x="3235681" y="0"/>
                </a:moveTo>
                <a:lnTo>
                  <a:pt x="0" y="0"/>
                </a:lnTo>
                <a:lnTo>
                  <a:pt x="0" y="555574"/>
                </a:lnTo>
                <a:lnTo>
                  <a:pt x="8229" y="596332"/>
                </a:lnTo>
                <a:lnTo>
                  <a:pt x="30671" y="629615"/>
                </a:lnTo>
                <a:lnTo>
                  <a:pt x="63955" y="652055"/>
                </a:lnTo>
                <a:lnTo>
                  <a:pt x="104708" y="660283"/>
                </a:lnTo>
                <a:lnTo>
                  <a:pt x="3130972" y="660283"/>
                </a:lnTo>
                <a:lnTo>
                  <a:pt x="3171726" y="652055"/>
                </a:lnTo>
                <a:lnTo>
                  <a:pt x="3205009" y="629615"/>
                </a:lnTo>
                <a:lnTo>
                  <a:pt x="3227451" y="596332"/>
                </a:lnTo>
                <a:lnTo>
                  <a:pt x="3235681" y="555574"/>
                </a:lnTo>
                <a:lnTo>
                  <a:pt x="3235681" y="0"/>
                </a:lnTo>
                <a:close/>
              </a:path>
            </a:pathLst>
          </a:custGeom>
          <a:solidFill>
            <a:srgbClr val="09678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201" name="Google Shape;201;p9"/>
          <p:cNvSpPr txBox="1"/>
          <p:nvPr/>
        </p:nvSpPr>
        <p:spPr>
          <a:xfrm>
            <a:off x="5874975" y="44225"/>
            <a:ext cx="93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COMMITTED EMPLOYEES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02" name="Google Shape;202;p9"/>
          <p:cNvSpPr/>
          <p:nvPr/>
        </p:nvSpPr>
        <p:spPr>
          <a:xfrm>
            <a:off x="716400" y="-10800"/>
            <a:ext cx="1399553" cy="366522"/>
          </a:xfrm>
          <a:custGeom>
            <a:avLst/>
            <a:gdLst/>
            <a:ahLst/>
            <a:cxnLst/>
            <a:rect l="l" t="t" r="r" b="b"/>
            <a:pathLst>
              <a:path w="3235960" h="660400" extrusionOk="0">
                <a:moveTo>
                  <a:pt x="3235671" y="0"/>
                </a:moveTo>
                <a:lnTo>
                  <a:pt x="0" y="0"/>
                </a:lnTo>
                <a:lnTo>
                  <a:pt x="0" y="555574"/>
                </a:lnTo>
                <a:lnTo>
                  <a:pt x="8228" y="596332"/>
                </a:lnTo>
                <a:lnTo>
                  <a:pt x="30667" y="629615"/>
                </a:lnTo>
                <a:lnTo>
                  <a:pt x="63950" y="652055"/>
                </a:lnTo>
                <a:lnTo>
                  <a:pt x="104708" y="660283"/>
                </a:lnTo>
                <a:lnTo>
                  <a:pt x="3130962" y="660283"/>
                </a:lnTo>
                <a:lnTo>
                  <a:pt x="3171720" y="652055"/>
                </a:lnTo>
                <a:lnTo>
                  <a:pt x="3205003" y="629615"/>
                </a:lnTo>
                <a:lnTo>
                  <a:pt x="3227442" y="596332"/>
                </a:lnTo>
                <a:lnTo>
                  <a:pt x="3235671" y="555574"/>
                </a:lnTo>
                <a:lnTo>
                  <a:pt x="3235671" y="0"/>
                </a:lnTo>
                <a:close/>
              </a:path>
            </a:pathLst>
          </a:custGeom>
          <a:solidFill>
            <a:srgbClr val="88C3B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203" name="Google Shape;203;p9"/>
          <p:cNvSpPr txBox="1"/>
          <p:nvPr/>
        </p:nvSpPr>
        <p:spPr>
          <a:xfrm>
            <a:off x="1119554" y="44225"/>
            <a:ext cx="93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ctr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HOME</a:t>
            </a:r>
            <a:endParaRPr sz="9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pSp>
        <p:nvGrpSpPr>
          <p:cNvPr id="204" name="Google Shape;204;p9"/>
          <p:cNvGrpSpPr/>
          <p:nvPr/>
        </p:nvGrpSpPr>
        <p:grpSpPr>
          <a:xfrm>
            <a:off x="875759" y="78041"/>
            <a:ext cx="194959" cy="225752"/>
            <a:chOff x="2042250" y="818150"/>
            <a:chExt cx="3544700" cy="4097125"/>
          </a:xfrm>
        </p:grpSpPr>
        <p:sp>
          <p:nvSpPr>
            <p:cNvPr id="205" name="Google Shape;205;p9"/>
            <p:cNvSpPr/>
            <p:nvPr/>
          </p:nvSpPr>
          <p:spPr>
            <a:xfrm>
              <a:off x="2042250" y="1794075"/>
              <a:ext cx="3544700" cy="3121200"/>
            </a:xfrm>
            <a:custGeom>
              <a:avLst/>
              <a:gdLst/>
              <a:ahLst/>
              <a:cxnLst/>
              <a:rect l="l" t="t" r="r" b="b"/>
              <a:pathLst>
                <a:path w="141788" h="124848" extrusionOk="0">
                  <a:moveTo>
                    <a:pt x="134790" y="6998"/>
                  </a:moveTo>
                  <a:lnTo>
                    <a:pt x="134790" y="117850"/>
                  </a:lnTo>
                  <a:lnTo>
                    <a:pt x="6998" y="117850"/>
                  </a:lnTo>
                  <a:lnTo>
                    <a:pt x="6998" y="6998"/>
                  </a:lnTo>
                  <a:close/>
                  <a:moveTo>
                    <a:pt x="1" y="1"/>
                  </a:moveTo>
                  <a:lnTo>
                    <a:pt x="1" y="124847"/>
                  </a:lnTo>
                  <a:lnTo>
                    <a:pt x="141787" y="124847"/>
                  </a:lnTo>
                  <a:lnTo>
                    <a:pt x="141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3220750" y="3331650"/>
              <a:ext cx="1187700" cy="1583625"/>
            </a:xfrm>
            <a:custGeom>
              <a:avLst/>
              <a:gdLst/>
              <a:ahLst/>
              <a:cxnLst/>
              <a:rect l="l" t="t" r="r" b="b"/>
              <a:pathLst>
                <a:path w="47508" h="63345" extrusionOk="0">
                  <a:moveTo>
                    <a:pt x="29094" y="6998"/>
                  </a:moveTo>
                  <a:lnTo>
                    <a:pt x="34250" y="9207"/>
                  </a:lnTo>
                  <a:lnTo>
                    <a:pt x="37933" y="13258"/>
                  </a:lnTo>
                  <a:lnTo>
                    <a:pt x="40142" y="18414"/>
                  </a:lnTo>
                  <a:lnTo>
                    <a:pt x="40511" y="21360"/>
                  </a:lnTo>
                  <a:lnTo>
                    <a:pt x="40511" y="56347"/>
                  </a:lnTo>
                  <a:lnTo>
                    <a:pt x="6998" y="56347"/>
                  </a:lnTo>
                  <a:lnTo>
                    <a:pt x="6998" y="21360"/>
                  </a:lnTo>
                  <a:lnTo>
                    <a:pt x="6998" y="18414"/>
                  </a:lnTo>
                  <a:lnTo>
                    <a:pt x="9207" y="13258"/>
                  </a:lnTo>
                  <a:lnTo>
                    <a:pt x="13258" y="9207"/>
                  </a:lnTo>
                  <a:lnTo>
                    <a:pt x="18046" y="6998"/>
                  </a:lnTo>
                  <a:close/>
                  <a:moveTo>
                    <a:pt x="20992" y="0"/>
                  </a:moveTo>
                  <a:lnTo>
                    <a:pt x="16941" y="369"/>
                  </a:lnTo>
                  <a:lnTo>
                    <a:pt x="9207" y="3683"/>
                  </a:lnTo>
                  <a:lnTo>
                    <a:pt x="3315" y="9207"/>
                  </a:lnTo>
                  <a:lnTo>
                    <a:pt x="369" y="16941"/>
                  </a:lnTo>
                  <a:lnTo>
                    <a:pt x="0" y="21360"/>
                  </a:lnTo>
                  <a:lnTo>
                    <a:pt x="0" y="63344"/>
                  </a:lnTo>
                  <a:lnTo>
                    <a:pt x="47508" y="63344"/>
                  </a:lnTo>
                  <a:lnTo>
                    <a:pt x="47508" y="21360"/>
                  </a:lnTo>
                  <a:lnTo>
                    <a:pt x="47140" y="16941"/>
                  </a:lnTo>
                  <a:lnTo>
                    <a:pt x="43825" y="9207"/>
                  </a:lnTo>
                  <a:lnTo>
                    <a:pt x="37933" y="3683"/>
                  </a:lnTo>
                  <a:lnTo>
                    <a:pt x="30567" y="369"/>
                  </a:lnTo>
                  <a:lnTo>
                    <a:pt x="26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2042250" y="818150"/>
              <a:ext cx="3544700" cy="1150900"/>
            </a:xfrm>
            <a:custGeom>
              <a:avLst/>
              <a:gdLst/>
              <a:ahLst/>
              <a:cxnLst/>
              <a:rect l="l" t="t" r="r" b="b"/>
              <a:pathLst>
                <a:path w="141788" h="46036" extrusionOk="0">
                  <a:moveTo>
                    <a:pt x="124847" y="6629"/>
                  </a:moveTo>
                  <a:lnTo>
                    <a:pt x="129266" y="8839"/>
                  </a:lnTo>
                  <a:lnTo>
                    <a:pt x="132580" y="12154"/>
                  </a:lnTo>
                  <a:lnTo>
                    <a:pt x="134790" y="16573"/>
                  </a:lnTo>
                  <a:lnTo>
                    <a:pt x="134790" y="19151"/>
                  </a:lnTo>
                  <a:lnTo>
                    <a:pt x="134790" y="39038"/>
                  </a:lnTo>
                  <a:lnTo>
                    <a:pt x="6998" y="39038"/>
                  </a:lnTo>
                  <a:lnTo>
                    <a:pt x="6998" y="19151"/>
                  </a:lnTo>
                  <a:lnTo>
                    <a:pt x="6998" y="16573"/>
                  </a:lnTo>
                  <a:lnTo>
                    <a:pt x="8840" y="12154"/>
                  </a:lnTo>
                  <a:lnTo>
                    <a:pt x="12154" y="8839"/>
                  </a:lnTo>
                  <a:lnTo>
                    <a:pt x="16573" y="6629"/>
                  </a:lnTo>
                  <a:close/>
                  <a:moveTo>
                    <a:pt x="15469" y="0"/>
                  </a:moveTo>
                  <a:lnTo>
                    <a:pt x="8471" y="2947"/>
                  </a:lnTo>
                  <a:lnTo>
                    <a:pt x="3315" y="8103"/>
                  </a:lnTo>
                  <a:lnTo>
                    <a:pt x="369" y="15100"/>
                  </a:lnTo>
                  <a:lnTo>
                    <a:pt x="1" y="19151"/>
                  </a:lnTo>
                  <a:lnTo>
                    <a:pt x="1" y="46035"/>
                  </a:lnTo>
                  <a:lnTo>
                    <a:pt x="141787" y="46035"/>
                  </a:lnTo>
                  <a:lnTo>
                    <a:pt x="141787" y="19151"/>
                  </a:lnTo>
                  <a:lnTo>
                    <a:pt x="141419" y="15100"/>
                  </a:lnTo>
                  <a:lnTo>
                    <a:pt x="138473" y="8103"/>
                  </a:lnTo>
                  <a:lnTo>
                    <a:pt x="133317" y="2947"/>
                  </a:lnTo>
                  <a:lnTo>
                    <a:pt x="126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8" name="Google Shape;208;p9"/>
          <p:cNvSpPr/>
          <p:nvPr/>
        </p:nvSpPr>
        <p:spPr>
          <a:xfrm>
            <a:off x="5588997" y="201623"/>
            <a:ext cx="227015" cy="90322"/>
          </a:xfrm>
          <a:custGeom>
            <a:avLst/>
            <a:gdLst/>
            <a:ahLst/>
            <a:cxnLst/>
            <a:rect l="l" t="t" r="r" b="b"/>
            <a:pathLst>
              <a:path w="715009" h="284479" extrusionOk="0">
                <a:moveTo>
                  <a:pt x="626054" y="0"/>
                </a:moveTo>
                <a:lnTo>
                  <a:pt x="88761" y="0"/>
                </a:lnTo>
                <a:lnTo>
                  <a:pt x="54210" y="6974"/>
                </a:lnTo>
                <a:lnTo>
                  <a:pt x="25996" y="25996"/>
                </a:lnTo>
                <a:lnTo>
                  <a:pt x="6974" y="54210"/>
                </a:lnTo>
                <a:lnTo>
                  <a:pt x="0" y="88761"/>
                </a:lnTo>
                <a:lnTo>
                  <a:pt x="0" y="284441"/>
                </a:lnTo>
                <a:lnTo>
                  <a:pt x="714815" y="284441"/>
                </a:lnTo>
                <a:lnTo>
                  <a:pt x="714815" y="88761"/>
                </a:lnTo>
                <a:lnTo>
                  <a:pt x="707841" y="54210"/>
                </a:lnTo>
                <a:lnTo>
                  <a:pt x="688819" y="25996"/>
                </a:lnTo>
                <a:lnTo>
                  <a:pt x="660605" y="6974"/>
                </a:lnTo>
                <a:lnTo>
                  <a:pt x="626054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09" name="Google Shape;209;p9"/>
          <p:cNvSpPr/>
          <p:nvPr/>
        </p:nvSpPr>
        <p:spPr>
          <a:xfrm>
            <a:off x="5669200" y="115619"/>
            <a:ext cx="65927" cy="123588"/>
          </a:xfrm>
          <a:custGeom>
            <a:avLst/>
            <a:gdLst/>
            <a:ahLst/>
            <a:cxnLst/>
            <a:rect l="l" t="t" r="r" b="b"/>
            <a:pathLst>
              <a:path w="207645" h="389254" extrusionOk="0">
                <a:moveTo>
                  <a:pt x="207019" y="0"/>
                </a:moveTo>
                <a:lnTo>
                  <a:pt x="0" y="0"/>
                </a:lnTo>
                <a:lnTo>
                  <a:pt x="0" y="338230"/>
                </a:lnTo>
                <a:lnTo>
                  <a:pt x="3986" y="357978"/>
                </a:lnTo>
                <a:lnTo>
                  <a:pt x="14858" y="374103"/>
                </a:lnTo>
                <a:lnTo>
                  <a:pt x="30983" y="384975"/>
                </a:lnTo>
                <a:lnTo>
                  <a:pt x="50731" y="388961"/>
                </a:lnTo>
                <a:lnTo>
                  <a:pt x="156288" y="388961"/>
                </a:lnTo>
                <a:lnTo>
                  <a:pt x="176036" y="384975"/>
                </a:lnTo>
                <a:lnTo>
                  <a:pt x="192161" y="374103"/>
                </a:lnTo>
                <a:lnTo>
                  <a:pt x="203033" y="357978"/>
                </a:lnTo>
                <a:lnTo>
                  <a:pt x="207019" y="338230"/>
                </a:lnTo>
                <a:lnTo>
                  <a:pt x="207019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10" name="Google Shape;210;p9"/>
          <p:cNvSpPr/>
          <p:nvPr/>
        </p:nvSpPr>
        <p:spPr>
          <a:xfrm>
            <a:off x="5640465" y="64871"/>
            <a:ext cx="123588" cy="123588"/>
          </a:xfrm>
          <a:custGeom>
            <a:avLst/>
            <a:gdLst/>
            <a:ahLst/>
            <a:cxnLst/>
            <a:rect l="l" t="t" r="r" b="b"/>
            <a:pathLst>
              <a:path w="389254" h="389254" extrusionOk="0">
                <a:moveTo>
                  <a:pt x="339612" y="0"/>
                </a:moveTo>
                <a:lnTo>
                  <a:pt x="49338" y="0"/>
                </a:lnTo>
                <a:lnTo>
                  <a:pt x="30135" y="3877"/>
                </a:lnTo>
                <a:lnTo>
                  <a:pt x="14452" y="14453"/>
                </a:lnTo>
                <a:lnTo>
                  <a:pt x="3877" y="30139"/>
                </a:lnTo>
                <a:lnTo>
                  <a:pt x="0" y="49349"/>
                </a:lnTo>
                <a:lnTo>
                  <a:pt x="0" y="339612"/>
                </a:lnTo>
                <a:lnTo>
                  <a:pt x="3877" y="358822"/>
                </a:lnTo>
                <a:lnTo>
                  <a:pt x="14452" y="374508"/>
                </a:lnTo>
                <a:lnTo>
                  <a:pt x="30135" y="385083"/>
                </a:lnTo>
                <a:lnTo>
                  <a:pt x="49338" y="388961"/>
                </a:lnTo>
                <a:lnTo>
                  <a:pt x="339612" y="388961"/>
                </a:lnTo>
                <a:lnTo>
                  <a:pt x="358822" y="385083"/>
                </a:lnTo>
                <a:lnTo>
                  <a:pt x="374508" y="374508"/>
                </a:lnTo>
                <a:lnTo>
                  <a:pt x="385083" y="358822"/>
                </a:lnTo>
                <a:lnTo>
                  <a:pt x="388961" y="339612"/>
                </a:lnTo>
                <a:lnTo>
                  <a:pt x="388961" y="49349"/>
                </a:lnTo>
                <a:lnTo>
                  <a:pt x="385083" y="30139"/>
                </a:lnTo>
                <a:lnTo>
                  <a:pt x="374508" y="14453"/>
                </a:lnTo>
                <a:lnTo>
                  <a:pt x="358822" y="3877"/>
                </a:lnTo>
                <a:lnTo>
                  <a:pt x="339612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11" name="Google Shape;211;p9"/>
          <p:cNvSpPr/>
          <p:nvPr/>
        </p:nvSpPr>
        <p:spPr>
          <a:xfrm>
            <a:off x="5639301" y="54075"/>
            <a:ext cx="135080" cy="48185"/>
          </a:xfrm>
          <a:custGeom>
            <a:avLst/>
            <a:gdLst/>
            <a:ahLst/>
            <a:cxnLst/>
            <a:rect l="l" t="t" r="r" b="b"/>
            <a:pathLst>
              <a:path w="425450" h="151764" extrusionOk="0">
                <a:moveTo>
                  <a:pt x="425170" y="0"/>
                </a:moveTo>
                <a:lnTo>
                  <a:pt x="37035" y="0"/>
                </a:lnTo>
                <a:lnTo>
                  <a:pt x="22621" y="2911"/>
                </a:lnTo>
                <a:lnTo>
                  <a:pt x="10849" y="10850"/>
                </a:lnTo>
                <a:lnTo>
                  <a:pt x="2911" y="22625"/>
                </a:lnTo>
                <a:lnTo>
                  <a:pt x="0" y="37045"/>
                </a:lnTo>
                <a:lnTo>
                  <a:pt x="0" y="114111"/>
                </a:lnTo>
                <a:lnTo>
                  <a:pt x="2911" y="128525"/>
                </a:lnTo>
                <a:lnTo>
                  <a:pt x="10849" y="140298"/>
                </a:lnTo>
                <a:lnTo>
                  <a:pt x="22621" y="148236"/>
                </a:lnTo>
                <a:lnTo>
                  <a:pt x="37035" y="151147"/>
                </a:lnTo>
                <a:lnTo>
                  <a:pt x="351099" y="151147"/>
                </a:lnTo>
                <a:lnTo>
                  <a:pt x="379931" y="145326"/>
                </a:lnTo>
                <a:lnTo>
                  <a:pt x="403475" y="129452"/>
                </a:lnTo>
                <a:lnTo>
                  <a:pt x="419349" y="105908"/>
                </a:lnTo>
                <a:lnTo>
                  <a:pt x="425170" y="77076"/>
                </a:lnTo>
                <a:lnTo>
                  <a:pt x="425170" y="0"/>
                </a:lnTo>
                <a:close/>
              </a:path>
            </a:pathLst>
          </a:custGeom>
          <a:solidFill>
            <a:srgbClr val="126B8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12" name="Google Shape;212;p9"/>
          <p:cNvSpPr/>
          <p:nvPr/>
        </p:nvSpPr>
        <p:spPr>
          <a:xfrm rot="8532856">
            <a:off x="5687752" y="129611"/>
            <a:ext cx="33784" cy="29285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3" name="Google Shape;213;p9">
            <a:hlinkClick r:id="rId2" action="ppaction://hlinksldjump"/>
          </p:cNvPr>
          <p:cNvSpPr/>
          <p:nvPr/>
        </p:nvSpPr>
        <p:spPr>
          <a:xfrm>
            <a:off x="711625" y="24124"/>
            <a:ext cx="14043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4" name="Google Shape;214;p9">
            <a:hlinkClick r:id="rId3" action="ppaction://hlinksldjump"/>
          </p:cNvPr>
          <p:cNvSpPr/>
          <p:nvPr/>
        </p:nvSpPr>
        <p:spPr>
          <a:xfrm>
            <a:off x="3875887" y="24124"/>
            <a:ext cx="14046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9">
            <a:hlinkClick r:id="rId2" action="ppaction://hlinksldjump"/>
          </p:cNvPr>
          <p:cNvSpPr/>
          <p:nvPr/>
        </p:nvSpPr>
        <p:spPr>
          <a:xfrm>
            <a:off x="5454000" y="24124"/>
            <a:ext cx="14043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6" name="Google Shape;216;p9">
            <a:hlinkClick r:id="rId2" action="ppaction://hlinksldjump"/>
          </p:cNvPr>
          <p:cNvSpPr/>
          <p:nvPr/>
        </p:nvSpPr>
        <p:spPr>
          <a:xfrm>
            <a:off x="7035525" y="24124"/>
            <a:ext cx="14046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7" name="Google Shape;217;p9">
            <a:hlinkClick r:id="rId4" action="ppaction://hlinksldjump"/>
          </p:cNvPr>
          <p:cNvSpPr/>
          <p:nvPr/>
        </p:nvSpPr>
        <p:spPr>
          <a:xfrm>
            <a:off x="2294438" y="24124"/>
            <a:ext cx="14043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/>
          <p:nvPr>
            <p:ph type="ctrTitle"/>
          </p:nvPr>
        </p:nvSpPr>
        <p:spPr>
          <a:xfrm>
            <a:off x="988725" y="695909"/>
            <a:ext cx="7166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500"/>
              <a:buFont typeface="Lato" panose="020F0502020204030203"/>
              <a:buNone/>
              <a:defRPr sz="2500" b="1" i="0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 panose="020F0502020204030203"/>
              <a:buNone/>
              <a:defRPr sz="2100" b="1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8"/>
          <p:cNvSpPr txBox="1"/>
          <p:nvPr>
            <p:ph type="ctrTitle"/>
          </p:nvPr>
        </p:nvSpPr>
        <p:spPr>
          <a:xfrm>
            <a:off x="375285" y="307975"/>
            <a:ext cx="3478530" cy="24263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>
                <a:sym typeface="+mn-ea"/>
              </a:rPr>
              <a:t>E-waste Tracking Mechanism: Blockchain- based E-waste Lifecycle Passport (BELP)</a:t>
            </a:r>
            <a:br>
              <a:rPr lang="en-US" sz="3200"/>
            </a:br>
            <a:endParaRPr lang="en-US" sz="3200"/>
          </a:p>
        </p:txBody>
      </p:sp>
      <p:sp>
        <p:nvSpPr>
          <p:cNvPr id="766" name="Google Shape;766;p28"/>
          <p:cNvSpPr txBox="1"/>
          <p:nvPr>
            <p:ph type="subTitle" idx="1"/>
          </p:nvPr>
        </p:nvSpPr>
        <p:spPr>
          <a:xfrm>
            <a:off x="395605" y="4147820"/>
            <a:ext cx="2016125" cy="8007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100">
                <a:solidFill>
                  <a:srgbClr val="00A290"/>
                </a:solidFill>
                <a:sym typeface="+mn-ea"/>
              </a:rPr>
              <a:t>Akshay Jain</a:t>
            </a:r>
            <a:endParaRPr lang="en-US" sz="2100">
              <a:solidFill>
                <a:srgbClr val="00A29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100">
                <a:solidFill>
                  <a:srgbClr val="00A290"/>
                </a:solidFill>
              </a:rPr>
              <a:t>Justin Jenish</a:t>
            </a:r>
            <a:endParaRPr lang="en-US" sz="2100">
              <a:solidFill>
                <a:srgbClr val="00A29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sz="2100">
              <a:solidFill>
                <a:srgbClr val="00A290"/>
              </a:solidFill>
            </a:endParaRPr>
          </a:p>
        </p:txBody>
      </p:sp>
      <p:sp>
        <p:nvSpPr>
          <p:cNvPr id="767" name="Google Shape;767;p28"/>
          <p:cNvSpPr/>
          <p:nvPr/>
        </p:nvSpPr>
        <p:spPr>
          <a:xfrm>
            <a:off x="4689429" y="1808896"/>
            <a:ext cx="3270151" cy="3269855"/>
          </a:xfrm>
          <a:custGeom>
            <a:avLst/>
            <a:gdLst/>
            <a:ahLst/>
            <a:cxnLst/>
            <a:rect l="l" t="t" r="r" b="b"/>
            <a:pathLst>
              <a:path w="132368" h="132356" extrusionOk="0">
                <a:moveTo>
                  <a:pt x="66178" y="0"/>
                </a:moveTo>
                <a:lnTo>
                  <a:pt x="64535" y="12"/>
                </a:lnTo>
                <a:lnTo>
                  <a:pt x="61273" y="179"/>
                </a:lnTo>
                <a:lnTo>
                  <a:pt x="58022" y="500"/>
                </a:lnTo>
                <a:lnTo>
                  <a:pt x="54807" y="976"/>
                </a:lnTo>
                <a:lnTo>
                  <a:pt x="51628" y="1608"/>
                </a:lnTo>
                <a:lnTo>
                  <a:pt x="48485" y="2405"/>
                </a:lnTo>
                <a:lnTo>
                  <a:pt x="45389" y="3346"/>
                </a:lnTo>
                <a:lnTo>
                  <a:pt x="42353" y="4429"/>
                </a:lnTo>
                <a:lnTo>
                  <a:pt x="39376" y="5668"/>
                </a:lnTo>
                <a:lnTo>
                  <a:pt x="36447" y="7049"/>
                </a:lnTo>
                <a:lnTo>
                  <a:pt x="33601" y="8573"/>
                </a:lnTo>
                <a:lnTo>
                  <a:pt x="30827" y="10228"/>
                </a:lnTo>
                <a:lnTo>
                  <a:pt x="28124" y="12026"/>
                </a:lnTo>
                <a:lnTo>
                  <a:pt x="25517" y="13967"/>
                </a:lnTo>
                <a:lnTo>
                  <a:pt x="22992" y="16027"/>
                </a:lnTo>
                <a:lnTo>
                  <a:pt x="20563" y="18229"/>
                </a:lnTo>
                <a:lnTo>
                  <a:pt x="19385" y="19384"/>
                </a:lnTo>
                <a:lnTo>
                  <a:pt x="18230" y="20551"/>
                </a:lnTo>
                <a:lnTo>
                  <a:pt x="16039" y="22980"/>
                </a:lnTo>
                <a:lnTo>
                  <a:pt x="13967" y="25504"/>
                </a:lnTo>
                <a:lnTo>
                  <a:pt x="12038" y="28124"/>
                </a:lnTo>
                <a:lnTo>
                  <a:pt x="10240" y="30815"/>
                </a:lnTo>
                <a:lnTo>
                  <a:pt x="8573" y="33589"/>
                </a:lnTo>
                <a:lnTo>
                  <a:pt x="7049" y="36447"/>
                </a:lnTo>
                <a:lnTo>
                  <a:pt x="5668" y="39364"/>
                </a:lnTo>
                <a:lnTo>
                  <a:pt x="4442" y="42352"/>
                </a:lnTo>
                <a:lnTo>
                  <a:pt x="3346" y="45389"/>
                </a:lnTo>
                <a:lnTo>
                  <a:pt x="2406" y="48484"/>
                </a:lnTo>
                <a:lnTo>
                  <a:pt x="1620" y="51616"/>
                </a:lnTo>
                <a:lnTo>
                  <a:pt x="977" y="54795"/>
                </a:lnTo>
                <a:lnTo>
                  <a:pt x="501" y="58022"/>
                </a:lnTo>
                <a:lnTo>
                  <a:pt x="179" y="61260"/>
                </a:lnTo>
                <a:lnTo>
                  <a:pt x="12" y="64535"/>
                </a:lnTo>
                <a:lnTo>
                  <a:pt x="1" y="66178"/>
                </a:lnTo>
                <a:lnTo>
                  <a:pt x="12" y="67821"/>
                </a:lnTo>
                <a:lnTo>
                  <a:pt x="179" y="71095"/>
                </a:lnTo>
                <a:lnTo>
                  <a:pt x="501" y="74346"/>
                </a:lnTo>
                <a:lnTo>
                  <a:pt x="977" y="77561"/>
                </a:lnTo>
                <a:lnTo>
                  <a:pt x="1620" y="80740"/>
                </a:lnTo>
                <a:lnTo>
                  <a:pt x="2406" y="83871"/>
                </a:lnTo>
                <a:lnTo>
                  <a:pt x="3346" y="86967"/>
                </a:lnTo>
                <a:lnTo>
                  <a:pt x="4442" y="90003"/>
                </a:lnTo>
                <a:lnTo>
                  <a:pt x="5668" y="92992"/>
                </a:lnTo>
                <a:lnTo>
                  <a:pt x="7049" y="95909"/>
                </a:lnTo>
                <a:lnTo>
                  <a:pt x="8573" y="98766"/>
                </a:lnTo>
                <a:lnTo>
                  <a:pt x="10240" y="101541"/>
                </a:lnTo>
                <a:lnTo>
                  <a:pt x="12038" y="104232"/>
                </a:lnTo>
                <a:lnTo>
                  <a:pt x="13967" y="106851"/>
                </a:lnTo>
                <a:lnTo>
                  <a:pt x="16039" y="109375"/>
                </a:lnTo>
                <a:lnTo>
                  <a:pt x="18230" y="111804"/>
                </a:lnTo>
                <a:lnTo>
                  <a:pt x="19385" y="112971"/>
                </a:lnTo>
                <a:lnTo>
                  <a:pt x="20563" y="114126"/>
                </a:lnTo>
                <a:lnTo>
                  <a:pt x="22992" y="116329"/>
                </a:lnTo>
                <a:lnTo>
                  <a:pt x="25517" y="118389"/>
                </a:lnTo>
                <a:lnTo>
                  <a:pt x="28124" y="120330"/>
                </a:lnTo>
                <a:lnTo>
                  <a:pt x="30827" y="122127"/>
                </a:lnTo>
                <a:lnTo>
                  <a:pt x="33601" y="123794"/>
                </a:lnTo>
                <a:lnTo>
                  <a:pt x="36447" y="125307"/>
                </a:lnTo>
                <a:lnTo>
                  <a:pt x="39376" y="126688"/>
                </a:lnTo>
                <a:lnTo>
                  <a:pt x="42353" y="127926"/>
                </a:lnTo>
                <a:lnTo>
                  <a:pt x="45389" y="129010"/>
                </a:lnTo>
                <a:lnTo>
                  <a:pt x="48485" y="129950"/>
                </a:lnTo>
                <a:lnTo>
                  <a:pt x="51628" y="130748"/>
                </a:lnTo>
                <a:lnTo>
                  <a:pt x="54807" y="131379"/>
                </a:lnTo>
                <a:lnTo>
                  <a:pt x="58022" y="131855"/>
                </a:lnTo>
                <a:lnTo>
                  <a:pt x="61273" y="132177"/>
                </a:lnTo>
                <a:lnTo>
                  <a:pt x="64535" y="132343"/>
                </a:lnTo>
                <a:lnTo>
                  <a:pt x="66178" y="132355"/>
                </a:lnTo>
                <a:lnTo>
                  <a:pt x="67833" y="132343"/>
                </a:lnTo>
                <a:lnTo>
                  <a:pt x="71096" y="132177"/>
                </a:lnTo>
                <a:lnTo>
                  <a:pt x="74346" y="131855"/>
                </a:lnTo>
                <a:lnTo>
                  <a:pt x="77561" y="131379"/>
                </a:lnTo>
                <a:lnTo>
                  <a:pt x="80740" y="130748"/>
                </a:lnTo>
                <a:lnTo>
                  <a:pt x="83884" y="129950"/>
                </a:lnTo>
                <a:lnTo>
                  <a:pt x="86979" y="129010"/>
                </a:lnTo>
                <a:lnTo>
                  <a:pt x="90016" y="127926"/>
                </a:lnTo>
                <a:lnTo>
                  <a:pt x="92992" y="126688"/>
                </a:lnTo>
                <a:lnTo>
                  <a:pt x="95921" y="125307"/>
                </a:lnTo>
                <a:lnTo>
                  <a:pt x="98767" y="123794"/>
                </a:lnTo>
                <a:lnTo>
                  <a:pt x="101541" y="122127"/>
                </a:lnTo>
                <a:lnTo>
                  <a:pt x="104244" y="120330"/>
                </a:lnTo>
                <a:lnTo>
                  <a:pt x="106852" y="118389"/>
                </a:lnTo>
                <a:lnTo>
                  <a:pt x="109376" y="116329"/>
                </a:lnTo>
                <a:lnTo>
                  <a:pt x="111805" y="114126"/>
                </a:lnTo>
                <a:lnTo>
                  <a:pt x="112984" y="112971"/>
                </a:lnTo>
                <a:lnTo>
                  <a:pt x="114139" y="111804"/>
                </a:lnTo>
                <a:lnTo>
                  <a:pt x="116329" y="109375"/>
                </a:lnTo>
                <a:lnTo>
                  <a:pt x="118401" y="106851"/>
                </a:lnTo>
                <a:lnTo>
                  <a:pt x="120330" y="104232"/>
                </a:lnTo>
                <a:lnTo>
                  <a:pt x="122128" y="101541"/>
                </a:lnTo>
                <a:lnTo>
                  <a:pt x="123795" y="98766"/>
                </a:lnTo>
                <a:lnTo>
                  <a:pt x="125319" y="95909"/>
                </a:lnTo>
                <a:lnTo>
                  <a:pt x="126700" y="92992"/>
                </a:lnTo>
                <a:lnTo>
                  <a:pt x="127927" y="90003"/>
                </a:lnTo>
                <a:lnTo>
                  <a:pt x="129022" y="86967"/>
                </a:lnTo>
                <a:lnTo>
                  <a:pt x="129963" y="83871"/>
                </a:lnTo>
                <a:lnTo>
                  <a:pt x="130748" y="80740"/>
                </a:lnTo>
                <a:lnTo>
                  <a:pt x="131391" y="77561"/>
                </a:lnTo>
                <a:lnTo>
                  <a:pt x="131868" y="74346"/>
                </a:lnTo>
                <a:lnTo>
                  <a:pt x="132189" y="71095"/>
                </a:lnTo>
                <a:lnTo>
                  <a:pt x="132356" y="67821"/>
                </a:lnTo>
                <a:lnTo>
                  <a:pt x="132368" y="66178"/>
                </a:lnTo>
                <a:lnTo>
                  <a:pt x="132356" y="64535"/>
                </a:lnTo>
                <a:lnTo>
                  <a:pt x="132189" y="61260"/>
                </a:lnTo>
                <a:lnTo>
                  <a:pt x="131868" y="58022"/>
                </a:lnTo>
                <a:lnTo>
                  <a:pt x="131391" y="54795"/>
                </a:lnTo>
                <a:lnTo>
                  <a:pt x="130748" y="51616"/>
                </a:lnTo>
                <a:lnTo>
                  <a:pt x="129963" y="48484"/>
                </a:lnTo>
                <a:lnTo>
                  <a:pt x="129022" y="45389"/>
                </a:lnTo>
                <a:lnTo>
                  <a:pt x="127927" y="42352"/>
                </a:lnTo>
                <a:lnTo>
                  <a:pt x="126700" y="39364"/>
                </a:lnTo>
                <a:lnTo>
                  <a:pt x="125319" y="36447"/>
                </a:lnTo>
                <a:lnTo>
                  <a:pt x="123795" y="33589"/>
                </a:lnTo>
                <a:lnTo>
                  <a:pt x="122128" y="30815"/>
                </a:lnTo>
                <a:lnTo>
                  <a:pt x="120330" y="28124"/>
                </a:lnTo>
                <a:lnTo>
                  <a:pt x="118401" y="25504"/>
                </a:lnTo>
                <a:lnTo>
                  <a:pt x="116329" y="22980"/>
                </a:lnTo>
                <a:lnTo>
                  <a:pt x="114139" y="20551"/>
                </a:lnTo>
                <a:lnTo>
                  <a:pt x="112984" y="19384"/>
                </a:lnTo>
                <a:lnTo>
                  <a:pt x="111805" y="18229"/>
                </a:lnTo>
                <a:lnTo>
                  <a:pt x="109376" y="16027"/>
                </a:lnTo>
                <a:lnTo>
                  <a:pt x="106852" y="13967"/>
                </a:lnTo>
                <a:lnTo>
                  <a:pt x="104244" y="12026"/>
                </a:lnTo>
                <a:lnTo>
                  <a:pt x="101541" y="10228"/>
                </a:lnTo>
                <a:lnTo>
                  <a:pt x="98767" y="8573"/>
                </a:lnTo>
                <a:lnTo>
                  <a:pt x="95921" y="7049"/>
                </a:lnTo>
                <a:lnTo>
                  <a:pt x="92992" y="5668"/>
                </a:lnTo>
                <a:lnTo>
                  <a:pt x="90016" y="4429"/>
                </a:lnTo>
                <a:lnTo>
                  <a:pt x="86979" y="3346"/>
                </a:lnTo>
                <a:lnTo>
                  <a:pt x="83884" y="2405"/>
                </a:lnTo>
                <a:lnTo>
                  <a:pt x="80740" y="1608"/>
                </a:lnTo>
                <a:lnTo>
                  <a:pt x="77561" y="976"/>
                </a:lnTo>
                <a:lnTo>
                  <a:pt x="74346" y="500"/>
                </a:lnTo>
                <a:lnTo>
                  <a:pt x="71096" y="179"/>
                </a:lnTo>
                <a:lnTo>
                  <a:pt x="67833" y="12"/>
                </a:lnTo>
                <a:lnTo>
                  <a:pt x="66178" y="0"/>
                </a:lnTo>
                <a:close/>
              </a:path>
            </a:pathLst>
          </a:custGeom>
          <a:solidFill>
            <a:srgbClr val="EFF0BE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8" name="Google Shape;768;p28"/>
          <p:cNvSpPr/>
          <p:nvPr/>
        </p:nvSpPr>
        <p:spPr>
          <a:xfrm>
            <a:off x="6361323" y="3033603"/>
            <a:ext cx="418898" cy="870431"/>
          </a:xfrm>
          <a:custGeom>
            <a:avLst/>
            <a:gdLst/>
            <a:ahLst/>
            <a:cxnLst/>
            <a:rect l="l" t="t" r="r" b="b"/>
            <a:pathLst>
              <a:path w="16956" h="35233" extrusionOk="0">
                <a:moveTo>
                  <a:pt x="1" y="1"/>
                </a:moveTo>
                <a:lnTo>
                  <a:pt x="1" y="35233"/>
                </a:lnTo>
                <a:lnTo>
                  <a:pt x="16956" y="35233"/>
                </a:lnTo>
                <a:lnTo>
                  <a:pt x="16956" y="1"/>
                </a:lnTo>
                <a:close/>
              </a:path>
            </a:pathLst>
          </a:custGeom>
          <a:solidFill>
            <a:srgbClr val="0D678F"/>
          </a:solidFill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9" name="Google Shape;769;p28"/>
          <p:cNvSpPr/>
          <p:nvPr/>
        </p:nvSpPr>
        <p:spPr>
          <a:xfrm>
            <a:off x="6782620" y="3035679"/>
            <a:ext cx="418602" cy="870431"/>
          </a:xfrm>
          <a:custGeom>
            <a:avLst/>
            <a:gdLst/>
            <a:ahLst/>
            <a:cxnLst/>
            <a:rect l="l" t="t" r="r" b="b"/>
            <a:pathLst>
              <a:path w="16944" h="35233" extrusionOk="0">
                <a:moveTo>
                  <a:pt x="0" y="0"/>
                </a:moveTo>
                <a:lnTo>
                  <a:pt x="0" y="35232"/>
                </a:lnTo>
                <a:lnTo>
                  <a:pt x="16943" y="35232"/>
                </a:lnTo>
                <a:lnTo>
                  <a:pt x="16943" y="0"/>
                </a:lnTo>
                <a:close/>
              </a:path>
            </a:pathLst>
          </a:custGeom>
          <a:solidFill>
            <a:srgbClr val="0D678F"/>
          </a:solidFill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0" name="Google Shape;770;p28"/>
          <p:cNvSpPr/>
          <p:nvPr/>
        </p:nvSpPr>
        <p:spPr>
          <a:xfrm>
            <a:off x="6516959" y="2434333"/>
            <a:ext cx="463614" cy="272126"/>
          </a:xfrm>
          <a:custGeom>
            <a:avLst/>
            <a:gdLst/>
            <a:ahLst/>
            <a:cxnLst/>
            <a:rect l="l" t="t" r="r" b="b"/>
            <a:pathLst>
              <a:path w="18766" h="11015" fill="none" extrusionOk="0">
                <a:moveTo>
                  <a:pt x="18765" y="1"/>
                </a:moveTo>
                <a:lnTo>
                  <a:pt x="18765" y="1"/>
                </a:lnTo>
                <a:lnTo>
                  <a:pt x="18694" y="1072"/>
                </a:lnTo>
                <a:lnTo>
                  <a:pt x="18491" y="2680"/>
                </a:lnTo>
                <a:lnTo>
                  <a:pt x="18277" y="3740"/>
                </a:lnTo>
                <a:lnTo>
                  <a:pt x="17979" y="4764"/>
                </a:lnTo>
                <a:lnTo>
                  <a:pt x="17610" y="5764"/>
                </a:lnTo>
                <a:lnTo>
                  <a:pt x="17134" y="6716"/>
                </a:lnTo>
                <a:lnTo>
                  <a:pt x="16551" y="7633"/>
                </a:lnTo>
                <a:lnTo>
                  <a:pt x="16205" y="8062"/>
                </a:lnTo>
                <a:lnTo>
                  <a:pt x="15872" y="8443"/>
                </a:lnTo>
                <a:lnTo>
                  <a:pt x="15146" y="9121"/>
                </a:lnTo>
                <a:lnTo>
                  <a:pt x="14360" y="9705"/>
                </a:lnTo>
                <a:lnTo>
                  <a:pt x="13514" y="10181"/>
                </a:lnTo>
                <a:lnTo>
                  <a:pt x="12609" y="10550"/>
                </a:lnTo>
                <a:lnTo>
                  <a:pt x="11681" y="10812"/>
                </a:lnTo>
                <a:lnTo>
                  <a:pt x="10704" y="10967"/>
                </a:lnTo>
                <a:lnTo>
                  <a:pt x="9716" y="11015"/>
                </a:lnTo>
                <a:lnTo>
                  <a:pt x="9204" y="10991"/>
                </a:lnTo>
                <a:lnTo>
                  <a:pt x="8680" y="10943"/>
                </a:lnTo>
                <a:lnTo>
                  <a:pt x="7656" y="10765"/>
                </a:lnTo>
                <a:lnTo>
                  <a:pt x="6692" y="10479"/>
                </a:lnTo>
                <a:lnTo>
                  <a:pt x="5787" y="10110"/>
                </a:lnTo>
                <a:lnTo>
                  <a:pt x="4930" y="9645"/>
                </a:lnTo>
                <a:lnTo>
                  <a:pt x="4132" y="9109"/>
                </a:lnTo>
                <a:lnTo>
                  <a:pt x="3406" y="8490"/>
                </a:lnTo>
                <a:lnTo>
                  <a:pt x="2739" y="7812"/>
                </a:lnTo>
                <a:lnTo>
                  <a:pt x="2132" y="7062"/>
                </a:lnTo>
                <a:lnTo>
                  <a:pt x="1596" y="6264"/>
                </a:lnTo>
                <a:lnTo>
                  <a:pt x="1143" y="5418"/>
                </a:lnTo>
                <a:lnTo>
                  <a:pt x="750" y="4513"/>
                </a:lnTo>
                <a:lnTo>
                  <a:pt x="441" y="3585"/>
                </a:lnTo>
                <a:lnTo>
                  <a:pt x="215" y="2620"/>
                </a:lnTo>
                <a:lnTo>
                  <a:pt x="60" y="1620"/>
                </a:lnTo>
                <a:lnTo>
                  <a:pt x="0" y="608"/>
                </a:lnTo>
                <a:lnTo>
                  <a:pt x="0" y="108"/>
                </a:lnTo>
              </a:path>
            </a:pathLst>
          </a:custGeom>
          <a:noFill/>
          <a:ln w="9525" cap="flat" cmpd="sng">
            <a:solidFill>
              <a:srgbClr val="1E1E1C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1" name="Google Shape;771;p28"/>
          <p:cNvSpPr/>
          <p:nvPr/>
        </p:nvSpPr>
        <p:spPr>
          <a:xfrm>
            <a:off x="6361323" y="2399050"/>
            <a:ext cx="842786" cy="791869"/>
          </a:xfrm>
          <a:custGeom>
            <a:avLst/>
            <a:gdLst/>
            <a:ahLst/>
            <a:cxnLst/>
            <a:rect l="l" t="t" r="r" b="b"/>
            <a:pathLst>
              <a:path w="34114" h="32053" extrusionOk="0">
                <a:moveTo>
                  <a:pt x="2108" y="0"/>
                </a:moveTo>
                <a:lnTo>
                  <a:pt x="1656" y="95"/>
                </a:lnTo>
                <a:lnTo>
                  <a:pt x="1227" y="274"/>
                </a:lnTo>
                <a:lnTo>
                  <a:pt x="858" y="524"/>
                </a:lnTo>
                <a:lnTo>
                  <a:pt x="536" y="845"/>
                </a:lnTo>
                <a:lnTo>
                  <a:pt x="286" y="1226"/>
                </a:lnTo>
                <a:lnTo>
                  <a:pt x="108" y="1643"/>
                </a:lnTo>
                <a:lnTo>
                  <a:pt x="12" y="2108"/>
                </a:lnTo>
                <a:lnTo>
                  <a:pt x="1" y="2346"/>
                </a:lnTo>
                <a:lnTo>
                  <a:pt x="1" y="28171"/>
                </a:lnTo>
                <a:lnTo>
                  <a:pt x="12" y="28564"/>
                </a:lnTo>
                <a:lnTo>
                  <a:pt x="167" y="29326"/>
                </a:lnTo>
                <a:lnTo>
                  <a:pt x="465" y="30017"/>
                </a:lnTo>
                <a:lnTo>
                  <a:pt x="882" y="30636"/>
                </a:lnTo>
                <a:lnTo>
                  <a:pt x="1406" y="31172"/>
                </a:lnTo>
                <a:lnTo>
                  <a:pt x="2037" y="31589"/>
                </a:lnTo>
                <a:lnTo>
                  <a:pt x="2727" y="31886"/>
                </a:lnTo>
                <a:lnTo>
                  <a:pt x="3489" y="32041"/>
                </a:lnTo>
                <a:lnTo>
                  <a:pt x="3894" y="32053"/>
                </a:lnTo>
                <a:lnTo>
                  <a:pt x="30220" y="32053"/>
                </a:lnTo>
                <a:lnTo>
                  <a:pt x="30625" y="32041"/>
                </a:lnTo>
                <a:lnTo>
                  <a:pt x="31387" y="31886"/>
                </a:lnTo>
                <a:lnTo>
                  <a:pt x="32077" y="31589"/>
                </a:lnTo>
                <a:lnTo>
                  <a:pt x="32696" y="31172"/>
                </a:lnTo>
                <a:lnTo>
                  <a:pt x="33232" y="30636"/>
                </a:lnTo>
                <a:lnTo>
                  <a:pt x="33649" y="30017"/>
                </a:lnTo>
                <a:lnTo>
                  <a:pt x="33947" y="29326"/>
                </a:lnTo>
                <a:lnTo>
                  <a:pt x="34101" y="28564"/>
                </a:lnTo>
                <a:lnTo>
                  <a:pt x="34113" y="28171"/>
                </a:lnTo>
                <a:lnTo>
                  <a:pt x="34113" y="2346"/>
                </a:lnTo>
                <a:lnTo>
                  <a:pt x="34101" y="2108"/>
                </a:lnTo>
                <a:lnTo>
                  <a:pt x="34006" y="1643"/>
                </a:lnTo>
                <a:lnTo>
                  <a:pt x="33828" y="1226"/>
                </a:lnTo>
                <a:lnTo>
                  <a:pt x="33578" y="845"/>
                </a:lnTo>
                <a:lnTo>
                  <a:pt x="33256" y="524"/>
                </a:lnTo>
                <a:lnTo>
                  <a:pt x="32875" y="274"/>
                </a:lnTo>
                <a:lnTo>
                  <a:pt x="32458" y="95"/>
                </a:lnTo>
                <a:lnTo>
                  <a:pt x="31994" y="0"/>
                </a:lnTo>
                <a:close/>
              </a:path>
            </a:pathLst>
          </a:custGeom>
          <a:solidFill>
            <a:srgbClr val="9AD1C1"/>
          </a:solidFill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2" name="Google Shape;772;p28"/>
          <p:cNvSpPr/>
          <p:nvPr/>
        </p:nvSpPr>
        <p:spPr>
          <a:xfrm>
            <a:off x="6523729" y="1800051"/>
            <a:ext cx="514482" cy="779838"/>
          </a:xfrm>
          <a:custGeom>
            <a:avLst/>
            <a:gdLst/>
            <a:ahLst/>
            <a:cxnLst/>
            <a:rect l="l" t="t" r="r" b="b"/>
            <a:pathLst>
              <a:path w="20825" h="31566" extrusionOk="0">
                <a:moveTo>
                  <a:pt x="3370" y="1"/>
                </a:moveTo>
                <a:lnTo>
                  <a:pt x="3024" y="13"/>
                </a:lnTo>
                <a:lnTo>
                  <a:pt x="2370" y="156"/>
                </a:lnTo>
                <a:lnTo>
                  <a:pt x="1762" y="406"/>
                </a:lnTo>
                <a:lnTo>
                  <a:pt x="1226" y="775"/>
                </a:lnTo>
                <a:lnTo>
                  <a:pt x="774" y="1227"/>
                </a:lnTo>
                <a:lnTo>
                  <a:pt x="405" y="1763"/>
                </a:lnTo>
                <a:lnTo>
                  <a:pt x="155" y="2370"/>
                </a:lnTo>
                <a:lnTo>
                  <a:pt x="12" y="3025"/>
                </a:lnTo>
                <a:lnTo>
                  <a:pt x="0" y="3371"/>
                </a:lnTo>
                <a:lnTo>
                  <a:pt x="0" y="14480"/>
                </a:lnTo>
                <a:lnTo>
                  <a:pt x="12" y="14801"/>
                </a:lnTo>
                <a:lnTo>
                  <a:pt x="72" y="15444"/>
                </a:lnTo>
                <a:lnTo>
                  <a:pt x="202" y="16063"/>
                </a:lnTo>
                <a:lnTo>
                  <a:pt x="393" y="16658"/>
                </a:lnTo>
                <a:lnTo>
                  <a:pt x="631" y="17230"/>
                </a:lnTo>
                <a:lnTo>
                  <a:pt x="917" y="17766"/>
                </a:lnTo>
                <a:lnTo>
                  <a:pt x="1262" y="18278"/>
                </a:lnTo>
                <a:lnTo>
                  <a:pt x="1655" y="18754"/>
                </a:lnTo>
                <a:lnTo>
                  <a:pt x="2084" y="19183"/>
                </a:lnTo>
                <a:lnTo>
                  <a:pt x="2560" y="19564"/>
                </a:lnTo>
                <a:lnTo>
                  <a:pt x="3060" y="19909"/>
                </a:lnTo>
                <a:lnTo>
                  <a:pt x="3608" y="20207"/>
                </a:lnTo>
                <a:lnTo>
                  <a:pt x="4179" y="20445"/>
                </a:lnTo>
                <a:lnTo>
                  <a:pt x="4775" y="20635"/>
                </a:lnTo>
                <a:lnTo>
                  <a:pt x="5394" y="20754"/>
                </a:lnTo>
                <a:lnTo>
                  <a:pt x="6037" y="20826"/>
                </a:lnTo>
                <a:lnTo>
                  <a:pt x="6501" y="20826"/>
                </a:lnTo>
                <a:lnTo>
                  <a:pt x="6501" y="24231"/>
                </a:lnTo>
                <a:lnTo>
                  <a:pt x="6465" y="26112"/>
                </a:lnTo>
                <a:lnTo>
                  <a:pt x="6477" y="26386"/>
                </a:lnTo>
                <a:lnTo>
                  <a:pt x="6525" y="26934"/>
                </a:lnTo>
                <a:lnTo>
                  <a:pt x="6680" y="27732"/>
                </a:lnTo>
                <a:lnTo>
                  <a:pt x="7085" y="28708"/>
                </a:lnTo>
                <a:lnTo>
                  <a:pt x="7656" y="29577"/>
                </a:lnTo>
                <a:lnTo>
                  <a:pt x="8394" y="30315"/>
                </a:lnTo>
                <a:lnTo>
                  <a:pt x="9252" y="30911"/>
                </a:lnTo>
                <a:lnTo>
                  <a:pt x="10228" y="31328"/>
                </a:lnTo>
                <a:lnTo>
                  <a:pt x="11014" y="31506"/>
                </a:lnTo>
                <a:lnTo>
                  <a:pt x="11562" y="31566"/>
                </a:lnTo>
                <a:lnTo>
                  <a:pt x="11847" y="31566"/>
                </a:lnTo>
                <a:lnTo>
                  <a:pt x="12359" y="31542"/>
                </a:lnTo>
                <a:lnTo>
                  <a:pt x="13359" y="31339"/>
                </a:lnTo>
                <a:lnTo>
                  <a:pt x="14276" y="30958"/>
                </a:lnTo>
                <a:lnTo>
                  <a:pt x="15086" y="30399"/>
                </a:lnTo>
                <a:lnTo>
                  <a:pt x="15777" y="29708"/>
                </a:lnTo>
                <a:lnTo>
                  <a:pt x="16324" y="28899"/>
                </a:lnTo>
                <a:lnTo>
                  <a:pt x="16717" y="27982"/>
                </a:lnTo>
                <a:lnTo>
                  <a:pt x="16920" y="26993"/>
                </a:lnTo>
                <a:lnTo>
                  <a:pt x="16943" y="26470"/>
                </a:lnTo>
                <a:lnTo>
                  <a:pt x="16943" y="24231"/>
                </a:lnTo>
                <a:lnTo>
                  <a:pt x="16908" y="24231"/>
                </a:lnTo>
                <a:lnTo>
                  <a:pt x="16908" y="20826"/>
                </a:lnTo>
                <a:lnTo>
                  <a:pt x="17312" y="20814"/>
                </a:lnTo>
                <a:lnTo>
                  <a:pt x="18086" y="20659"/>
                </a:lnTo>
                <a:lnTo>
                  <a:pt x="18789" y="20361"/>
                </a:lnTo>
                <a:lnTo>
                  <a:pt x="19408" y="19945"/>
                </a:lnTo>
                <a:lnTo>
                  <a:pt x="19944" y="19409"/>
                </a:lnTo>
                <a:lnTo>
                  <a:pt x="20361" y="18790"/>
                </a:lnTo>
                <a:lnTo>
                  <a:pt x="20658" y="18087"/>
                </a:lnTo>
                <a:lnTo>
                  <a:pt x="20813" y="17313"/>
                </a:lnTo>
                <a:lnTo>
                  <a:pt x="20825" y="16920"/>
                </a:lnTo>
                <a:lnTo>
                  <a:pt x="20825" y="3371"/>
                </a:lnTo>
                <a:lnTo>
                  <a:pt x="20813" y="3025"/>
                </a:lnTo>
                <a:lnTo>
                  <a:pt x="20682" y="2370"/>
                </a:lnTo>
                <a:lnTo>
                  <a:pt x="20432" y="1763"/>
                </a:lnTo>
                <a:lnTo>
                  <a:pt x="20063" y="1227"/>
                </a:lnTo>
                <a:lnTo>
                  <a:pt x="19610" y="775"/>
                </a:lnTo>
                <a:lnTo>
                  <a:pt x="19075" y="406"/>
                </a:lnTo>
                <a:lnTo>
                  <a:pt x="18467" y="156"/>
                </a:lnTo>
                <a:lnTo>
                  <a:pt x="17813" y="13"/>
                </a:lnTo>
                <a:lnTo>
                  <a:pt x="17467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3" name="Google Shape;773;p28"/>
          <p:cNvSpPr/>
          <p:nvPr/>
        </p:nvSpPr>
        <p:spPr>
          <a:xfrm>
            <a:off x="6624044" y="2606153"/>
            <a:ext cx="231511" cy="276820"/>
          </a:xfrm>
          <a:custGeom>
            <a:avLst/>
            <a:gdLst/>
            <a:ahLst/>
            <a:cxnLst/>
            <a:rect l="l" t="t" r="r" b="b"/>
            <a:pathLst>
              <a:path w="9371" h="11205" extrusionOk="0">
                <a:moveTo>
                  <a:pt x="298" y="0"/>
                </a:moveTo>
                <a:lnTo>
                  <a:pt x="167" y="60"/>
                </a:lnTo>
                <a:lnTo>
                  <a:pt x="60" y="155"/>
                </a:lnTo>
                <a:lnTo>
                  <a:pt x="0" y="286"/>
                </a:lnTo>
                <a:lnTo>
                  <a:pt x="0" y="369"/>
                </a:lnTo>
                <a:lnTo>
                  <a:pt x="0" y="10835"/>
                </a:lnTo>
                <a:lnTo>
                  <a:pt x="0" y="10919"/>
                </a:lnTo>
                <a:lnTo>
                  <a:pt x="60" y="11050"/>
                </a:lnTo>
                <a:lnTo>
                  <a:pt x="167" y="11145"/>
                </a:lnTo>
                <a:lnTo>
                  <a:pt x="298" y="11205"/>
                </a:lnTo>
                <a:lnTo>
                  <a:pt x="9073" y="11205"/>
                </a:lnTo>
                <a:lnTo>
                  <a:pt x="9204" y="11145"/>
                </a:lnTo>
                <a:lnTo>
                  <a:pt x="9311" y="11050"/>
                </a:lnTo>
                <a:lnTo>
                  <a:pt x="9371" y="10919"/>
                </a:lnTo>
                <a:lnTo>
                  <a:pt x="9371" y="10835"/>
                </a:lnTo>
                <a:lnTo>
                  <a:pt x="9371" y="369"/>
                </a:lnTo>
                <a:lnTo>
                  <a:pt x="9371" y="286"/>
                </a:lnTo>
                <a:lnTo>
                  <a:pt x="9311" y="155"/>
                </a:lnTo>
                <a:lnTo>
                  <a:pt x="9204" y="60"/>
                </a:lnTo>
                <a:lnTo>
                  <a:pt x="9073" y="0"/>
                </a:lnTo>
                <a:close/>
              </a:path>
            </a:pathLst>
          </a:custGeom>
          <a:solidFill>
            <a:srgbClr val="06809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4" name="Google Shape;774;p28"/>
          <p:cNvSpPr/>
          <p:nvPr/>
        </p:nvSpPr>
        <p:spPr>
          <a:xfrm>
            <a:off x="6739060" y="1993342"/>
            <a:ext cx="82688" cy="62677"/>
          </a:xfrm>
          <a:custGeom>
            <a:avLst/>
            <a:gdLst/>
            <a:ahLst/>
            <a:cxnLst/>
            <a:rect l="l" t="t" r="r" b="b"/>
            <a:pathLst>
              <a:path w="3347" h="2537" fill="none" extrusionOk="0">
                <a:moveTo>
                  <a:pt x="3347" y="2537"/>
                </a:moveTo>
                <a:lnTo>
                  <a:pt x="3347" y="1679"/>
                </a:lnTo>
                <a:lnTo>
                  <a:pt x="3335" y="1501"/>
                </a:lnTo>
                <a:lnTo>
                  <a:pt x="3275" y="1179"/>
                </a:lnTo>
                <a:lnTo>
                  <a:pt x="3144" y="870"/>
                </a:lnTo>
                <a:lnTo>
                  <a:pt x="2966" y="608"/>
                </a:lnTo>
                <a:lnTo>
                  <a:pt x="2739" y="382"/>
                </a:lnTo>
                <a:lnTo>
                  <a:pt x="2466" y="203"/>
                </a:lnTo>
                <a:lnTo>
                  <a:pt x="2168" y="72"/>
                </a:lnTo>
                <a:lnTo>
                  <a:pt x="1846" y="1"/>
                </a:lnTo>
                <a:lnTo>
                  <a:pt x="1668" y="1"/>
                </a:lnTo>
                <a:lnTo>
                  <a:pt x="1668" y="1"/>
                </a:lnTo>
                <a:lnTo>
                  <a:pt x="1501" y="1"/>
                </a:lnTo>
                <a:lnTo>
                  <a:pt x="1168" y="72"/>
                </a:lnTo>
                <a:lnTo>
                  <a:pt x="870" y="203"/>
                </a:lnTo>
                <a:lnTo>
                  <a:pt x="608" y="382"/>
                </a:lnTo>
                <a:lnTo>
                  <a:pt x="370" y="608"/>
                </a:lnTo>
                <a:lnTo>
                  <a:pt x="191" y="870"/>
                </a:lnTo>
                <a:lnTo>
                  <a:pt x="72" y="1179"/>
                </a:lnTo>
                <a:lnTo>
                  <a:pt x="1" y="1501"/>
                </a:lnTo>
                <a:lnTo>
                  <a:pt x="1" y="1679"/>
                </a:lnTo>
                <a:lnTo>
                  <a:pt x="1" y="2537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5" name="Google Shape;775;p28"/>
          <p:cNvSpPr/>
          <p:nvPr/>
        </p:nvSpPr>
        <p:spPr>
          <a:xfrm>
            <a:off x="6307188" y="2399050"/>
            <a:ext cx="217108" cy="463614"/>
          </a:xfrm>
          <a:custGeom>
            <a:avLst/>
            <a:gdLst/>
            <a:ahLst/>
            <a:cxnLst/>
            <a:rect l="l" t="t" r="r" b="b"/>
            <a:pathLst>
              <a:path w="8788" h="18766" extrusionOk="0">
                <a:moveTo>
                  <a:pt x="2144" y="0"/>
                </a:moveTo>
                <a:lnTo>
                  <a:pt x="1930" y="12"/>
                </a:lnTo>
                <a:lnTo>
                  <a:pt x="1501" y="95"/>
                </a:lnTo>
                <a:lnTo>
                  <a:pt x="1120" y="262"/>
                </a:lnTo>
                <a:lnTo>
                  <a:pt x="775" y="488"/>
                </a:lnTo>
                <a:lnTo>
                  <a:pt x="489" y="786"/>
                </a:lnTo>
                <a:lnTo>
                  <a:pt x="251" y="1119"/>
                </a:lnTo>
                <a:lnTo>
                  <a:pt x="84" y="1512"/>
                </a:lnTo>
                <a:lnTo>
                  <a:pt x="1" y="1929"/>
                </a:lnTo>
                <a:lnTo>
                  <a:pt x="1" y="2155"/>
                </a:lnTo>
                <a:lnTo>
                  <a:pt x="1" y="17860"/>
                </a:lnTo>
                <a:lnTo>
                  <a:pt x="13" y="18039"/>
                </a:lnTo>
                <a:lnTo>
                  <a:pt x="144" y="18372"/>
                </a:lnTo>
                <a:lnTo>
                  <a:pt x="394" y="18622"/>
                </a:lnTo>
                <a:lnTo>
                  <a:pt x="715" y="18753"/>
                </a:lnTo>
                <a:lnTo>
                  <a:pt x="906" y="18765"/>
                </a:lnTo>
                <a:lnTo>
                  <a:pt x="8788" y="18765"/>
                </a:lnTo>
                <a:lnTo>
                  <a:pt x="8788" y="0"/>
                </a:lnTo>
                <a:close/>
              </a:path>
            </a:pathLst>
          </a:custGeom>
          <a:solidFill>
            <a:srgbClr val="9AD1C1"/>
          </a:solidFill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6" name="Google Shape;776;p28"/>
          <p:cNvSpPr/>
          <p:nvPr/>
        </p:nvSpPr>
        <p:spPr>
          <a:xfrm>
            <a:off x="6535490" y="2702638"/>
            <a:ext cx="192995" cy="232696"/>
          </a:xfrm>
          <a:custGeom>
            <a:avLst/>
            <a:gdLst/>
            <a:ahLst/>
            <a:cxnLst/>
            <a:rect l="l" t="t" r="r" b="b"/>
            <a:pathLst>
              <a:path w="7812" h="9419" extrusionOk="0">
                <a:moveTo>
                  <a:pt x="1060" y="1"/>
                </a:moveTo>
                <a:lnTo>
                  <a:pt x="846" y="13"/>
                </a:lnTo>
                <a:lnTo>
                  <a:pt x="465" y="167"/>
                </a:lnTo>
                <a:lnTo>
                  <a:pt x="179" y="453"/>
                </a:lnTo>
                <a:lnTo>
                  <a:pt x="24" y="834"/>
                </a:lnTo>
                <a:lnTo>
                  <a:pt x="0" y="1049"/>
                </a:lnTo>
                <a:lnTo>
                  <a:pt x="0" y="8371"/>
                </a:lnTo>
                <a:lnTo>
                  <a:pt x="24" y="8586"/>
                </a:lnTo>
                <a:lnTo>
                  <a:pt x="179" y="8967"/>
                </a:lnTo>
                <a:lnTo>
                  <a:pt x="465" y="9252"/>
                </a:lnTo>
                <a:lnTo>
                  <a:pt x="846" y="9407"/>
                </a:lnTo>
                <a:lnTo>
                  <a:pt x="1060" y="9419"/>
                </a:lnTo>
                <a:lnTo>
                  <a:pt x="3429" y="9419"/>
                </a:lnTo>
                <a:lnTo>
                  <a:pt x="3882" y="9407"/>
                </a:lnTo>
                <a:lnTo>
                  <a:pt x="4727" y="9228"/>
                </a:lnTo>
                <a:lnTo>
                  <a:pt x="5513" y="8895"/>
                </a:lnTo>
                <a:lnTo>
                  <a:pt x="6216" y="8431"/>
                </a:lnTo>
                <a:lnTo>
                  <a:pt x="6811" y="7835"/>
                </a:lnTo>
                <a:lnTo>
                  <a:pt x="7287" y="7133"/>
                </a:lnTo>
                <a:lnTo>
                  <a:pt x="7621" y="6347"/>
                </a:lnTo>
                <a:lnTo>
                  <a:pt x="7787" y="5490"/>
                </a:lnTo>
                <a:lnTo>
                  <a:pt x="7811" y="5049"/>
                </a:lnTo>
                <a:lnTo>
                  <a:pt x="7811" y="4371"/>
                </a:lnTo>
                <a:lnTo>
                  <a:pt x="7787" y="3930"/>
                </a:lnTo>
                <a:lnTo>
                  <a:pt x="7621" y="3073"/>
                </a:lnTo>
                <a:lnTo>
                  <a:pt x="7287" y="2287"/>
                </a:lnTo>
                <a:lnTo>
                  <a:pt x="6811" y="1584"/>
                </a:lnTo>
                <a:lnTo>
                  <a:pt x="6216" y="989"/>
                </a:lnTo>
                <a:lnTo>
                  <a:pt x="5513" y="525"/>
                </a:lnTo>
                <a:lnTo>
                  <a:pt x="4727" y="191"/>
                </a:lnTo>
                <a:lnTo>
                  <a:pt x="3882" y="13"/>
                </a:lnTo>
                <a:lnTo>
                  <a:pt x="3429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7" name="Google Shape;777;p28"/>
          <p:cNvSpPr/>
          <p:nvPr/>
        </p:nvSpPr>
        <p:spPr>
          <a:xfrm>
            <a:off x="6849381" y="2639682"/>
            <a:ext cx="95337" cy="190648"/>
          </a:xfrm>
          <a:custGeom>
            <a:avLst/>
            <a:gdLst/>
            <a:ahLst/>
            <a:cxnLst/>
            <a:rect l="l" t="t" r="r" b="b"/>
            <a:pathLst>
              <a:path w="3859" h="7717" fill="none" extrusionOk="0">
                <a:moveTo>
                  <a:pt x="1" y="7716"/>
                </a:moveTo>
                <a:lnTo>
                  <a:pt x="406" y="7704"/>
                </a:lnTo>
                <a:lnTo>
                  <a:pt x="1156" y="7550"/>
                </a:lnTo>
                <a:lnTo>
                  <a:pt x="1846" y="7252"/>
                </a:lnTo>
                <a:lnTo>
                  <a:pt x="2466" y="6835"/>
                </a:lnTo>
                <a:lnTo>
                  <a:pt x="2989" y="6311"/>
                </a:lnTo>
                <a:lnTo>
                  <a:pt x="3406" y="5704"/>
                </a:lnTo>
                <a:lnTo>
                  <a:pt x="3692" y="5013"/>
                </a:lnTo>
                <a:lnTo>
                  <a:pt x="3847" y="4251"/>
                </a:lnTo>
                <a:lnTo>
                  <a:pt x="3859" y="3859"/>
                </a:lnTo>
                <a:lnTo>
                  <a:pt x="3847" y="3466"/>
                </a:lnTo>
                <a:lnTo>
                  <a:pt x="3692" y="2704"/>
                </a:lnTo>
                <a:lnTo>
                  <a:pt x="3406" y="2013"/>
                </a:lnTo>
                <a:lnTo>
                  <a:pt x="2989" y="1406"/>
                </a:lnTo>
                <a:lnTo>
                  <a:pt x="2466" y="882"/>
                </a:lnTo>
                <a:lnTo>
                  <a:pt x="1846" y="465"/>
                </a:lnTo>
                <a:lnTo>
                  <a:pt x="1156" y="167"/>
                </a:lnTo>
                <a:lnTo>
                  <a:pt x="406" y="13"/>
                </a:lnTo>
                <a:lnTo>
                  <a:pt x="1" y="1"/>
                </a:lnTo>
              </a:path>
            </a:pathLst>
          </a:custGeom>
          <a:noFill/>
          <a:ln w="9525" cap="flat" cmpd="sng">
            <a:solidFill>
              <a:srgbClr val="068090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8" name="Google Shape;778;p28"/>
          <p:cNvSpPr/>
          <p:nvPr/>
        </p:nvSpPr>
        <p:spPr>
          <a:xfrm>
            <a:off x="6307485" y="2696165"/>
            <a:ext cx="279191" cy="247124"/>
          </a:xfrm>
          <a:custGeom>
            <a:avLst/>
            <a:gdLst/>
            <a:ahLst/>
            <a:cxnLst/>
            <a:rect l="l" t="t" r="r" b="b"/>
            <a:pathLst>
              <a:path w="11301" h="10003" extrusionOk="0">
                <a:moveTo>
                  <a:pt x="1" y="1"/>
                </a:moveTo>
                <a:lnTo>
                  <a:pt x="1" y="8836"/>
                </a:lnTo>
                <a:lnTo>
                  <a:pt x="13" y="9074"/>
                </a:lnTo>
                <a:lnTo>
                  <a:pt x="191" y="9490"/>
                </a:lnTo>
                <a:lnTo>
                  <a:pt x="513" y="9812"/>
                </a:lnTo>
                <a:lnTo>
                  <a:pt x="929" y="9991"/>
                </a:lnTo>
                <a:lnTo>
                  <a:pt x="1167" y="10002"/>
                </a:lnTo>
                <a:lnTo>
                  <a:pt x="10991" y="10002"/>
                </a:lnTo>
                <a:lnTo>
                  <a:pt x="11133" y="9943"/>
                </a:lnTo>
                <a:lnTo>
                  <a:pt x="11229" y="9836"/>
                </a:lnTo>
                <a:lnTo>
                  <a:pt x="11288" y="9705"/>
                </a:lnTo>
                <a:lnTo>
                  <a:pt x="11300" y="9621"/>
                </a:lnTo>
                <a:lnTo>
                  <a:pt x="11300" y="382"/>
                </a:lnTo>
                <a:lnTo>
                  <a:pt x="11288" y="298"/>
                </a:lnTo>
                <a:lnTo>
                  <a:pt x="11229" y="168"/>
                </a:lnTo>
                <a:lnTo>
                  <a:pt x="11122" y="60"/>
                </a:lnTo>
                <a:lnTo>
                  <a:pt x="10991" y="1"/>
                </a:lnTo>
                <a:close/>
              </a:path>
            </a:pathLst>
          </a:custGeom>
          <a:solidFill>
            <a:srgbClr val="9AD1C1"/>
          </a:solidFill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9" name="Google Shape;779;p28"/>
          <p:cNvSpPr/>
          <p:nvPr/>
        </p:nvSpPr>
        <p:spPr>
          <a:xfrm>
            <a:off x="6880859" y="2627031"/>
            <a:ext cx="192699" cy="232993"/>
          </a:xfrm>
          <a:custGeom>
            <a:avLst/>
            <a:gdLst/>
            <a:ahLst/>
            <a:cxnLst/>
            <a:rect l="l" t="t" r="r" b="b"/>
            <a:pathLst>
              <a:path w="7800" h="9431" extrusionOk="0">
                <a:moveTo>
                  <a:pt x="4383" y="1"/>
                </a:moveTo>
                <a:lnTo>
                  <a:pt x="3930" y="13"/>
                </a:lnTo>
                <a:lnTo>
                  <a:pt x="3073" y="191"/>
                </a:lnTo>
                <a:lnTo>
                  <a:pt x="2287" y="525"/>
                </a:lnTo>
                <a:lnTo>
                  <a:pt x="1596" y="1001"/>
                </a:lnTo>
                <a:lnTo>
                  <a:pt x="1001" y="1584"/>
                </a:lnTo>
                <a:lnTo>
                  <a:pt x="525" y="2287"/>
                </a:lnTo>
                <a:lnTo>
                  <a:pt x="191" y="3073"/>
                </a:lnTo>
                <a:lnTo>
                  <a:pt x="25" y="3930"/>
                </a:lnTo>
                <a:lnTo>
                  <a:pt x="1" y="4382"/>
                </a:lnTo>
                <a:lnTo>
                  <a:pt x="1" y="5049"/>
                </a:lnTo>
                <a:lnTo>
                  <a:pt x="25" y="5502"/>
                </a:lnTo>
                <a:lnTo>
                  <a:pt x="191" y="6359"/>
                </a:lnTo>
                <a:lnTo>
                  <a:pt x="525" y="7145"/>
                </a:lnTo>
                <a:lnTo>
                  <a:pt x="1001" y="7835"/>
                </a:lnTo>
                <a:lnTo>
                  <a:pt x="1596" y="8431"/>
                </a:lnTo>
                <a:lnTo>
                  <a:pt x="2287" y="8907"/>
                </a:lnTo>
                <a:lnTo>
                  <a:pt x="3073" y="9240"/>
                </a:lnTo>
                <a:lnTo>
                  <a:pt x="3930" y="9407"/>
                </a:lnTo>
                <a:lnTo>
                  <a:pt x="4383" y="9431"/>
                </a:lnTo>
                <a:lnTo>
                  <a:pt x="6752" y="9431"/>
                </a:lnTo>
                <a:lnTo>
                  <a:pt x="6966" y="9419"/>
                </a:lnTo>
                <a:lnTo>
                  <a:pt x="7347" y="9252"/>
                </a:lnTo>
                <a:lnTo>
                  <a:pt x="7633" y="8967"/>
                </a:lnTo>
                <a:lnTo>
                  <a:pt x="7788" y="8586"/>
                </a:lnTo>
                <a:lnTo>
                  <a:pt x="7800" y="8371"/>
                </a:lnTo>
                <a:lnTo>
                  <a:pt x="7800" y="1060"/>
                </a:lnTo>
                <a:lnTo>
                  <a:pt x="7788" y="846"/>
                </a:lnTo>
                <a:lnTo>
                  <a:pt x="7633" y="465"/>
                </a:lnTo>
                <a:lnTo>
                  <a:pt x="7347" y="179"/>
                </a:lnTo>
                <a:lnTo>
                  <a:pt x="6966" y="13"/>
                </a:lnTo>
                <a:lnTo>
                  <a:pt x="6752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0" name="Google Shape;780;p28"/>
          <p:cNvSpPr/>
          <p:nvPr/>
        </p:nvSpPr>
        <p:spPr>
          <a:xfrm>
            <a:off x="7091224" y="2399050"/>
            <a:ext cx="217108" cy="463614"/>
          </a:xfrm>
          <a:custGeom>
            <a:avLst/>
            <a:gdLst/>
            <a:ahLst/>
            <a:cxnLst/>
            <a:rect l="l" t="t" r="r" b="b"/>
            <a:pathLst>
              <a:path w="8788" h="18766" extrusionOk="0">
                <a:moveTo>
                  <a:pt x="0" y="0"/>
                </a:moveTo>
                <a:lnTo>
                  <a:pt x="0" y="18765"/>
                </a:lnTo>
                <a:lnTo>
                  <a:pt x="7871" y="18765"/>
                </a:lnTo>
                <a:lnTo>
                  <a:pt x="8061" y="18753"/>
                </a:lnTo>
                <a:lnTo>
                  <a:pt x="8383" y="18622"/>
                </a:lnTo>
                <a:lnTo>
                  <a:pt x="8633" y="18372"/>
                </a:lnTo>
                <a:lnTo>
                  <a:pt x="8775" y="18039"/>
                </a:lnTo>
                <a:lnTo>
                  <a:pt x="8787" y="17860"/>
                </a:lnTo>
                <a:lnTo>
                  <a:pt x="8787" y="2155"/>
                </a:lnTo>
                <a:lnTo>
                  <a:pt x="8775" y="1929"/>
                </a:lnTo>
                <a:lnTo>
                  <a:pt x="8692" y="1512"/>
                </a:lnTo>
                <a:lnTo>
                  <a:pt x="8525" y="1119"/>
                </a:lnTo>
                <a:lnTo>
                  <a:pt x="8299" y="786"/>
                </a:lnTo>
                <a:lnTo>
                  <a:pt x="8002" y="488"/>
                </a:lnTo>
                <a:lnTo>
                  <a:pt x="7656" y="262"/>
                </a:lnTo>
                <a:lnTo>
                  <a:pt x="7275" y="95"/>
                </a:lnTo>
                <a:lnTo>
                  <a:pt x="6858" y="12"/>
                </a:lnTo>
                <a:lnTo>
                  <a:pt x="6632" y="0"/>
                </a:lnTo>
                <a:close/>
              </a:path>
            </a:pathLst>
          </a:custGeom>
          <a:solidFill>
            <a:srgbClr val="9AD1C1"/>
          </a:solidFill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1" name="Google Shape;781;p28"/>
          <p:cNvSpPr/>
          <p:nvPr/>
        </p:nvSpPr>
        <p:spPr>
          <a:xfrm>
            <a:off x="7042079" y="2624388"/>
            <a:ext cx="266246" cy="238304"/>
          </a:xfrm>
          <a:custGeom>
            <a:avLst/>
            <a:gdLst/>
            <a:ahLst/>
            <a:cxnLst/>
            <a:rect l="l" t="t" r="r" b="b"/>
            <a:pathLst>
              <a:path w="10777" h="9646" extrusionOk="0">
                <a:moveTo>
                  <a:pt x="298" y="1"/>
                </a:moveTo>
                <a:lnTo>
                  <a:pt x="167" y="60"/>
                </a:lnTo>
                <a:lnTo>
                  <a:pt x="60" y="167"/>
                </a:lnTo>
                <a:lnTo>
                  <a:pt x="1" y="298"/>
                </a:lnTo>
                <a:lnTo>
                  <a:pt x="1" y="382"/>
                </a:lnTo>
                <a:lnTo>
                  <a:pt x="1" y="9645"/>
                </a:lnTo>
                <a:lnTo>
                  <a:pt x="9705" y="9645"/>
                </a:lnTo>
                <a:lnTo>
                  <a:pt x="9919" y="9633"/>
                </a:lnTo>
                <a:lnTo>
                  <a:pt x="10312" y="9466"/>
                </a:lnTo>
                <a:lnTo>
                  <a:pt x="10598" y="9181"/>
                </a:lnTo>
                <a:lnTo>
                  <a:pt x="10764" y="8800"/>
                </a:lnTo>
                <a:lnTo>
                  <a:pt x="10776" y="8573"/>
                </a:lnTo>
                <a:lnTo>
                  <a:pt x="10776" y="382"/>
                </a:lnTo>
                <a:lnTo>
                  <a:pt x="10776" y="298"/>
                </a:lnTo>
                <a:lnTo>
                  <a:pt x="10717" y="167"/>
                </a:lnTo>
                <a:lnTo>
                  <a:pt x="10610" y="60"/>
                </a:lnTo>
                <a:lnTo>
                  <a:pt x="10467" y="1"/>
                </a:lnTo>
                <a:close/>
              </a:path>
            </a:pathLst>
          </a:custGeom>
          <a:solidFill>
            <a:srgbClr val="9AD1C1"/>
          </a:solidFill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2" name="Google Shape;782;p28"/>
          <p:cNvSpPr/>
          <p:nvPr/>
        </p:nvSpPr>
        <p:spPr>
          <a:xfrm>
            <a:off x="5780585" y="2649689"/>
            <a:ext cx="463614" cy="272126"/>
          </a:xfrm>
          <a:custGeom>
            <a:avLst/>
            <a:gdLst/>
            <a:ahLst/>
            <a:cxnLst/>
            <a:rect l="l" t="t" r="r" b="b"/>
            <a:pathLst>
              <a:path w="18766" h="11015" fill="none" extrusionOk="0">
                <a:moveTo>
                  <a:pt x="1" y="1"/>
                </a:moveTo>
                <a:lnTo>
                  <a:pt x="1" y="1"/>
                </a:lnTo>
                <a:lnTo>
                  <a:pt x="72" y="1072"/>
                </a:lnTo>
                <a:lnTo>
                  <a:pt x="274" y="2680"/>
                </a:lnTo>
                <a:lnTo>
                  <a:pt x="489" y="3739"/>
                </a:lnTo>
                <a:lnTo>
                  <a:pt x="786" y="4763"/>
                </a:lnTo>
                <a:lnTo>
                  <a:pt x="1156" y="5763"/>
                </a:lnTo>
                <a:lnTo>
                  <a:pt x="1632" y="6716"/>
                </a:lnTo>
                <a:lnTo>
                  <a:pt x="2227" y="7633"/>
                </a:lnTo>
                <a:lnTo>
                  <a:pt x="2561" y="8061"/>
                </a:lnTo>
                <a:lnTo>
                  <a:pt x="2894" y="8442"/>
                </a:lnTo>
                <a:lnTo>
                  <a:pt x="3620" y="9121"/>
                </a:lnTo>
                <a:lnTo>
                  <a:pt x="4406" y="9705"/>
                </a:lnTo>
                <a:lnTo>
                  <a:pt x="5252" y="10181"/>
                </a:lnTo>
                <a:lnTo>
                  <a:pt x="6156" y="10550"/>
                </a:lnTo>
                <a:lnTo>
                  <a:pt x="7085" y="10812"/>
                </a:lnTo>
                <a:lnTo>
                  <a:pt x="8062" y="10967"/>
                </a:lnTo>
                <a:lnTo>
                  <a:pt x="9050" y="11014"/>
                </a:lnTo>
                <a:lnTo>
                  <a:pt x="9562" y="10990"/>
                </a:lnTo>
                <a:lnTo>
                  <a:pt x="10086" y="10943"/>
                </a:lnTo>
                <a:lnTo>
                  <a:pt x="11110" y="10764"/>
                </a:lnTo>
                <a:lnTo>
                  <a:pt x="12074" y="10478"/>
                </a:lnTo>
                <a:lnTo>
                  <a:pt x="12979" y="10109"/>
                </a:lnTo>
                <a:lnTo>
                  <a:pt x="13836" y="9645"/>
                </a:lnTo>
                <a:lnTo>
                  <a:pt x="14634" y="9109"/>
                </a:lnTo>
                <a:lnTo>
                  <a:pt x="15360" y="8490"/>
                </a:lnTo>
                <a:lnTo>
                  <a:pt x="16039" y="7811"/>
                </a:lnTo>
                <a:lnTo>
                  <a:pt x="16634" y="7061"/>
                </a:lnTo>
                <a:lnTo>
                  <a:pt x="17170" y="6264"/>
                </a:lnTo>
                <a:lnTo>
                  <a:pt x="17635" y="5418"/>
                </a:lnTo>
                <a:lnTo>
                  <a:pt x="18016" y="4513"/>
                </a:lnTo>
                <a:lnTo>
                  <a:pt x="18325" y="3584"/>
                </a:lnTo>
                <a:lnTo>
                  <a:pt x="18551" y="2620"/>
                </a:lnTo>
                <a:lnTo>
                  <a:pt x="18706" y="1620"/>
                </a:lnTo>
                <a:lnTo>
                  <a:pt x="18766" y="608"/>
                </a:lnTo>
                <a:lnTo>
                  <a:pt x="18766" y="108"/>
                </a:lnTo>
              </a:path>
            </a:pathLst>
          </a:custGeom>
          <a:noFill/>
          <a:ln w="9525" cap="flat" cmpd="sng">
            <a:solidFill>
              <a:srgbClr val="1E1E1C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3" name="Google Shape;783;p28"/>
          <p:cNvSpPr/>
          <p:nvPr/>
        </p:nvSpPr>
        <p:spPr>
          <a:xfrm>
            <a:off x="5557002" y="2614381"/>
            <a:ext cx="842786" cy="791894"/>
          </a:xfrm>
          <a:custGeom>
            <a:avLst/>
            <a:gdLst/>
            <a:ahLst/>
            <a:cxnLst/>
            <a:rect l="l" t="t" r="r" b="b"/>
            <a:pathLst>
              <a:path w="34114" h="32054" extrusionOk="0">
                <a:moveTo>
                  <a:pt x="2120" y="1"/>
                </a:moveTo>
                <a:lnTo>
                  <a:pt x="1656" y="96"/>
                </a:lnTo>
                <a:lnTo>
                  <a:pt x="1239" y="275"/>
                </a:lnTo>
                <a:lnTo>
                  <a:pt x="858" y="525"/>
                </a:lnTo>
                <a:lnTo>
                  <a:pt x="536" y="846"/>
                </a:lnTo>
                <a:lnTo>
                  <a:pt x="286" y="1227"/>
                </a:lnTo>
                <a:lnTo>
                  <a:pt x="108" y="1644"/>
                </a:lnTo>
                <a:lnTo>
                  <a:pt x="12" y="2108"/>
                </a:lnTo>
                <a:lnTo>
                  <a:pt x="1" y="2346"/>
                </a:lnTo>
                <a:lnTo>
                  <a:pt x="1" y="28172"/>
                </a:lnTo>
                <a:lnTo>
                  <a:pt x="24" y="28565"/>
                </a:lnTo>
                <a:lnTo>
                  <a:pt x="179" y="29327"/>
                </a:lnTo>
                <a:lnTo>
                  <a:pt x="465" y="30018"/>
                </a:lnTo>
                <a:lnTo>
                  <a:pt x="894" y="30649"/>
                </a:lnTo>
                <a:lnTo>
                  <a:pt x="1417" y="31173"/>
                </a:lnTo>
                <a:lnTo>
                  <a:pt x="2037" y="31589"/>
                </a:lnTo>
                <a:lnTo>
                  <a:pt x="2727" y="31887"/>
                </a:lnTo>
                <a:lnTo>
                  <a:pt x="3489" y="32042"/>
                </a:lnTo>
                <a:lnTo>
                  <a:pt x="3894" y="32054"/>
                </a:lnTo>
                <a:lnTo>
                  <a:pt x="30232" y="32054"/>
                </a:lnTo>
                <a:lnTo>
                  <a:pt x="30625" y="32042"/>
                </a:lnTo>
                <a:lnTo>
                  <a:pt x="31387" y="31887"/>
                </a:lnTo>
                <a:lnTo>
                  <a:pt x="32089" y="31589"/>
                </a:lnTo>
                <a:lnTo>
                  <a:pt x="32708" y="31173"/>
                </a:lnTo>
                <a:lnTo>
                  <a:pt x="33232" y="30649"/>
                </a:lnTo>
                <a:lnTo>
                  <a:pt x="33649" y="30018"/>
                </a:lnTo>
                <a:lnTo>
                  <a:pt x="33947" y="29327"/>
                </a:lnTo>
                <a:lnTo>
                  <a:pt x="34101" y="28565"/>
                </a:lnTo>
                <a:lnTo>
                  <a:pt x="34113" y="28172"/>
                </a:lnTo>
                <a:lnTo>
                  <a:pt x="34113" y="2346"/>
                </a:lnTo>
                <a:lnTo>
                  <a:pt x="34101" y="2108"/>
                </a:lnTo>
                <a:lnTo>
                  <a:pt x="34018" y="1644"/>
                </a:lnTo>
                <a:lnTo>
                  <a:pt x="33839" y="1227"/>
                </a:lnTo>
                <a:lnTo>
                  <a:pt x="33578" y="846"/>
                </a:lnTo>
                <a:lnTo>
                  <a:pt x="33256" y="525"/>
                </a:lnTo>
                <a:lnTo>
                  <a:pt x="32887" y="275"/>
                </a:lnTo>
                <a:lnTo>
                  <a:pt x="32458" y="96"/>
                </a:lnTo>
                <a:lnTo>
                  <a:pt x="32006" y="1"/>
                </a:lnTo>
                <a:close/>
              </a:path>
            </a:pathLst>
          </a:custGeom>
          <a:solidFill>
            <a:srgbClr val="9AD1C1"/>
          </a:solidFill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4" name="Google Shape;784;p28"/>
          <p:cNvSpPr/>
          <p:nvPr/>
        </p:nvSpPr>
        <p:spPr>
          <a:xfrm>
            <a:off x="6035647" y="2121899"/>
            <a:ext cx="239169" cy="452151"/>
          </a:xfrm>
          <a:custGeom>
            <a:avLst/>
            <a:gdLst/>
            <a:ahLst/>
            <a:cxnLst/>
            <a:rect l="l" t="t" r="r" b="b"/>
            <a:pathLst>
              <a:path w="9681" h="18302" extrusionOk="0">
                <a:moveTo>
                  <a:pt x="1" y="1"/>
                </a:moveTo>
                <a:lnTo>
                  <a:pt x="1" y="18302"/>
                </a:lnTo>
                <a:lnTo>
                  <a:pt x="4478" y="18302"/>
                </a:lnTo>
                <a:lnTo>
                  <a:pt x="5014" y="18290"/>
                </a:lnTo>
                <a:lnTo>
                  <a:pt x="6026" y="18075"/>
                </a:lnTo>
                <a:lnTo>
                  <a:pt x="6954" y="17682"/>
                </a:lnTo>
                <a:lnTo>
                  <a:pt x="7788" y="17123"/>
                </a:lnTo>
                <a:lnTo>
                  <a:pt x="8490" y="16420"/>
                </a:lnTo>
                <a:lnTo>
                  <a:pt x="9050" y="15587"/>
                </a:lnTo>
                <a:lnTo>
                  <a:pt x="9455" y="14646"/>
                </a:lnTo>
                <a:lnTo>
                  <a:pt x="9657" y="13634"/>
                </a:lnTo>
                <a:lnTo>
                  <a:pt x="9681" y="13098"/>
                </a:lnTo>
                <a:lnTo>
                  <a:pt x="9681" y="1"/>
                </a:lnTo>
                <a:close/>
              </a:path>
            </a:pathLst>
          </a:custGeom>
          <a:solidFill>
            <a:srgbClr val="00A997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5" name="Google Shape;785;p28"/>
          <p:cNvSpPr/>
          <p:nvPr/>
        </p:nvSpPr>
        <p:spPr>
          <a:xfrm>
            <a:off x="5722917" y="2015703"/>
            <a:ext cx="514506" cy="779542"/>
          </a:xfrm>
          <a:custGeom>
            <a:avLst/>
            <a:gdLst/>
            <a:ahLst/>
            <a:cxnLst/>
            <a:rect l="l" t="t" r="r" b="b"/>
            <a:pathLst>
              <a:path w="20826" h="31554" extrusionOk="0">
                <a:moveTo>
                  <a:pt x="3013" y="1"/>
                </a:moveTo>
                <a:lnTo>
                  <a:pt x="2358" y="143"/>
                </a:lnTo>
                <a:lnTo>
                  <a:pt x="1751" y="393"/>
                </a:lnTo>
                <a:lnTo>
                  <a:pt x="1215" y="763"/>
                </a:lnTo>
                <a:lnTo>
                  <a:pt x="763" y="1215"/>
                </a:lnTo>
                <a:lnTo>
                  <a:pt x="394" y="1751"/>
                </a:lnTo>
                <a:lnTo>
                  <a:pt x="144" y="2358"/>
                </a:lnTo>
                <a:lnTo>
                  <a:pt x="13" y="3013"/>
                </a:lnTo>
                <a:lnTo>
                  <a:pt x="1" y="3358"/>
                </a:lnTo>
                <a:lnTo>
                  <a:pt x="1" y="17456"/>
                </a:lnTo>
                <a:lnTo>
                  <a:pt x="13" y="17801"/>
                </a:lnTo>
                <a:lnTo>
                  <a:pt x="144" y="18456"/>
                </a:lnTo>
                <a:lnTo>
                  <a:pt x="394" y="19063"/>
                </a:lnTo>
                <a:lnTo>
                  <a:pt x="763" y="19599"/>
                </a:lnTo>
                <a:lnTo>
                  <a:pt x="1215" y="20051"/>
                </a:lnTo>
                <a:lnTo>
                  <a:pt x="1751" y="20421"/>
                </a:lnTo>
                <a:lnTo>
                  <a:pt x="2358" y="20671"/>
                </a:lnTo>
                <a:lnTo>
                  <a:pt x="3013" y="20814"/>
                </a:lnTo>
                <a:lnTo>
                  <a:pt x="3359" y="20825"/>
                </a:lnTo>
                <a:lnTo>
                  <a:pt x="3918" y="20825"/>
                </a:lnTo>
                <a:lnTo>
                  <a:pt x="3918" y="24231"/>
                </a:lnTo>
                <a:lnTo>
                  <a:pt x="3883" y="24231"/>
                </a:lnTo>
                <a:lnTo>
                  <a:pt x="3883" y="26457"/>
                </a:lnTo>
                <a:lnTo>
                  <a:pt x="3906" y="26981"/>
                </a:lnTo>
                <a:lnTo>
                  <a:pt x="4109" y="27969"/>
                </a:lnTo>
                <a:lnTo>
                  <a:pt x="4502" y="28886"/>
                </a:lnTo>
                <a:lnTo>
                  <a:pt x="5049" y="29696"/>
                </a:lnTo>
                <a:lnTo>
                  <a:pt x="5740" y="30398"/>
                </a:lnTo>
                <a:lnTo>
                  <a:pt x="6550" y="30946"/>
                </a:lnTo>
                <a:lnTo>
                  <a:pt x="7466" y="31327"/>
                </a:lnTo>
                <a:lnTo>
                  <a:pt x="8467" y="31541"/>
                </a:lnTo>
                <a:lnTo>
                  <a:pt x="8991" y="31553"/>
                </a:lnTo>
                <a:lnTo>
                  <a:pt x="9264" y="31553"/>
                </a:lnTo>
                <a:lnTo>
                  <a:pt x="9812" y="31494"/>
                </a:lnTo>
                <a:lnTo>
                  <a:pt x="10598" y="31315"/>
                </a:lnTo>
                <a:lnTo>
                  <a:pt x="11574" y="30899"/>
                </a:lnTo>
                <a:lnTo>
                  <a:pt x="12432" y="30315"/>
                </a:lnTo>
                <a:lnTo>
                  <a:pt x="13170" y="29565"/>
                </a:lnTo>
                <a:lnTo>
                  <a:pt x="13741" y="28696"/>
                </a:lnTo>
                <a:lnTo>
                  <a:pt x="14146" y="27719"/>
                </a:lnTo>
                <a:lnTo>
                  <a:pt x="14313" y="26922"/>
                </a:lnTo>
                <a:lnTo>
                  <a:pt x="14360" y="26374"/>
                </a:lnTo>
                <a:lnTo>
                  <a:pt x="14360" y="26100"/>
                </a:lnTo>
                <a:lnTo>
                  <a:pt x="14325" y="24231"/>
                </a:lnTo>
                <a:lnTo>
                  <a:pt x="14325" y="20825"/>
                </a:lnTo>
                <a:lnTo>
                  <a:pt x="14468" y="20825"/>
                </a:lnTo>
                <a:lnTo>
                  <a:pt x="14789" y="20814"/>
                </a:lnTo>
                <a:lnTo>
                  <a:pt x="15432" y="20754"/>
                </a:lnTo>
                <a:lnTo>
                  <a:pt x="16051" y="20623"/>
                </a:lnTo>
                <a:lnTo>
                  <a:pt x="16658" y="20433"/>
                </a:lnTo>
                <a:lnTo>
                  <a:pt x="17218" y="20194"/>
                </a:lnTo>
                <a:lnTo>
                  <a:pt x="17766" y="19897"/>
                </a:lnTo>
                <a:lnTo>
                  <a:pt x="18266" y="19563"/>
                </a:lnTo>
                <a:lnTo>
                  <a:pt x="18742" y="19170"/>
                </a:lnTo>
                <a:lnTo>
                  <a:pt x="19171" y="18742"/>
                </a:lnTo>
                <a:lnTo>
                  <a:pt x="19564" y="18265"/>
                </a:lnTo>
                <a:lnTo>
                  <a:pt x="19909" y="17765"/>
                </a:lnTo>
                <a:lnTo>
                  <a:pt x="20195" y="17218"/>
                </a:lnTo>
                <a:lnTo>
                  <a:pt x="20445" y="16646"/>
                </a:lnTo>
                <a:lnTo>
                  <a:pt x="20623" y="16051"/>
                </a:lnTo>
                <a:lnTo>
                  <a:pt x="20754" y="15432"/>
                </a:lnTo>
                <a:lnTo>
                  <a:pt x="20814" y="14789"/>
                </a:lnTo>
                <a:lnTo>
                  <a:pt x="20826" y="14467"/>
                </a:lnTo>
                <a:lnTo>
                  <a:pt x="20826" y="3358"/>
                </a:lnTo>
                <a:lnTo>
                  <a:pt x="20814" y="3013"/>
                </a:lnTo>
                <a:lnTo>
                  <a:pt x="20671" y="2358"/>
                </a:lnTo>
                <a:lnTo>
                  <a:pt x="20421" y="1751"/>
                </a:lnTo>
                <a:lnTo>
                  <a:pt x="20064" y="1215"/>
                </a:lnTo>
                <a:lnTo>
                  <a:pt x="19599" y="763"/>
                </a:lnTo>
                <a:lnTo>
                  <a:pt x="19064" y="393"/>
                </a:lnTo>
                <a:lnTo>
                  <a:pt x="18468" y="143"/>
                </a:lnTo>
                <a:lnTo>
                  <a:pt x="17801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6" name="Google Shape;786;p28"/>
          <p:cNvSpPr/>
          <p:nvPr/>
        </p:nvSpPr>
        <p:spPr>
          <a:xfrm>
            <a:off x="5557002" y="1841536"/>
            <a:ext cx="749229" cy="731886"/>
          </a:xfrm>
          <a:custGeom>
            <a:avLst/>
            <a:gdLst/>
            <a:ahLst/>
            <a:cxnLst/>
            <a:rect l="l" t="t" r="r" b="b"/>
            <a:pathLst>
              <a:path w="30327" h="29625" extrusionOk="0">
                <a:moveTo>
                  <a:pt x="9800" y="1"/>
                </a:moveTo>
                <a:lnTo>
                  <a:pt x="9300" y="13"/>
                </a:lnTo>
                <a:lnTo>
                  <a:pt x="8323" y="96"/>
                </a:lnTo>
                <a:lnTo>
                  <a:pt x="7383" y="275"/>
                </a:lnTo>
                <a:lnTo>
                  <a:pt x="6478" y="548"/>
                </a:lnTo>
                <a:lnTo>
                  <a:pt x="5609" y="906"/>
                </a:lnTo>
                <a:lnTo>
                  <a:pt x="4787" y="1346"/>
                </a:lnTo>
                <a:lnTo>
                  <a:pt x="4001" y="1858"/>
                </a:lnTo>
                <a:lnTo>
                  <a:pt x="3287" y="2442"/>
                </a:lnTo>
                <a:lnTo>
                  <a:pt x="2620" y="3085"/>
                </a:lnTo>
                <a:lnTo>
                  <a:pt x="2025" y="3799"/>
                </a:lnTo>
                <a:lnTo>
                  <a:pt x="1501" y="4561"/>
                </a:lnTo>
                <a:lnTo>
                  <a:pt x="1048" y="5371"/>
                </a:lnTo>
                <a:lnTo>
                  <a:pt x="667" y="6228"/>
                </a:lnTo>
                <a:lnTo>
                  <a:pt x="382" y="7133"/>
                </a:lnTo>
                <a:lnTo>
                  <a:pt x="179" y="8074"/>
                </a:lnTo>
                <a:lnTo>
                  <a:pt x="60" y="9050"/>
                </a:lnTo>
                <a:lnTo>
                  <a:pt x="48" y="9538"/>
                </a:lnTo>
                <a:lnTo>
                  <a:pt x="12" y="12550"/>
                </a:lnTo>
                <a:lnTo>
                  <a:pt x="1" y="14348"/>
                </a:lnTo>
                <a:lnTo>
                  <a:pt x="1" y="25136"/>
                </a:lnTo>
                <a:lnTo>
                  <a:pt x="24" y="25600"/>
                </a:lnTo>
                <a:lnTo>
                  <a:pt x="203" y="26469"/>
                </a:lnTo>
                <a:lnTo>
                  <a:pt x="536" y="27279"/>
                </a:lnTo>
                <a:lnTo>
                  <a:pt x="1024" y="27993"/>
                </a:lnTo>
                <a:lnTo>
                  <a:pt x="1632" y="28601"/>
                </a:lnTo>
                <a:lnTo>
                  <a:pt x="2346" y="29089"/>
                </a:lnTo>
                <a:lnTo>
                  <a:pt x="3156" y="29422"/>
                </a:lnTo>
                <a:lnTo>
                  <a:pt x="4037" y="29613"/>
                </a:lnTo>
                <a:lnTo>
                  <a:pt x="4489" y="29625"/>
                </a:lnTo>
                <a:lnTo>
                  <a:pt x="9585" y="29625"/>
                </a:lnTo>
                <a:lnTo>
                  <a:pt x="9740" y="29613"/>
                </a:lnTo>
                <a:lnTo>
                  <a:pt x="10014" y="29565"/>
                </a:lnTo>
                <a:lnTo>
                  <a:pt x="10407" y="29387"/>
                </a:lnTo>
                <a:lnTo>
                  <a:pt x="10800" y="28994"/>
                </a:lnTo>
                <a:lnTo>
                  <a:pt x="10967" y="28601"/>
                </a:lnTo>
                <a:lnTo>
                  <a:pt x="11026" y="28327"/>
                </a:lnTo>
                <a:lnTo>
                  <a:pt x="11038" y="28172"/>
                </a:lnTo>
                <a:lnTo>
                  <a:pt x="11038" y="23719"/>
                </a:lnTo>
                <a:lnTo>
                  <a:pt x="11014" y="23445"/>
                </a:lnTo>
                <a:lnTo>
                  <a:pt x="10812" y="22969"/>
                </a:lnTo>
                <a:lnTo>
                  <a:pt x="10455" y="22612"/>
                </a:lnTo>
                <a:lnTo>
                  <a:pt x="9978" y="22409"/>
                </a:lnTo>
                <a:lnTo>
                  <a:pt x="9716" y="22397"/>
                </a:lnTo>
                <a:lnTo>
                  <a:pt x="8300" y="22397"/>
                </a:lnTo>
                <a:lnTo>
                  <a:pt x="8014" y="22374"/>
                </a:lnTo>
                <a:lnTo>
                  <a:pt x="7526" y="22171"/>
                </a:lnTo>
                <a:lnTo>
                  <a:pt x="7145" y="21790"/>
                </a:lnTo>
                <a:lnTo>
                  <a:pt x="6942" y="21302"/>
                </a:lnTo>
                <a:lnTo>
                  <a:pt x="6918" y="21016"/>
                </a:lnTo>
                <a:lnTo>
                  <a:pt x="6918" y="17087"/>
                </a:lnTo>
                <a:lnTo>
                  <a:pt x="6942" y="16801"/>
                </a:lnTo>
                <a:lnTo>
                  <a:pt x="7145" y="16313"/>
                </a:lnTo>
                <a:lnTo>
                  <a:pt x="7526" y="15932"/>
                </a:lnTo>
                <a:lnTo>
                  <a:pt x="8014" y="15730"/>
                </a:lnTo>
                <a:lnTo>
                  <a:pt x="8300" y="15706"/>
                </a:lnTo>
                <a:lnTo>
                  <a:pt x="8573" y="15694"/>
                </a:lnTo>
                <a:lnTo>
                  <a:pt x="9109" y="15587"/>
                </a:lnTo>
                <a:lnTo>
                  <a:pt x="9609" y="15372"/>
                </a:lnTo>
                <a:lnTo>
                  <a:pt x="10038" y="15087"/>
                </a:lnTo>
                <a:lnTo>
                  <a:pt x="10407" y="14706"/>
                </a:lnTo>
                <a:lnTo>
                  <a:pt x="10705" y="14277"/>
                </a:lnTo>
                <a:lnTo>
                  <a:pt x="10919" y="13789"/>
                </a:lnTo>
                <a:lnTo>
                  <a:pt x="11026" y="13253"/>
                </a:lnTo>
                <a:lnTo>
                  <a:pt x="11038" y="12967"/>
                </a:lnTo>
                <a:lnTo>
                  <a:pt x="11038" y="10610"/>
                </a:lnTo>
                <a:lnTo>
                  <a:pt x="11038" y="10503"/>
                </a:lnTo>
                <a:lnTo>
                  <a:pt x="11133" y="10300"/>
                </a:lnTo>
                <a:lnTo>
                  <a:pt x="11276" y="10145"/>
                </a:lnTo>
                <a:lnTo>
                  <a:pt x="11479" y="10062"/>
                </a:lnTo>
                <a:lnTo>
                  <a:pt x="15622" y="10062"/>
                </a:lnTo>
                <a:lnTo>
                  <a:pt x="15801" y="10133"/>
                </a:lnTo>
                <a:lnTo>
                  <a:pt x="15920" y="10264"/>
                </a:lnTo>
                <a:lnTo>
                  <a:pt x="16003" y="10443"/>
                </a:lnTo>
                <a:lnTo>
                  <a:pt x="16003" y="10538"/>
                </a:lnTo>
                <a:lnTo>
                  <a:pt x="16003" y="11634"/>
                </a:lnTo>
                <a:lnTo>
                  <a:pt x="16015" y="11753"/>
                </a:lnTo>
                <a:lnTo>
                  <a:pt x="16098" y="11943"/>
                </a:lnTo>
                <a:lnTo>
                  <a:pt x="16253" y="12098"/>
                </a:lnTo>
                <a:lnTo>
                  <a:pt x="16456" y="12181"/>
                </a:lnTo>
                <a:lnTo>
                  <a:pt x="16563" y="12193"/>
                </a:lnTo>
                <a:lnTo>
                  <a:pt x="27815" y="12193"/>
                </a:lnTo>
                <a:lnTo>
                  <a:pt x="28077" y="12181"/>
                </a:lnTo>
                <a:lnTo>
                  <a:pt x="28565" y="12086"/>
                </a:lnTo>
                <a:lnTo>
                  <a:pt x="29017" y="11896"/>
                </a:lnTo>
                <a:lnTo>
                  <a:pt x="29422" y="11622"/>
                </a:lnTo>
                <a:lnTo>
                  <a:pt x="29755" y="11276"/>
                </a:lnTo>
                <a:lnTo>
                  <a:pt x="30029" y="10884"/>
                </a:lnTo>
                <a:lnTo>
                  <a:pt x="30220" y="10431"/>
                </a:lnTo>
                <a:lnTo>
                  <a:pt x="30327" y="9931"/>
                </a:lnTo>
                <a:lnTo>
                  <a:pt x="30327" y="9681"/>
                </a:lnTo>
                <a:lnTo>
                  <a:pt x="30327" y="5656"/>
                </a:lnTo>
                <a:lnTo>
                  <a:pt x="30327" y="3859"/>
                </a:lnTo>
                <a:lnTo>
                  <a:pt x="30315" y="3478"/>
                </a:lnTo>
                <a:lnTo>
                  <a:pt x="30160" y="2751"/>
                </a:lnTo>
                <a:lnTo>
                  <a:pt x="29875" y="2073"/>
                </a:lnTo>
                <a:lnTo>
                  <a:pt x="29470" y="1477"/>
                </a:lnTo>
                <a:lnTo>
                  <a:pt x="28958" y="965"/>
                </a:lnTo>
                <a:lnTo>
                  <a:pt x="28362" y="572"/>
                </a:lnTo>
                <a:lnTo>
                  <a:pt x="27684" y="287"/>
                </a:lnTo>
                <a:lnTo>
                  <a:pt x="26957" y="144"/>
                </a:lnTo>
                <a:lnTo>
                  <a:pt x="26564" y="132"/>
                </a:lnTo>
                <a:lnTo>
                  <a:pt x="25314" y="144"/>
                </a:lnTo>
                <a:lnTo>
                  <a:pt x="24743" y="144"/>
                </a:lnTo>
                <a:lnTo>
                  <a:pt x="9800" y="1"/>
                </a:lnTo>
                <a:close/>
              </a:path>
            </a:pathLst>
          </a:custGeom>
          <a:solidFill>
            <a:srgbClr val="00A997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7" name="Google Shape;787;p28"/>
          <p:cNvSpPr/>
          <p:nvPr/>
        </p:nvSpPr>
        <p:spPr>
          <a:xfrm>
            <a:off x="5905633" y="2821509"/>
            <a:ext cx="231511" cy="276820"/>
          </a:xfrm>
          <a:custGeom>
            <a:avLst/>
            <a:gdLst/>
            <a:ahLst/>
            <a:cxnLst/>
            <a:rect l="l" t="t" r="r" b="b"/>
            <a:pathLst>
              <a:path w="9371" h="11205" extrusionOk="0">
                <a:moveTo>
                  <a:pt x="298" y="0"/>
                </a:moveTo>
                <a:lnTo>
                  <a:pt x="167" y="60"/>
                </a:lnTo>
                <a:lnTo>
                  <a:pt x="60" y="155"/>
                </a:lnTo>
                <a:lnTo>
                  <a:pt x="12" y="286"/>
                </a:lnTo>
                <a:lnTo>
                  <a:pt x="0" y="369"/>
                </a:lnTo>
                <a:lnTo>
                  <a:pt x="0" y="10835"/>
                </a:lnTo>
                <a:lnTo>
                  <a:pt x="12" y="10919"/>
                </a:lnTo>
                <a:lnTo>
                  <a:pt x="60" y="11050"/>
                </a:lnTo>
                <a:lnTo>
                  <a:pt x="167" y="11145"/>
                </a:lnTo>
                <a:lnTo>
                  <a:pt x="298" y="11204"/>
                </a:lnTo>
                <a:lnTo>
                  <a:pt x="9085" y="11204"/>
                </a:lnTo>
                <a:lnTo>
                  <a:pt x="9216" y="11145"/>
                </a:lnTo>
                <a:lnTo>
                  <a:pt x="9311" y="11050"/>
                </a:lnTo>
                <a:lnTo>
                  <a:pt x="9371" y="10919"/>
                </a:lnTo>
                <a:lnTo>
                  <a:pt x="9371" y="10835"/>
                </a:lnTo>
                <a:lnTo>
                  <a:pt x="9371" y="369"/>
                </a:lnTo>
                <a:lnTo>
                  <a:pt x="9371" y="286"/>
                </a:lnTo>
                <a:lnTo>
                  <a:pt x="9311" y="155"/>
                </a:lnTo>
                <a:lnTo>
                  <a:pt x="9216" y="60"/>
                </a:lnTo>
                <a:lnTo>
                  <a:pt x="9085" y="0"/>
                </a:lnTo>
                <a:close/>
              </a:path>
            </a:pathLst>
          </a:custGeom>
          <a:solidFill>
            <a:srgbClr val="0D678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8" name="Google Shape;788;p28"/>
          <p:cNvSpPr/>
          <p:nvPr/>
        </p:nvSpPr>
        <p:spPr>
          <a:xfrm>
            <a:off x="5939458" y="2208698"/>
            <a:ext cx="82959" cy="62677"/>
          </a:xfrm>
          <a:custGeom>
            <a:avLst/>
            <a:gdLst/>
            <a:ahLst/>
            <a:cxnLst/>
            <a:rect l="l" t="t" r="r" b="b"/>
            <a:pathLst>
              <a:path w="3358" h="2537" fill="none" extrusionOk="0">
                <a:moveTo>
                  <a:pt x="0" y="2537"/>
                </a:moveTo>
                <a:lnTo>
                  <a:pt x="0" y="1679"/>
                </a:lnTo>
                <a:lnTo>
                  <a:pt x="12" y="1501"/>
                </a:lnTo>
                <a:lnTo>
                  <a:pt x="72" y="1179"/>
                </a:lnTo>
                <a:lnTo>
                  <a:pt x="203" y="870"/>
                </a:lnTo>
                <a:lnTo>
                  <a:pt x="381" y="608"/>
                </a:lnTo>
                <a:lnTo>
                  <a:pt x="608" y="381"/>
                </a:lnTo>
                <a:lnTo>
                  <a:pt x="881" y="203"/>
                </a:lnTo>
                <a:lnTo>
                  <a:pt x="1179" y="72"/>
                </a:lnTo>
                <a:lnTo>
                  <a:pt x="1501" y="0"/>
                </a:lnTo>
                <a:lnTo>
                  <a:pt x="1679" y="0"/>
                </a:lnTo>
                <a:lnTo>
                  <a:pt x="1679" y="0"/>
                </a:lnTo>
                <a:lnTo>
                  <a:pt x="1846" y="0"/>
                </a:lnTo>
                <a:lnTo>
                  <a:pt x="2179" y="72"/>
                </a:lnTo>
                <a:lnTo>
                  <a:pt x="2477" y="203"/>
                </a:lnTo>
                <a:lnTo>
                  <a:pt x="2739" y="381"/>
                </a:lnTo>
                <a:lnTo>
                  <a:pt x="2977" y="608"/>
                </a:lnTo>
                <a:lnTo>
                  <a:pt x="3156" y="870"/>
                </a:lnTo>
                <a:lnTo>
                  <a:pt x="3275" y="1179"/>
                </a:lnTo>
                <a:lnTo>
                  <a:pt x="3346" y="1501"/>
                </a:lnTo>
                <a:lnTo>
                  <a:pt x="3358" y="1679"/>
                </a:lnTo>
                <a:lnTo>
                  <a:pt x="3358" y="2537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9" name="Google Shape;789;p28"/>
          <p:cNvSpPr/>
          <p:nvPr/>
        </p:nvSpPr>
        <p:spPr>
          <a:xfrm>
            <a:off x="6236869" y="2614381"/>
            <a:ext cx="217429" cy="463614"/>
          </a:xfrm>
          <a:custGeom>
            <a:avLst/>
            <a:gdLst/>
            <a:ahLst/>
            <a:cxnLst/>
            <a:rect l="l" t="t" r="r" b="b"/>
            <a:pathLst>
              <a:path w="8801" h="18766" extrusionOk="0">
                <a:moveTo>
                  <a:pt x="1" y="1"/>
                </a:moveTo>
                <a:lnTo>
                  <a:pt x="1" y="18766"/>
                </a:lnTo>
                <a:lnTo>
                  <a:pt x="7883" y="18766"/>
                </a:lnTo>
                <a:lnTo>
                  <a:pt x="8074" y="18754"/>
                </a:lnTo>
                <a:lnTo>
                  <a:pt x="8395" y="18623"/>
                </a:lnTo>
                <a:lnTo>
                  <a:pt x="8645" y="18373"/>
                </a:lnTo>
                <a:lnTo>
                  <a:pt x="8788" y="18039"/>
                </a:lnTo>
                <a:lnTo>
                  <a:pt x="8800" y="17861"/>
                </a:lnTo>
                <a:lnTo>
                  <a:pt x="8800" y="2156"/>
                </a:lnTo>
                <a:lnTo>
                  <a:pt x="8788" y="1930"/>
                </a:lnTo>
                <a:lnTo>
                  <a:pt x="8705" y="1513"/>
                </a:lnTo>
                <a:lnTo>
                  <a:pt x="8538" y="1120"/>
                </a:lnTo>
                <a:lnTo>
                  <a:pt x="8312" y="787"/>
                </a:lnTo>
                <a:lnTo>
                  <a:pt x="8014" y="489"/>
                </a:lnTo>
                <a:lnTo>
                  <a:pt x="7669" y="263"/>
                </a:lnTo>
                <a:lnTo>
                  <a:pt x="7288" y="96"/>
                </a:lnTo>
                <a:lnTo>
                  <a:pt x="6859" y="13"/>
                </a:lnTo>
                <a:lnTo>
                  <a:pt x="6645" y="1"/>
                </a:lnTo>
                <a:close/>
              </a:path>
            </a:pathLst>
          </a:custGeom>
          <a:solidFill>
            <a:srgbClr val="9AD1C1"/>
          </a:solidFill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0" name="Google Shape;790;p28"/>
          <p:cNvSpPr/>
          <p:nvPr/>
        </p:nvSpPr>
        <p:spPr>
          <a:xfrm>
            <a:off x="6033003" y="2917994"/>
            <a:ext cx="192699" cy="232993"/>
          </a:xfrm>
          <a:custGeom>
            <a:avLst/>
            <a:gdLst/>
            <a:ahLst/>
            <a:cxnLst/>
            <a:rect l="l" t="t" r="r" b="b"/>
            <a:pathLst>
              <a:path w="7800" h="9431" extrusionOk="0">
                <a:moveTo>
                  <a:pt x="4370" y="1"/>
                </a:moveTo>
                <a:lnTo>
                  <a:pt x="3930" y="12"/>
                </a:lnTo>
                <a:lnTo>
                  <a:pt x="3073" y="191"/>
                </a:lnTo>
                <a:lnTo>
                  <a:pt x="2287" y="524"/>
                </a:lnTo>
                <a:lnTo>
                  <a:pt x="1584" y="989"/>
                </a:lnTo>
                <a:lnTo>
                  <a:pt x="989" y="1584"/>
                </a:lnTo>
                <a:lnTo>
                  <a:pt x="525" y="2287"/>
                </a:lnTo>
                <a:lnTo>
                  <a:pt x="191" y="3072"/>
                </a:lnTo>
                <a:lnTo>
                  <a:pt x="13" y="3930"/>
                </a:lnTo>
                <a:lnTo>
                  <a:pt x="1" y="4382"/>
                </a:lnTo>
                <a:lnTo>
                  <a:pt x="1" y="5049"/>
                </a:lnTo>
                <a:lnTo>
                  <a:pt x="13" y="5501"/>
                </a:lnTo>
                <a:lnTo>
                  <a:pt x="191" y="6347"/>
                </a:lnTo>
                <a:lnTo>
                  <a:pt x="525" y="7133"/>
                </a:lnTo>
                <a:lnTo>
                  <a:pt x="989" y="7835"/>
                </a:lnTo>
                <a:lnTo>
                  <a:pt x="1584" y="8430"/>
                </a:lnTo>
                <a:lnTo>
                  <a:pt x="2287" y="8907"/>
                </a:lnTo>
                <a:lnTo>
                  <a:pt x="3073" y="9240"/>
                </a:lnTo>
                <a:lnTo>
                  <a:pt x="3930" y="9407"/>
                </a:lnTo>
                <a:lnTo>
                  <a:pt x="4370" y="9431"/>
                </a:lnTo>
                <a:lnTo>
                  <a:pt x="6740" y="9431"/>
                </a:lnTo>
                <a:lnTo>
                  <a:pt x="6954" y="9407"/>
                </a:lnTo>
                <a:lnTo>
                  <a:pt x="7335" y="9252"/>
                </a:lnTo>
                <a:lnTo>
                  <a:pt x="7621" y="8966"/>
                </a:lnTo>
                <a:lnTo>
                  <a:pt x="7788" y="8585"/>
                </a:lnTo>
                <a:lnTo>
                  <a:pt x="7800" y="8371"/>
                </a:lnTo>
                <a:lnTo>
                  <a:pt x="7800" y="1060"/>
                </a:lnTo>
                <a:lnTo>
                  <a:pt x="7788" y="834"/>
                </a:lnTo>
                <a:lnTo>
                  <a:pt x="7621" y="465"/>
                </a:lnTo>
                <a:lnTo>
                  <a:pt x="7335" y="167"/>
                </a:lnTo>
                <a:lnTo>
                  <a:pt x="6954" y="12"/>
                </a:lnTo>
                <a:lnTo>
                  <a:pt x="674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1" name="Google Shape;791;p28"/>
          <p:cNvSpPr/>
          <p:nvPr/>
        </p:nvSpPr>
        <p:spPr>
          <a:xfrm>
            <a:off x="5816486" y="2855038"/>
            <a:ext cx="95337" cy="190648"/>
          </a:xfrm>
          <a:custGeom>
            <a:avLst/>
            <a:gdLst/>
            <a:ahLst/>
            <a:cxnLst/>
            <a:rect l="l" t="t" r="r" b="b"/>
            <a:pathLst>
              <a:path w="3859" h="7717" fill="none" extrusionOk="0">
                <a:moveTo>
                  <a:pt x="3858" y="7716"/>
                </a:moveTo>
                <a:lnTo>
                  <a:pt x="3465" y="7704"/>
                </a:lnTo>
                <a:lnTo>
                  <a:pt x="2703" y="7549"/>
                </a:lnTo>
                <a:lnTo>
                  <a:pt x="2012" y="7264"/>
                </a:lnTo>
                <a:lnTo>
                  <a:pt x="1393" y="6847"/>
                </a:lnTo>
                <a:lnTo>
                  <a:pt x="869" y="6323"/>
                </a:lnTo>
                <a:lnTo>
                  <a:pt x="453" y="5704"/>
                </a:lnTo>
                <a:lnTo>
                  <a:pt x="167" y="5013"/>
                </a:lnTo>
                <a:lnTo>
                  <a:pt x="12" y="4251"/>
                </a:lnTo>
                <a:lnTo>
                  <a:pt x="0" y="3858"/>
                </a:lnTo>
                <a:lnTo>
                  <a:pt x="12" y="3465"/>
                </a:lnTo>
                <a:lnTo>
                  <a:pt x="167" y="2715"/>
                </a:lnTo>
                <a:lnTo>
                  <a:pt x="453" y="2013"/>
                </a:lnTo>
                <a:lnTo>
                  <a:pt x="869" y="1405"/>
                </a:lnTo>
                <a:lnTo>
                  <a:pt x="1393" y="882"/>
                </a:lnTo>
                <a:lnTo>
                  <a:pt x="2012" y="465"/>
                </a:lnTo>
                <a:lnTo>
                  <a:pt x="2703" y="167"/>
                </a:lnTo>
                <a:lnTo>
                  <a:pt x="3465" y="12"/>
                </a:lnTo>
                <a:lnTo>
                  <a:pt x="3858" y="0"/>
                </a:lnTo>
              </a:path>
            </a:pathLst>
          </a:custGeom>
          <a:noFill/>
          <a:ln w="9525" cap="flat" cmpd="sng">
            <a:solidFill>
              <a:srgbClr val="0D678F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2" name="Google Shape;792;p28"/>
          <p:cNvSpPr/>
          <p:nvPr/>
        </p:nvSpPr>
        <p:spPr>
          <a:xfrm>
            <a:off x="6174802" y="2911520"/>
            <a:ext cx="279191" cy="247124"/>
          </a:xfrm>
          <a:custGeom>
            <a:avLst/>
            <a:gdLst/>
            <a:ahLst/>
            <a:cxnLst/>
            <a:rect l="l" t="t" r="r" b="b"/>
            <a:pathLst>
              <a:path w="11301" h="10003" extrusionOk="0">
                <a:moveTo>
                  <a:pt x="298" y="1"/>
                </a:moveTo>
                <a:lnTo>
                  <a:pt x="167" y="60"/>
                </a:lnTo>
                <a:lnTo>
                  <a:pt x="60" y="167"/>
                </a:lnTo>
                <a:lnTo>
                  <a:pt x="1" y="298"/>
                </a:lnTo>
                <a:lnTo>
                  <a:pt x="1" y="382"/>
                </a:lnTo>
                <a:lnTo>
                  <a:pt x="1" y="9621"/>
                </a:lnTo>
                <a:lnTo>
                  <a:pt x="1" y="9705"/>
                </a:lnTo>
                <a:lnTo>
                  <a:pt x="60" y="9836"/>
                </a:lnTo>
                <a:lnTo>
                  <a:pt x="167" y="9943"/>
                </a:lnTo>
                <a:lnTo>
                  <a:pt x="298" y="10002"/>
                </a:lnTo>
                <a:lnTo>
                  <a:pt x="10121" y="10002"/>
                </a:lnTo>
                <a:lnTo>
                  <a:pt x="10360" y="9990"/>
                </a:lnTo>
                <a:lnTo>
                  <a:pt x="10788" y="9812"/>
                </a:lnTo>
                <a:lnTo>
                  <a:pt x="11098" y="9490"/>
                </a:lnTo>
                <a:lnTo>
                  <a:pt x="11276" y="9073"/>
                </a:lnTo>
                <a:lnTo>
                  <a:pt x="11300" y="8835"/>
                </a:lnTo>
                <a:lnTo>
                  <a:pt x="11300" y="1"/>
                </a:lnTo>
                <a:close/>
              </a:path>
            </a:pathLst>
          </a:custGeom>
          <a:solidFill>
            <a:srgbClr val="9AD1C1"/>
          </a:solidFill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3" name="Google Shape;793;p28"/>
          <p:cNvSpPr/>
          <p:nvPr/>
        </p:nvSpPr>
        <p:spPr>
          <a:xfrm>
            <a:off x="5687634" y="2842387"/>
            <a:ext cx="192699" cy="232993"/>
          </a:xfrm>
          <a:custGeom>
            <a:avLst/>
            <a:gdLst/>
            <a:ahLst/>
            <a:cxnLst/>
            <a:rect l="l" t="t" r="r" b="b"/>
            <a:pathLst>
              <a:path w="7800" h="9431" extrusionOk="0">
                <a:moveTo>
                  <a:pt x="1060" y="0"/>
                </a:moveTo>
                <a:lnTo>
                  <a:pt x="834" y="12"/>
                </a:lnTo>
                <a:lnTo>
                  <a:pt x="464" y="179"/>
                </a:lnTo>
                <a:lnTo>
                  <a:pt x="167" y="465"/>
                </a:lnTo>
                <a:lnTo>
                  <a:pt x="12" y="846"/>
                </a:lnTo>
                <a:lnTo>
                  <a:pt x="0" y="1060"/>
                </a:lnTo>
                <a:lnTo>
                  <a:pt x="0" y="8371"/>
                </a:lnTo>
                <a:lnTo>
                  <a:pt x="12" y="8585"/>
                </a:lnTo>
                <a:lnTo>
                  <a:pt x="167" y="8966"/>
                </a:lnTo>
                <a:lnTo>
                  <a:pt x="464" y="9252"/>
                </a:lnTo>
                <a:lnTo>
                  <a:pt x="834" y="9419"/>
                </a:lnTo>
                <a:lnTo>
                  <a:pt x="1060" y="9431"/>
                </a:lnTo>
                <a:lnTo>
                  <a:pt x="3417" y="9431"/>
                </a:lnTo>
                <a:lnTo>
                  <a:pt x="3870" y="9407"/>
                </a:lnTo>
                <a:lnTo>
                  <a:pt x="4727" y="9240"/>
                </a:lnTo>
                <a:lnTo>
                  <a:pt x="5513" y="8907"/>
                </a:lnTo>
                <a:lnTo>
                  <a:pt x="6204" y="8430"/>
                </a:lnTo>
                <a:lnTo>
                  <a:pt x="6799" y="7835"/>
                </a:lnTo>
                <a:lnTo>
                  <a:pt x="7275" y="7145"/>
                </a:lnTo>
                <a:lnTo>
                  <a:pt x="7609" y="6359"/>
                </a:lnTo>
                <a:lnTo>
                  <a:pt x="7787" y="5501"/>
                </a:lnTo>
                <a:lnTo>
                  <a:pt x="7799" y="5049"/>
                </a:lnTo>
                <a:lnTo>
                  <a:pt x="7799" y="4382"/>
                </a:lnTo>
                <a:lnTo>
                  <a:pt x="7787" y="3930"/>
                </a:lnTo>
                <a:lnTo>
                  <a:pt x="7609" y="3072"/>
                </a:lnTo>
                <a:lnTo>
                  <a:pt x="7275" y="2287"/>
                </a:lnTo>
                <a:lnTo>
                  <a:pt x="6799" y="1584"/>
                </a:lnTo>
                <a:lnTo>
                  <a:pt x="6204" y="1001"/>
                </a:lnTo>
                <a:lnTo>
                  <a:pt x="5513" y="524"/>
                </a:lnTo>
                <a:lnTo>
                  <a:pt x="4727" y="191"/>
                </a:lnTo>
                <a:lnTo>
                  <a:pt x="3870" y="12"/>
                </a:lnTo>
                <a:lnTo>
                  <a:pt x="3417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4" name="Google Shape;794;p28"/>
          <p:cNvSpPr/>
          <p:nvPr/>
        </p:nvSpPr>
        <p:spPr>
          <a:xfrm>
            <a:off x="5452858" y="2614381"/>
            <a:ext cx="217108" cy="463614"/>
          </a:xfrm>
          <a:custGeom>
            <a:avLst/>
            <a:gdLst/>
            <a:ahLst/>
            <a:cxnLst/>
            <a:rect l="l" t="t" r="r" b="b"/>
            <a:pathLst>
              <a:path w="8788" h="18766" extrusionOk="0">
                <a:moveTo>
                  <a:pt x="2156" y="1"/>
                </a:moveTo>
                <a:lnTo>
                  <a:pt x="1929" y="13"/>
                </a:lnTo>
                <a:lnTo>
                  <a:pt x="1513" y="96"/>
                </a:lnTo>
                <a:lnTo>
                  <a:pt x="1132" y="263"/>
                </a:lnTo>
                <a:lnTo>
                  <a:pt x="786" y="489"/>
                </a:lnTo>
                <a:lnTo>
                  <a:pt x="489" y="787"/>
                </a:lnTo>
                <a:lnTo>
                  <a:pt x="262" y="1120"/>
                </a:lnTo>
                <a:lnTo>
                  <a:pt x="96" y="1513"/>
                </a:lnTo>
                <a:lnTo>
                  <a:pt x="12" y="1930"/>
                </a:lnTo>
                <a:lnTo>
                  <a:pt x="1" y="2156"/>
                </a:lnTo>
                <a:lnTo>
                  <a:pt x="1" y="17861"/>
                </a:lnTo>
                <a:lnTo>
                  <a:pt x="12" y="18039"/>
                </a:lnTo>
                <a:lnTo>
                  <a:pt x="155" y="18373"/>
                </a:lnTo>
                <a:lnTo>
                  <a:pt x="405" y="18623"/>
                </a:lnTo>
                <a:lnTo>
                  <a:pt x="727" y="18754"/>
                </a:lnTo>
                <a:lnTo>
                  <a:pt x="917" y="18766"/>
                </a:lnTo>
                <a:lnTo>
                  <a:pt x="8788" y="18766"/>
                </a:lnTo>
                <a:lnTo>
                  <a:pt x="8788" y="1"/>
                </a:lnTo>
                <a:close/>
              </a:path>
            </a:pathLst>
          </a:custGeom>
          <a:solidFill>
            <a:srgbClr val="9AD1C1"/>
          </a:solidFill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5" name="Google Shape;795;p28"/>
          <p:cNvSpPr/>
          <p:nvPr/>
        </p:nvSpPr>
        <p:spPr>
          <a:xfrm>
            <a:off x="5452858" y="2839743"/>
            <a:ext cx="266542" cy="238280"/>
          </a:xfrm>
          <a:custGeom>
            <a:avLst/>
            <a:gdLst/>
            <a:ahLst/>
            <a:cxnLst/>
            <a:rect l="l" t="t" r="r" b="b"/>
            <a:pathLst>
              <a:path w="10789" h="9645" extrusionOk="0">
                <a:moveTo>
                  <a:pt x="310" y="0"/>
                </a:moveTo>
                <a:lnTo>
                  <a:pt x="167" y="60"/>
                </a:lnTo>
                <a:lnTo>
                  <a:pt x="72" y="167"/>
                </a:lnTo>
                <a:lnTo>
                  <a:pt x="12" y="298"/>
                </a:lnTo>
                <a:lnTo>
                  <a:pt x="1" y="381"/>
                </a:lnTo>
                <a:lnTo>
                  <a:pt x="1" y="8573"/>
                </a:lnTo>
                <a:lnTo>
                  <a:pt x="24" y="8799"/>
                </a:lnTo>
                <a:lnTo>
                  <a:pt x="179" y="9180"/>
                </a:lnTo>
                <a:lnTo>
                  <a:pt x="477" y="9466"/>
                </a:lnTo>
                <a:lnTo>
                  <a:pt x="858" y="9633"/>
                </a:lnTo>
                <a:lnTo>
                  <a:pt x="1072" y="9645"/>
                </a:lnTo>
                <a:lnTo>
                  <a:pt x="10788" y="9645"/>
                </a:lnTo>
                <a:lnTo>
                  <a:pt x="10788" y="381"/>
                </a:lnTo>
                <a:lnTo>
                  <a:pt x="10776" y="298"/>
                </a:lnTo>
                <a:lnTo>
                  <a:pt x="10717" y="167"/>
                </a:lnTo>
                <a:lnTo>
                  <a:pt x="10609" y="60"/>
                </a:lnTo>
                <a:lnTo>
                  <a:pt x="10478" y="0"/>
                </a:lnTo>
                <a:close/>
              </a:path>
            </a:pathLst>
          </a:custGeom>
          <a:solidFill>
            <a:srgbClr val="9AD1C1"/>
          </a:solidFill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6" name="Google Shape;796;p28"/>
          <p:cNvSpPr/>
          <p:nvPr/>
        </p:nvSpPr>
        <p:spPr>
          <a:xfrm>
            <a:off x="6524298" y="2135142"/>
            <a:ext cx="513913" cy="180050"/>
          </a:xfrm>
          <a:custGeom>
            <a:avLst/>
            <a:gdLst/>
            <a:ahLst/>
            <a:cxnLst/>
            <a:rect l="l" t="t" r="r" b="b"/>
            <a:pathLst>
              <a:path w="20802" h="7288" extrusionOk="0">
                <a:moveTo>
                  <a:pt x="1" y="1"/>
                </a:moveTo>
                <a:lnTo>
                  <a:pt x="1" y="2037"/>
                </a:lnTo>
                <a:lnTo>
                  <a:pt x="13" y="2573"/>
                </a:lnTo>
                <a:lnTo>
                  <a:pt x="227" y="3597"/>
                </a:lnTo>
                <a:lnTo>
                  <a:pt x="620" y="4537"/>
                </a:lnTo>
                <a:lnTo>
                  <a:pt x="1192" y="5383"/>
                </a:lnTo>
                <a:lnTo>
                  <a:pt x="1906" y="6097"/>
                </a:lnTo>
                <a:lnTo>
                  <a:pt x="2739" y="6657"/>
                </a:lnTo>
                <a:lnTo>
                  <a:pt x="3680" y="7061"/>
                </a:lnTo>
                <a:lnTo>
                  <a:pt x="4704" y="7264"/>
                </a:lnTo>
                <a:lnTo>
                  <a:pt x="5252" y="7288"/>
                </a:lnTo>
                <a:lnTo>
                  <a:pt x="17480" y="7288"/>
                </a:lnTo>
                <a:lnTo>
                  <a:pt x="17825" y="7276"/>
                </a:lnTo>
                <a:lnTo>
                  <a:pt x="18480" y="7145"/>
                </a:lnTo>
                <a:lnTo>
                  <a:pt x="19075" y="6883"/>
                </a:lnTo>
                <a:lnTo>
                  <a:pt x="19599" y="6526"/>
                </a:lnTo>
                <a:lnTo>
                  <a:pt x="20052" y="6085"/>
                </a:lnTo>
                <a:lnTo>
                  <a:pt x="20409" y="5549"/>
                </a:lnTo>
                <a:lnTo>
                  <a:pt x="20659" y="4954"/>
                </a:lnTo>
                <a:lnTo>
                  <a:pt x="20790" y="4299"/>
                </a:lnTo>
                <a:lnTo>
                  <a:pt x="20802" y="3966"/>
                </a:lnTo>
                <a:lnTo>
                  <a:pt x="20802" y="1"/>
                </a:lnTo>
                <a:close/>
              </a:path>
            </a:pathLst>
          </a:custGeom>
          <a:solidFill>
            <a:srgbClr val="00A997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7" name="Google Shape;797;p28"/>
          <p:cNvSpPr/>
          <p:nvPr/>
        </p:nvSpPr>
        <p:spPr>
          <a:xfrm>
            <a:off x="6454003" y="1692101"/>
            <a:ext cx="680104" cy="442714"/>
          </a:xfrm>
          <a:custGeom>
            <a:avLst/>
            <a:gdLst/>
            <a:ahLst/>
            <a:cxnLst/>
            <a:rect l="l" t="t" r="r" b="b"/>
            <a:pathLst>
              <a:path w="27529" h="17920" extrusionOk="0">
                <a:moveTo>
                  <a:pt x="4346" y="0"/>
                </a:moveTo>
                <a:lnTo>
                  <a:pt x="3906" y="12"/>
                </a:lnTo>
                <a:lnTo>
                  <a:pt x="3048" y="179"/>
                </a:lnTo>
                <a:lnTo>
                  <a:pt x="2274" y="512"/>
                </a:lnTo>
                <a:lnTo>
                  <a:pt x="1572" y="988"/>
                </a:lnTo>
                <a:lnTo>
                  <a:pt x="988" y="1572"/>
                </a:lnTo>
                <a:lnTo>
                  <a:pt x="512" y="2262"/>
                </a:lnTo>
                <a:lnTo>
                  <a:pt x="191" y="3048"/>
                </a:lnTo>
                <a:lnTo>
                  <a:pt x="12" y="3894"/>
                </a:lnTo>
                <a:lnTo>
                  <a:pt x="0" y="4346"/>
                </a:lnTo>
                <a:lnTo>
                  <a:pt x="0" y="4882"/>
                </a:lnTo>
                <a:lnTo>
                  <a:pt x="12" y="5334"/>
                </a:lnTo>
                <a:lnTo>
                  <a:pt x="191" y="6180"/>
                </a:lnTo>
                <a:lnTo>
                  <a:pt x="512" y="6966"/>
                </a:lnTo>
                <a:lnTo>
                  <a:pt x="988" y="7656"/>
                </a:lnTo>
                <a:lnTo>
                  <a:pt x="1572" y="8252"/>
                </a:lnTo>
                <a:lnTo>
                  <a:pt x="2274" y="8716"/>
                </a:lnTo>
                <a:lnTo>
                  <a:pt x="3048" y="9049"/>
                </a:lnTo>
                <a:lnTo>
                  <a:pt x="3906" y="9216"/>
                </a:lnTo>
                <a:lnTo>
                  <a:pt x="4346" y="9240"/>
                </a:lnTo>
                <a:lnTo>
                  <a:pt x="20039" y="9240"/>
                </a:lnTo>
                <a:lnTo>
                  <a:pt x="20039" y="10907"/>
                </a:lnTo>
                <a:lnTo>
                  <a:pt x="20039" y="11062"/>
                </a:lnTo>
                <a:lnTo>
                  <a:pt x="20099" y="11371"/>
                </a:lnTo>
                <a:lnTo>
                  <a:pt x="20218" y="11657"/>
                </a:lnTo>
                <a:lnTo>
                  <a:pt x="20396" y="11919"/>
                </a:lnTo>
                <a:lnTo>
                  <a:pt x="20611" y="12133"/>
                </a:lnTo>
                <a:lnTo>
                  <a:pt x="20861" y="12300"/>
                </a:lnTo>
                <a:lnTo>
                  <a:pt x="21147" y="12419"/>
                </a:lnTo>
                <a:lnTo>
                  <a:pt x="21468" y="12490"/>
                </a:lnTo>
                <a:lnTo>
                  <a:pt x="21813" y="12490"/>
                </a:lnTo>
                <a:lnTo>
                  <a:pt x="21968" y="12502"/>
                </a:lnTo>
                <a:lnTo>
                  <a:pt x="22254" y="12562"/>
                </a:lnTo>
                <a:lnTo>
                  <a:pt x="22528" y="12669"/>
                </a:lnTo>
                <a:lnTo>
                  <a:pt x="22766" y="12836"/>
                </a:lnTo>
                <a:lnTo>
                  <a:pt x="23064" y="13157"/>
                </a:lnTo>
                <a:lnTo>
                  <a:pt x="23254" y="13550"/>
                </a:lnTo>
                <a:lnTo>
                  <a:pt x="23314" y="13848"/>
                </a:lnTo>
                <a:lnTo>
                  <a:pt x="23314" y="14002"/>
                </a:lnTo>
                <a:lnTo>
                  <a:pt x="23314" y="16420"/>
                </a:lnTo>
                <a:lnTo>
                  <a:pt x="23314" y="16574"/>
                </a:lnTo>
                <a:lnTo>
                  <a:pt x="23254" y="16872"/>
                </a:lnTo>
                <a:lnTo>
                  <a:pt x="23135" y="17134"/>
                </a:lnTo>
                <a:lnTo>
                  <a:pt x="22968" y="17384"/>
                </a:lnTo>
                <a:lnTo>
                  <a:pt x="22659" y="17682"/>
                </a:lnTo>
                <a:lnTo>
                  <a:pt x="22254" y="17860"/>
                </a:lnTo>
                <a:lnTo>
                  <a:pt x="21971" y="17919"/>
                </a:lnTo>
                <a:lnTo>
                  <a:pt x="21971" y="17919"/>
                </a:lnTo>
                <a:lnTo>
                  <a:pt x="25219" y="17908"/>
                </a:lnTo>
                <a:lnTo>
                  <a:pt x="25457" y="17908"/>
                </a:lnTo>
                <a:lnTo>
                  <a:pt x="25909" y="17813"/>
                </a:lnTo>
                <a:lnTo>
                  <a:pt x="26314" y="17634"/>
                </a:lnTo>
                <a:lnTo>
                  <a:pt x="26683" y="17384"/>
                </a:lnTo>
                <a:lnTo>
                  <a:pt x="27005" y="17074"/>
                </a:lnTo>
                <a:lnTo>
                  <a:pt x="27255" y="16705"/>
                </a:lnTo>
                <a:lnTo>
                  <a:pt x="27421" y="16289"/>
                </a:lnTo>
                <a:lnTo>
                  <a:pt x="27517" y="15836"/>
                </a:lnTo>
                <a:lnTo>
                  <a:pt x="27529" y="15598"/>
                </a:lnTo>
                <a:lnTo>
                  <a:pt x="27529" y="4346"/>
                </a:lnTo>
                <a:lnTo>
                  <a:pt x="27505" y="3894"/>
                </a:lnTo>
                <a:lnTo>
                  <a:pt x="27338" y="3048"/>
                </a:lnTo>
                <a:lnTo>
                  <a:pt x="27005" y="2262"/>
                </a:lnTo>
                <a:lnTo>
                  <a:pt x="26540" y="1572"/>
                </a:lnTo>
                <a:lnTo>
                  <a:pt x="25945" y="988"/>
                </a:lnTo>
                <a:lnTo>
                  <a:pt x="25254" y="512"/>
                </a:lnTo>
                <a:lnTo>
                  <a:pt x="24469" y="179"/>
                </a:lnTo>
                <a:lnTo>
                  <a:pt x="23623" y="12"/>
                </a:lnTo>
                <a:lnTo>
                  <a:pt x="23183" y="0"/>
                </a:lnTo>
                <a:close/>
                <a:moveTo>
                  <a:pt x="21971" y="17919"/>
                </a:moveTo>
                <a:lnTo>
                  <a:pt x="21813" y="17920"/>
                </a:lnTo>
                <a:lnTo>
                  <a:pt x="21968" y="17920"/>
                </a:lnTo>
                <a:lnTo>
                  <a:pt x="21971" y="17919"/>
                </a:lnTo>
                <a:close/>
              </a:path>
            </a:pathLst>
          </a:custGeom>
          <a:solidFill>
            <a:srgbClr val="00A997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8" name="Google Shape;798;p28"/>
          <p:cNvSpPr/>
          <p:nvPr/>
        </p:nvSpPr>
        <p:spPr>
          <a:xfrm>
            <a:off x="6682577" y="2180753"/>
            <a:ext cx="112976" cy="55018"/>
          </a:xfrm>
          <a:custGeom>
            <a:avLst/>
            <a:gdLst/>
            <a:ahLst/>
            <a:cxnLst/>
            <a:rect l="l" t="t" r="r" b="b"/>
            <a:pathLst>
              <a:path w="4573" h="2227" fill="none" extrusionOk="0">
                <a:moveTo>
                  <a:pt x="1" y="0"/>
                </a:moveTo>
                <a:lnTo>
                  <a:pt x="1" y="36"/>
                </a:lnTo>
                <a:lnTo>
                  <a:pt x="1" y="238"/>
                </a:lnTo>
                <a:lnTo>
                  <a:pt x="84" y="631"/>
                </a:lnTo>
                <a:lnTo>
                  <a:pt x="144" y="822"/>
                </a:lnTo>
                <a:lnTo>
                  <a:pt x="275" y="1119"/>
                </a:lnTo>
                <a:lnTo>
                  <a:pt x="679" y="1631"/>
                </a:lnTo>
                <a:lnTo>
                  <a:pt x="1215" y="2012"/>
                </a:lnTo>
                <a:lnTo>
                  <a:pt x="1846" y="2215"/>
                </a:lnTo>
                <a:lnTo>
                  <a:pt x="2192" y="2227"/>
                </a:lnTo>
                <a:lnTo>
                  <a:pt x="2370" y="2227"/>
                </a:lnTo>
                <a:lnTo>
                  <a:pt x="2680" y="2215"/>
                </a:lnTo>
                <a:lnTo>
                  <a:pt x="3239" y="2060"/>
                </a:lnTo>
                <a:lnTo>
                  <a:pt x="3739" y="1762"/>
                </a:lnTo>
                <a:lnTo>
                  <a:pt x="4132" y="1358"/>
                </a:lnTo>
                <a:lnTo>
                  <a:pt x="4287" y="1108"/>
                </a:lnTo>
                <a:lnTo>
                  <a:pt x="4406" y="869"/>
                </a:lnTo>
                <a:lnTo>
                  <a:pt x="4549" y="322"/>
                </a:lnTo>
                <a:lnTo>
                  <a:pt x="4573" y="36"/>
                </a:lnTo>
                <a:lnTo>
                  <a:pt x="4573" y="36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9" name="Google Shape;799;p28"/>
          <p:cNvSpPr/>
          <p:nvPr/>
        </p:nvSpPr>
        <p:spPr>
          <a:xfrm rot="-328894">
            <a:off x="4792839" y="2249594"/>
            <a:ext cx="666875" cy="1615837"/>
          </a:xfrm>
          <a:custGeom>
            <a:avLst/>
            <a:gdLst/>
            <a:ahLst/>
            <a:cxnLst/>
            <a:rect l="l" t="t" r="r" b="b"/>
            <a:pathLst>
              <a:path w="26993" h="65404" fill="none" extrusionOk="0">
                <a:moveTo>
                  <a:pt x="0" y="0"/>
                </a:moveTo>
                <a:lnTo>
                  <a:pt x="988" y="631"/>
                </a:lnTo>
                <a:lnTo>
                  <a:pt x="2917" y="1941"/>
                </a:lnTo>
                <a:lnTo>
                  <a:pt x="4763" y="3322"/>
                </a:lnTo>
                <a:lnTo>
                  <a:pt x="6549" y="4751"/>
                </a:lnTo>
                <a:lnTo>
                  <a:pt x="7418" y="5501"/>
                </a:lnTo>
                <a:lnTo>
                  <a:pt x="8204" y="6204"/>
                </a:lnTo>
                <a:lnTo>
                  <a:pt x="9752" y="7656"/>
                </a:lnTo>
                <a:lnTo>
                  <a:pt x="11228" y="9145"/>
                </a:lnTo>
                <a:lnTo>
                  <a:pt x="12633" y="10692"/>
                </a:lnTo>
                <a:lnTo>
                  <a:pt x="13991" y="12276"/>
                </a:lnTo>
                <a:lnTo>
                  <a:pt x="15277" y="13907"/>
                </a:lnTo>
                <a:lnTo>
                  <a:pt x="16491" y="15574"/>
                </a:lnTo>
                <a:lnTo>
                  <a:pt x="17658" y="17277"/>
                </a:lnTo>
                <a:lnTo>
                  <a:pt x="18741" y="19027"/>
                </a:lnTo>
                <a:lnTo>
                  <a:pt x="19777" y="20801"/>
                </a:lnTo>
                <a:lnTo>
                  <a:pt x="20730" y="22611"/>
                </a:lnTo>
                <a:lnTo>
                  <a:pt x="21623" y="24445"/>
                </a:lnTo>
                <a:lnTo>
                  <a:pt x="22456" y="26314"/>
                </a:lnTo>
                <a:lnTo>
                  <a:pt x="23218" y="28207"/>
                </a:lnTo>
                <a:lnTo>
                  <a:pt x="23909" y="30112"/>
                </a:lnTo>
                <a:lnTo>
                  <a:pt x="24528" y="32053"/>
                </a:lnTo>
                <a:lnTo>
                  <a:pt x="25088" y="34018"/>
                </a:lnTo>
                <a:lnTo>
                  <a:pt x="25564" y="35982"/>
                </a:lnTo>
                <a:lnTo>
                  <a:pt x="25981" y="37983"/>
                </a:lnTo>
                <a:lnTo>
                  <a:pt x="26326" y="39983"/>
                </a:lnTo>
                <a:lnTo>
                  <a:pt x="26600" y="41995"/>
                </a:lnTo>
                <a:lnTo>
                  <a:pt x="26802" y="44031"/>
                </a:lnTo>
                <a:lnTo>
                  <a:pt x="26933" y="46055"/>
                </a:lnTo>
                <a:lnTo>
                  <a:pt x="26993" y="48103"/>
                </a:lnTo>
                <a:lnTo>
                  <a:pt x="26981" y="50151"/>
                </a:lnTo>
                <a:lnTo>
                  <a:pt x="26898" y="52187"/>
                </a:lnTo>
                <a:lnTo>
                  <a:pt x="26731" y="54235"/>
                </a:lnTo>
                <a:lnTo>
                  <a:pt x="26505" y="56283"/>
                </a:lnTo>
                <a:lnTo>
                  <a:pt x="26195" y="58319"/>
                </a:lnTo>
                <a:lnTo>
                  <a:pt x="25814" y="60355"/>
                </a:lnTo>
                <a:lnTo>
                  <a:pt x="25350" y="62380"/>
                </a:lnTo>
                <a:lnTo>
                  <a:pt x="24814" y="64392"/>
                </a:lnTo>
                <a:lnTo>
                  <a:pt x="24516" y="65404"/>
                </a:lnTo>
              </a:path>
            </a:pathLst>
          </a:custGeom>
          <a:noFill/>
          <a:ln w="9525" cap="flat" cmpd="sng">
            <a:solidFill>
              <a:srgbClr val="3CB394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0" name="Google Shape;800;p28"/>
          <p:cNvSpPr/>
          <p:nvPr/>
        </p:nvSpPr>
        <p:spPr>
          <a:xfrm rot="-328894">
            <a:off x="4976334" y="2142164"/>
            <a:ext cx="137387" cy="346247"/>
          </a:xfrm>
          <a:custGeom>
            <a:avLst/>
            <a:gdLst/>
            <a:ahLst/>
            <a:cxnLst/>
            <a:rect l="l" t="t" r="r" b="b"/>
            <a:pathLst>
              <a:path w="5561" h="14015" extrusionOk="0">
                <a:moveTo>
                  <a:pt x="2918" y="1"/>
                </a:moveTo>
                <a:lnTo>
                  <a:pt x="2787" y="144"/>
                </a:lnTo>
                <a:lnTo>
                  <a:pt x="2465" y="501"/>
                </a:lnTo>
                <a:lnTo>
                  <a:pt x="1870" y="1251"/>
                </a:lnTo>
                <a:lnTo>
                  <a:pt x="1358" y="2049"/>
                </a:lnTo>
                <a:lnTo>
                  <a:pt x="929" y="2870"/>
                </a:lnTo>
                <a:lnTo>
                  <a:pt x="584" y="3727"/>
                </a:lnTo>
                <a:lnTo>
                  <a:pt x="322" y="4609"/>
                </a:lnTo>
                <a:lnTo>
                  <a:pt x="131" y="5502"/>
                </a:lnTo>
                <a:lnTo>
                  <a:pt x="24" y="6406"/>
                </a:lnTo>
                <a:lnTo>
                  <a:pt x="0" y="7323"/>
                </a:lnTo>
                <a:lnTo>
                  <a:pt x="60" y="8228"/>
                </a:lnTo>
                <a:lnTo>
                  <a:pt x="191" y="9133"/>
                </a:lnTo>
                <a:lnTo>
                  <a:pt x="405" y="10026"/>
                </a:lnTo>
                <a:lnTo>
                  <a:pt x="703" y="10907"/>
                </a:lnTo>
                <a:lnTo>
                  <a:pt x="1096" y="11753"/>
                </a:lnTo>
                <a:lnTo>
                  <a:pt x="1548" y="12574"/>
                </a:lnTo>
                <a:lnTo>
                  <a:pt x="2096" y="13360"/>
                </a:lnTo>
                <a:lnTo>
                  <a:pt x="2406" y="13741"/>
                </a:lnTo>
                <a:lnTo>
                  <a:pt x="2632" y="14015"/>
                </a:lnTo>
                <a:lnTo>
                  <a:pt x="2977" y="13646"/>
                </a:lnTo>
                <a:lnTo>
                  <a:pt x="3596" y="12884"/>
                </a:lnTo>
                <a:lnTo>
                  <a:pt x="4132" y="12074"/>
                </a:lnTo>
                <a:lnTo>
                  <a:pt x="4585" y="11229"/>
                </a:lnTo>
                <a:lnTo>
                  <a:pt x="4942" y="10360"/>
                </a:lnTo>
                <a:lnTo>
                  <a:pt x="5228" y="9455"/>
                </a:lnTo>
                <a:lnTo>
                  <a:pt x="5418" y="8538"/>
                </a:lnTo>
                <a:lnTo>
                  <a:pt x="5537" y="7609"/>
                </a:lnTo>
                <a:lnTo>
                  <a:pt x="5561" y="6680"/>
                </a:lnTo>
                <a:lnTo>
                  <a:pt x="5501" y="5740"/>
                </a:lnTo>
                <a:lnTo>
                  <a:pt x="5359" y="4811"/>
                </a:lnTo>
                <a:lnTo>
                  <a:pt x="5132" y="3894"/>
                </a:lnTo>
                <a:lnTo>
                  <a:pt x="4811" y="3001"/>
                </a:lnTo>
                <a:lnTo>
                  <a:pt x="4406" y="2132"/>
                </a:lnTo>
                <a:lnTo>
                  <a:pt x="3930" y="1298"/>
                </a:lnTo>
                <a:lnTo>
                  <a:pt x="3346" y="501"/>
                </a:lnTo>
                <a:lnTo>
                  <a:pt x="3025" y="120"/>
                </a:lnTo>
                <a:lnTo>
                  <a:pt x="2918" y="1"/>
                </a:lnTo>
                <a:close/>
              </a:path>
            </a:pathLst>
          </a:custGeom>
          <a:solidFill>
            <a:srgbClr val="06809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1" name="Google Shape;801;p28"/>
          <p:cNvSpPr/>
          <p:nvPr/>
        </p:nvSpPr>
        <p:spPr>
          <a:xfrm rot="-328894">
            <a:off x="4827458" y="2616880"/>
            <a:ext cx="344468" cy="152383"/>
          </a:xfrm>
          <a:custGeom>
            <a:avLst/>
            <a:gdLst/>
            <a:ahLst/>
            <a:cxnLst/>
            <a:rect l="l" t="t" r="r" b="b"/>
            <a:pathLst>
              <a:path w="13943" h="6168" extrusionOk="0">
                <a:moveTo>
                  <a:pt x="4501" y="0"/>
                </a:moveTo>
                <a:lnTo>
                  <a:pt x="3560" y="95"/>
                </a:lnTo>
                <a:lnTo>
                  <a:pt x="2620" y="286"/>
                </a:lnTo>
                <a:lnTo>
                  <a:pt x="1691" y="560"/>
                </a:lnTo>
                <a:lnTo>
                  <a:pt x="774" y="917"/>
                </a:lnTo>
                <a:lnTo>
                  <a:pt x="333" y="1131"/>
                </a:lnTo>
                <a:lnTo>
                  <a:pt x="0" y="1298"/>
                </a:lnTo>
                <a:lnTo>
                  <a:pt x="286" y="1727"/>
                </a:lnTo>
                <a:lnTo>
                  <a:pt x="905" y="2524"/>
                </a:lnTo>
                <a:lnTo>
                  <a:pt x="1584" y="3251"/>
                </a:lnTo>
                <a:lnTo>
                  <a:pt x="2322" y="3894"/>
                </a:lnTo>
                <a:lnTo>
                  <a:pt x="3120" y="4465"/>
                </a:lnTo>
                <a:lnTo>
                  <a:pt x="3953" y="4953"/>
                </a:lnTo>
                <a:lnTo>
                  <a:pt x="4822" y="5358"/>
                </a:lnTo>
                <a:lnTo>
                  <a:pt x="5715" y="5692"/>
                </a:lnTo>
                <a:lnTo>
                  <a:pt x="6644" y="5930"/>
                </a:lnTo>
                <a:lnTo>
                  <a:pt x="7597" y="6096"/>
                </a:lnTo>
                <a:lnTo>
                  <a:pt x="8549" y="6168"/>
                </a:lnTo>
                <a:lnTo>
                  <a:pt x="9525" y="6156"/>
                </a:lnTo>
                <a:lnTo>
                  <a:pt x="10490" y="6049"/>
                </a:lnTo>
                <a:lnTo>
                  <a:pt x="11454" y="5846"/>
                </a:lnTo>
                <a:lnTo>
                  <a:pt x="12395" y="5561"/>
                </a:lnTo>
                <a:lnTo>
                  <a:pt x="13336" y="5168"/>
                </a:lnTo>
                <a:lnTo>
                  <a:pt x="13788" y="4941"/>
                </a:lnTo>
                <a:lnTo>
                  <a:pt x="13943" y="4858"/>
                </a:lnTo>
                <a:lnTo>
                  <a:pt x="13824" y="4691"/>
                </a:lnTo>
                <a:lnTo>
                  <a:pt x="13550" y="4275"/>
                </a:lnTo>
                <a:lnTo>
                  <a:pt x="12931" y="3513"/>
                </a:lnTo>
                <a:lnTo>
                  <a:pt x="12252" y="2822"/>
                </a:lnTo>
                <a:lnTo>
                  <a:pt x="11526" y="2203"/>
                </a:lnTo>
                <a:lnTo>
                  <a:pt x="10752" y="1655"/>
                </a:lnTo>
                <a:lnTo>
                  <a:pt x="9942" y="1179"/>
                </a:lnTo>
                <a:lnTo>
                  <a:pt x="9085" y="786"/>
                </a:lnTo>
                <a:lnTo>
                  <a:pt x="8204" y="464"/>
                </a:lnTo>
                <a:lnTo>
                  <a:pt x="7299" y="226"/>
                </a:lnTo>
                <a:lnTo>
                  <a:pt x="6382" y="72"/>
                </a:lnTo>
                <a:lnTo>
                  <a:pt x="5441" y="0"/>
                </a:lnTo>
                <a:close/>
              </a:path>
            </a:pathLst>
          </a:custGeom>
          <a:solidFill>
            <a:srgbClr val="06809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2" name="Google Shape;802;p28"/>
          <p:cNvSpPr/>
          <p:nvPr/>
        </p:nvSpPr>
        <p:spPr>
          <a:xfrm rot="-328894">
            <a:off x="5049898" y="2260611"/>
            <a:ext cx="618" cy="269463"/>
          </a:xfrm>
          <a:custGeom>
            <a:avLst/>
            <a:gdLst/>
            <a:ahLst/>
            <a:cxnLst/>
            <a:rect l="l" t="t" r="r" b="b"/>
            <a:pathLst>
              <a:path w="25" h="10907" fill="none" extrusionOk="0">
                <a:moveTo>
                  <a:pt x="1" y="10907"/>
                </a:moveTo>
                <a:lnTo>
                  <a:pt x="24" y="0"/>
                </a:lnTo>
              </a:path>
            </a:pathLst>
          </a:custGeom>
          <a:noFill/>
          <a:ln w="9525" cap="flat" cmpd="sng">
            <a:solidFill>
              <a:srgbClr val="3CB394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3" name="Google Shape;803;p28"/>
          <p:cNvSpPr/>
          <p:nvPr/>
        </p:nvSpPr>
        <p:spPr>
          <a:xfrm rot="-328894">
            <a:off x="4966050" y="2685895"/>
            <a:ext cx="268894" cy="55019"/>
          </a:xfrm>
          <a:custGeom>
            <a:avLst/>
            <a:gdLst/>
            <a:ahLst/>
            <a:cxnLst/>
            <a:rect l="l" t="t" r="r" b="b"/>
            <a:pathLst>
              <a:path w="10884" h="2227" fill="none" extrusionOk="0">
                <a:moveTo>
                  <a:pt x="10884" y="2227"/>
                </a:moveTo>
                <a:lnTo>
                  <a:pt x="1" y="0"/>
                </a:lnTo>
              </a:path>
            </a:pathLst>
          </a:custGeom>
          <a:noFill/>
          <a:ln w="9525" cap="flat" cmpd="sng">
            <a:solidFill>
              <a:srgbClr val="3CB394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4" name="Google Shape;804;p28"/>
          <p:cNvSpPr/>
          <p:nvPr/>
        </p:nvSpPr>
        <p:spPr>
          <a:xfrm rot="-328894">
            <a:off x="4499192" y="2067134"/>
            <a:ext cx="435978" cy="435978"/>
          </a:xfrm>
          <a:custGeom>
            <a:avLst/>
            <a:gdLst/>
            <a:ahLst/>
            <a:cxnLst/>
            <a:rect l="l" t="t" r="r" b="b"/>
            <a:pathLst>
              <a:path w="17647" h="17647" extrusionOk="0">
                <a:moveTo>
                  <a:pt x="8823" y="0"/>
                </a:moveTo>
                <a:lnTo>
                  <a:pt x="8371" y="12"/>
                </a:lnTo>
                <a:lnTo>
                  <a:pt x="7478" y="96"/>
                </a:lnTo>
                <a:lnTo>
                  <a:pt x="6620" y="274"/>
                </a:lnTo>
                <a:lnTo>
                  <a:pt x="5787" y="536"/>
                </a:lnTo>
                <a:lnTo>
                  <a:pt x="5001" y="870"/>
                </a:lnTo>
                <a:lnTo>
                  <a:pt x="4251" y="1274"/>
                </a:lnTo>
                <a:lnTo>
                  <a:pt x="3549" y="1751"/>
                </a:lnTo>
                <a:lnTo>
                  <a:pt x="2894" y="2286"/>
                </a:lnTo>
                <a:lnTo>
                  <a:pt x="2286" y="2894"/>
                </a:lnTo>
                <a:lnTo>
                  <a:pt x="1751" y="3549"/>
                </a:lnTo>
                <a:lnTo>
                  <a:pt x="1274" y="4251"/>
                </a:lnTo>
                <a:lnTo>
                  <a:pt x="870" y="5001"/>
                </a:lnTo>
                <a:lnTo>
                  <a:pt x="536" y="5787"/>
                </a:lnTo>
                <a:lnTo>
                  <a:pt x="274" y="6620"/>
                </a:lnTo>
                <a:lnTo>
                  <a:pt x="96" y="7478"/>
                </a:lnTo>
                <a:lnTo>
                  <a:pt x="12" y="8371"/>
                </a:lnTo>
                <a:lnTo>
                  <a:pt x="0" y="8823"/>
                </a:lnTo>
                <a:lnTo>
                  <a:pt x="12" y="9276"/>
                </a:lnTo>
                <a:lnTo>
                  <a:pt x="96" y="10169"/>
                </a:lnTo>
                <a:lnTo>
                  <a:pt x="274" y="11038"/>
                </a:lnTo>
                <a:lnTo>
                  <a:pt x="536" y="11859"/>
                </a:lnTo>
                <a:lnTo>
                  <a:pt x="870" y="12657"/>
                </a:lnTo>
                <a:lnTo>
                  <a:pt x="1274" y="13407"/>
                </a:lnTo>
                <a:lnTo>
                  <a:pt x="1751" y="14110"/>
                </a:lnTo>
                <a:lnTo>
                  <a:pt x="2286" y="14765"/>
                </a:lnTo>
                <a:lnTo>
                  <a:pt x="2894" y="15360"/>
                </a:lnTo>
                <a:lnTo>
                  <a:pt x="3549" y="15896"/>
                </a:lnTo>
                <a:lnTo>
                  <a:pt x="4251" y="16372"/>
                </a:lnTo>
                <a:lnTo>
                  <a:pt x="5001" y="16789"/>
                </a:lnTo>
                <a:lnTo>
                  <a:pt x="5787" y="17122"/>
                </a:lnTo>
                <a:lnTo>
                  <a:pt x="6620" y="17372"/>
                </a:lnTo>
                <a:lnTo>
                  <a:pt x="7478" y="17551"/>
                </a:lnTo>
                <a:lnTo>
                  <a:pt x="8371" y="17646"/>
                </a:lnTo>
                <a:lnTo>
                  <a:pt x="9276" y="17646"/>
                </a:lnTo>
                <a:lnTo>
                  <a:pt x="10169" y="17551"/>
                </a:lnTo>
                <a:lnTo>
                  <a:pt x="11026" y="17372"/>
                </a:lnTo>
                <a:lnTo>
                  <a:pt x="11859" y="17122"/>
                </a:lnTo>
                <a:lnTo>
                  <a:pt x="12657" y="16789"/>
                </a:lnTo>
                <a:lnTo>
                  <a:pt x="13407" y="16372"/>
                </a:lnTo>
                <a:lnTo>
                  <a:pt x="14110" y="15896"/>
                </a:lnTo>
                <a:lnTo>
                  <a:pt x="14765" y="15360"/>
                </a:lnTo>
                <a:lnTo>
                  <a:pt x="15360" y="14765"/>
                </a:lnTo>
                <a:lnTo>
                  <a:pt x="15896" y="14110"/>
                </a:lnTo>
                <a:lnTo>
                  <a:pt x="16372" y="13407"/>
                </a:lnTo>
                <a:lnTo>
                  <a:pt x="16777" y="12657"/>
                </a:lnTo>
                <a:lnTo>
                  <a:pt x="17122" y="11859"/>
                </a:lnTo>
                <a:lnTo>
                  <a:pt x="17372" y="11038"/>
                </a:lnTo>
                <a:lnTo>
                  <a:pt x="17551" y="10169"/>
                </a:lnTo>
                <a:lnTo>
                  <a:pt x="17646" y="9276"/>
                </a:lnTo>
                <a:lnTo>
                  <a:pt x="17646" y="8823"/>
                </a:lnTo>
                <a:lnTo>
                  <a:pt x="17646" y="8371"/>
                </a:lnTo>
                <a:lnTo>
                  <a:pt x="17551" y="7478"/>
                </a:lnTo>
                <a:lnTo>
                  <a:pt x="17372" y="6620"/>
                </a:lnTo>
                <a:lnTo>
                  <a:pt x="17122" y="5787"/>
                </a:lnTo>
                <a:lnTo>
                  <a:pt x="16777" y="5001"/>
                </a:lnTo>
                <a:lnTo>
                  <a:pt x="16372" y="4251"/>
                </a:lnTo>
                <a:lnTo>
                  <a:pt x="15896" y="3549"/>
                </a:lnTo>
                <a:lnTo>
                  <a:pt x="15360" y="2894"/>
                </a:lnTo>
                <a:lnTo>
                  <a:pt x="14765" y="2286"/>
                </a:lnTo>
                <a:lnTo>
                  <a:pt x="14110" y="1751"/>
                </a:lnTo>
                <a:lnTo>
                  <a:pt x="13407" y="1274"/>
                </a:lnTo>
                <a:lnTo>
                  <a:pt x="12657" y="870"/>
                </a:lnTo>
                <a:lnTo>
                  <a:pt x="11859" y="536"/>
                </a:lnTo>
                <a:lnTo>
                  <a:pt x="11026" y="274"/>
                </a:lnTo>
                <a:lnTo>
                  <a:pt x="10169" y="96"/>
                </a:lnTo>
                <a:lnTo>
                  <a:pt x="9276" y="12"/>
                </a:lnTo>
                <a:lnTo>
                  <a:pt x="8823" y="0"/>
                </a:lnTo>
                <a:close/>
              </a:path>
            </a:pathLst>
          </a:custGeom>
          <a:solidFill>
            <a:srgbClr val="06809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05" name="Google Shape;805;p28"/>
          <p:cNvGrpSpPr/>
          <p:nvPr/>
        </p:nvGrpSpPr>
        <p:grpSpPr>
          <a:xfrm>
            <a:off x="4574986" y="2185786"/>
            <a:ext cx="283330" cy="183857"/>
            <a:chOff x="4653035" y="2839960"/>
            <a:chExt cx="722966" cy="469263"/>
          </a:xfrm>
        </p:grpSpPr>
        <p:sp>
          <p:nvSpPr>
            <p:cNvPr id="806" name="Google Shape;806;p28"/>
            <p:cNvSpPr/>
            <p:nvPr/>
          </p:nvSpPr>
          <p:spPr>
            <a:xfrm>
              <a:off x="4653035" y="2839960"/>
              <a:ext cx="722966" cy="469263"/>
            </a:xfrm>
            <a:custGeom>
              <a:avLst/>
              <a:gdLst/>
              <a:ahLst/>
              <a:cxnLst/>
              <a:rect l="l" t="t" r="r" b="b"/>
              <a:pathLst>
                <a:path w="11467" h="7443" fill="none" extrusionOk="0">
                  <a:moveTo>
                    <a:pt x="9264" y="7395"/>
                  </a:moveTo>
                  <a:lnTo>
                    <a:pt x="2703" y="7442"/>
                  </a:lnTo>
                  <a:lnTo>
                    <a:pt x="2429" y="7430"/>
                  </a:lnTo>
                  <a:lnTo>
                    <a:pt x="1905" y="7323"/>
                  </a:lnTo>
                  <a:lnTo>
                    <a:pt x="1417" y="7121"/>
                  </a:lnTo>
                  <a:lnTo>
                    <a:pt x="988" y="6835"/>
                  </a:lnTo>
                  <a:lnTo>
                    <a:pt x="619" y="6478"/>
                  </a:lnTo>
                  <a:lnTo>
                    <a:pt x="322" y="6049"/>
                  </a:lnTo>
                  <a:lnTo>
                    <a:pt x="119" y="5573"/>
                  </a:lnTo>
                  <a:lnTo>
                    <a:pt x="12" y="5049"/>
                  </a:lnTo>
                  <a:lnTo>
                    <a:pt x="0" y="4763"/>
                  </a:lnTo>
                  <a:lnTo>
                    <a:pt x="0" y="4489"/>
                  </a:lnTo>
                  <a:lnTo>
                    <a:pt x="107" y="3954"/>
                  </a:lnTo>
                  <a:lnTo>
                    <a:pt x="310" y="3466"/>
                  </a:lnTo>
                  <a:lnTo>
                    <a:pt x="607" y="3037"/>
                  </a:lnTo>
                  <a:lnTo>
                    <a:pt x="976" y="2668"/>
                  </a:lnTo>
                  <a:lnTo>
                    <a:pt x="1417" y="2370"/>
                  </a:lnTo>
                  <a:lnTo>
                    <a:pt x="1905" y="2168"/>
                  </a:lnTo>
                  <a:lnTo>
                    <a:pt x="2429" y="2061"/>
                  </a:lnTo>
                  <a:lnTo>
                    <a:pt x="2715" y="2061"/>
                  </a:lnTo>
                  <a:lnTo>
                    <a:pt x="2834" y="1822"/>
                  </a:lnTo>
                  <a:lnTo>
                    <a:pt x="3120" y="1406"/>
                  </a:lnTo>
                  <a:lnTo>
                    <a:pt x="3465" y="1025"/>
                  </a:lnTo>
                  <a:lnTo>
                    <a:pt x="3858" y="703"/>
                  </a:lnTo>
                  <a:lnTo>
                    <a:pt x="4287" y="429"/>
                  </a:lnTo>
                  <a:lnTo>
                    <a:pt x="4739" y="227"/>
                  </a:lnTo>
                  <a:lnTo>
                    <a:pt x="5239" y="84"/>
                  </a:lnTo>
                  <a:lnTo>
                    <a:pt x="5751" y="1"/>
                  </a:lnTo>
                  <a:lnTo>
                    <a:pt x="6013" y="1"/>
                  </a:lnTo>
                  <a:lnTo>
                    <a:pt x="6334" y="1"/>
                  </a:lnTo>
                  <a:lnTo>
                    <a:pt x="6954" y="108"/>
                  </a:lnTo>
                  <a:lnTo>
                    <a:pt x="7549" y="310"/>
                  </a:lnTo>
                  <a:lnTo>
                    <a:pt x="8097" y="620"/>
                  </a:lnTo>
                  <a:lnTo>
                    <a:pt x="8347" y="810"/>
                  </a:lnTo>
                  <a:lnTo>
                    <a:pt x="8561" y="989"/>
                  </a:lnTo>
                  <a:lnTo>
                    <a:pt x="8942" y="1394"/>
                  </a:lnTo>
                  <a:lnTo>
                    <a:pt x="9264" y="1858"/>
                  </a:lnTo>
                  <a:lnTo>
                    <a:pt x="9502" y="2370"/>
                  </a:lnTo>
                  <a:lnTo>
                    <a:pt x="9585" y="2632"/>
                  </a:lnTo>
                  <a:lnTo>
                    <a:pt x="9787" y="2680"/>
                  </a:lnTo>
                  <a:lnTo>
                    <a:pt x="10157" y="2846"/>
                  </a:lnTo>
                  <a:lnTo>
                    <a:pt x="10502" y="3061"/>
                  </a:lnTo>
                  <a:lnTo>
                    <a:pt x="10800" y="3323"/>
                  </a:lnTo>
                  <a:lnTo>
                    <a:pt x="11050" y="3632"/>
                  </a:lnTo>
                  <a:lnTo>
                    <a:pt x="11240" y="3978"/>
                  </a:lnTo>
                  <a:lnTo>
                    <a:pt x="11383" y="4359"/>
                  </a:lnTo>
                  <a:lnTo>
                    <a:pt x="11454" y="4751"/>
                  </a:lnTo>
                  <a:lnTo>
                    <a:pt x="11466" y="4966"/>
                  </a:lnTo>
                  <a:lnTo>
                    <a:pt x="11454" y="5192"/>
                  </a:lnTo>
                  <a:lnTo>
                    <a:pt x="11383" y="5633"/>
                  </a:lnTo>
                  <a:lnTo>
                    <a:pt x="11216" y="6049"/>
                  </a:lnTo>
                  <a:lnTo>
                    <a:pt x="10990" y="6418"/>
                  </a:lnTo>
                  <a:lnTo>
                    <a:pt x="10847" y="6597"/>
                  </a:lnTo>
                  <a:lnTo>
                    <a:pt x="10692" y="6752"/>
                  </a:lnTo>
                  <a:lnTo>
                    <a:pt x="10359" y="7014"/>
                  </a:lnTo>
                  <a:lnTo>
                    <a:pt x="9990" y="7204"/>
                  </a:lnTo>
                  <a:lnTo>
                    <a:pt x="9597" y="7335"/>
                  </a:lnTo>
                  <a:lnTo>
                    <a:pt x="9383" y="7371"/>
                  </a:lnTo>
                  <a:lnTo>
                    <a:pt x="9323" y="7383"/>
                  </a:lnTo>
                  <a:lnTo>
                    <a:pt x="9264" y="7395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" name="Google Shape;807;p28"/>
            <p:cNvSpPr/>
            <p:nvPr/>
          </p:nvSpPr>
          <p:spPr>
            <a:xfrm>
              <a:off x="4927040" y="2971351"/>
              <a:ext cx="210200" cy="244750"/>
            </a:xfrm>
            <a:custGeom>
              <a:avLst/>
              <a:gdLst/>
              <a:ahLst/>
              <a:cxnLst/>
              <a:rect l="l" t="t" r="r" b="b"/>
              <a:pathLst>
                <a:path w="3334" h="3882" fill="none" extrusionOk="0">
                  <a:moveTo>
                    <a:pt x="1988" y="1941"/>
                  </a:moveTo>
                  <a:lnTo>
                    <a:pt x="1977" y="322"/>
                  </a:lnTo>
                  <a:lnTo>
                    <a:pt x="1953" y="191"/>
                  </a:lnTo>
                  <a:lnTo>
                    <a:pt x="1774" y="12"/>
                  </a:lnTo>
                  <a:lnTo>
                    <a:pt x="1643" y="0"/>
                  </a:lnTo>
                  <a:lnTo>
                    <a:pt x="1643" y="0"/>
                  </a:lnTo>
                  <a:lnTo>
                    <a:pt x="1512" y="12"/>
                  </a:lnTo>
                  <a:lnTo>
                    <a:pt x="1334" y="191"/>
                  </a:lnTo>
                  <a:lnTo>
                    <a:pt x="1310" y="322"/>
                  </a:lnTo>
                  <a:lnTo>
                    <a:pt x="1322" y="1941"/>
                  </a:lnTo>
                  <a:lnTo>
                    <a:pt x="1322" y="1989"/>
                  </a:lnTo>
                  <a:lnTo>
                    <a:pt x="1262" y="2048"/>
                  </a:lnTo>
                  <a:lnTo>
                    <a:pt x="1215" y="2060"/>
                  </a:lnTo>
                  <a:lnTo>
                    <a:pt x="143" y="2072"/>
                  </a:lnTo>
                  <a:lnTo>
                    <a:pt x="60" y="2096"/>
                  </a:lnTo>
                  <a:lnTo>
                    <a:pt x="0" y="2239"/>
                  </a:lnTo>
                  <a:lnTo>
                    <a:pt x="36" y="2310"/>
                  </a:lnTo>
                  <a:lnTo>
                    <a:pt x="238" y="2525"/>
                  </a:lnTo>
                  <a:lnTo>
                    <a:pt x="357" y="2632"/>
                  </a:lnTo>
                  <a:lnTo>
                    <a:pt x="1584" y="3846"/>
                  </a:lnTo>
                  <a:lnTo>
                    <a:pt x="1631" y="3882"/>
                  </a:lnTo>
                  <a:lnTo>
                    <a:pt x="1715" y="3882"/>
                  </a:lnTo>
                  <a:lnTo>
                    <a:pt x="1750" y="3846"/>
                  </a:lnTo>
                  <a:lnTo>
                    <a:pt x="2965" y="2620"/>
                  </a:lnTo>
                  <a:lnTo>
                    <a:pt x="3084" y="2501"/>
                  </a:lnTo>
                  <a:lnTo>
                    <a:pt x="3286" y="2310"/>
                  </a:lnTo>
                  <a:lnTo>
                    <a:pt x="3334" y="2239"/>
                  </a:lnTo>
                  <a:lnTo>
                    <a:pt x="3274" y="2084"/>
                  </a:lnTo>
                  <a:lnTo>
                    <a:pt x="3179" y="2072"/>
                  </a:lnTo>
                  <a:lnTo>
                    <a:pt x="2108" y="2048"/>
                  </a:lnTo>
                  <a:lnTo>
                    <a:pt x="2060" y="2048"/>
                  </a:lnTo>
                  <a:lnTo>
                    <a:pt x="1988" y="1989"/>
                  </a:lnTo>
                  <a:lnTo>
                    <a:pt x="1988" y="194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08" name="Google Shape;808;p28"/>
          <p:cNvSpPr/>
          <p:nvPr/>
        </p:nvSpPr>
        <p:spPr>
          <a:xfrm rot="-328894">
            <a:off x="4898404" y="1984324"/>
            <a:ext cx="57984" cy="57984"/>
          </a:xfrm>
          <a:custGeom>
            <a:avLst/>
            <a:gdLst/>
            <a:ahLst/>
            <a:cxnLst/>
            <a:rect l="l" t="t" r="r" b="b"/>
            <a:pathLst>
              <a:path w="2347" h="2347" fill="none" extrusionOk="0">
                <a:moveTo>
                  <a:pt x="2346" y="1180"/>
                </a:moveTo>
                <a:lnTo>
                  <a:pt x="2323" y="1418"/>
                </a:lnTo>
                <a:lnTo>
                  <a:pt x="2156" y="1834"/>
                </a:lnTo>
                <a:lnTo>
                  <a:pt x="1835" y="2156"/>
                </a:lnTo>
                <a:lnTo>
                  <a:pt x="1406" y="2335"/>
                </a:lnTo>
                <a:lnTo>
                  <a:pt x="1168" y="2346"/>
                </a:lnTo>
                <a:lnTo>
                  <a:pt x="930" y="2335"/>
                </a:lnTo>
                <a:lnTo>
                  <a:pt x="513" y="2156"/>
                </a:lnTo>
                <a:lnTo>
                  <a:pt x="191" y="1834"/>
                </a:lnTo>
                <a:lnTo>
                  <a:pt x="13" y="1418"/>
                </a:lnTo>
                <a:lnTo>
                  <a:pt x="1" y="1180"/>
                </a:lnTo>
                <a:lnTo>
                  <a:pt x="13" y="941"/>
                </a:lnTo>
                <a:lnTo>
                  <a:pt x="191" y="513"/>
                </a:lnTo>
                <a:lnTo>
                  <a:pt x="513" y="191"/>
                </a:lnTo>
                <a:lnTo>
                  <a:pt x="930" y="25"/>
                </a:lnTo>
                <a:lnTo>
                  <a:pt x="1168" y="1"/>
                </a:lnTo>
                <a:lnTo>
                  <a:pt x="1406" y="25"/>
                </a:lnTo>
                <a:lnTo>
                  <a:pt x="1835" y="191"/>
                </a:lnTo>
                <a:lnTo>
                  <a:pt x="2156" y="513"/>
                </a:lnTo>
                <a:lnTo>
                  <a:pt x="2323" y="941"/>
                </a:lnTo>
                <a:lnTo>
                  <a:pt x="2346" y="1180"/>
                </a:lnTo>
                <a:close/>
              </a:path>
            </a:pathLst>
          </a:custGeom>
          <a:noFill/>
          <a:ln w="9525" cap="flat" cmpd="sng">
            <a:solidFill>
              <a:srgbClr val="3CB394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9" name="Google Shape;809;p28"/>
          <p:cNvSpPr/>
          <p:nvPr/>
        </p:nvSpPr>
        <p:spPr>
          <a:xfrm rot="-328894">
            <a:off x="4791336" y="2712485"/>
            <a:ext cx="18850" cy="18554"/>
          </a:xfrm>
          <a:custGeom>
            <a:avLst/>
            <a:gdLst/>
            <a:ahLst/>
            <a:cxnLst/>
            <a:rect l="l" t="t" r="r" b="b"/>
            <a:pathLst>
              <a:path w="763" h="751" fill="none" extrusionOk="0">
                <a:moveTo>
                  <a:pt x="762" y="370"/>
                </a:moveTo>
                <a:lnTo>
                  <a:pt x="750" y="453"/>
                </a:lnTo>
                <a:lnTo>
                  <a:pt x="703" y="584"/>
                </a:lnTo>
                <a:lnTo>
                  <a:pt x="595" y="691"/>
                </a:lnTo>
                <a:lnTo>
                  <a:pt x="464" y="751"/>
                </a:lnTo>
                <a:lnTo>
                  <a:pt x="381" y="751"/>
                </a:lnTo>
                <a:lnTo>
                  <a:pt x="310" y="751"/>
                </a:lnTo>
                <a:lnTo>
                  <a:pt x="167" y="691"/>
                </a:lnTo>
                <a:lnTo>
                  <a:pt x="72" y="584"/>
                </a:lnTo>
                <a:lnTo>
                  <a:pt x="12" y="453"/>
                </a:lnTo>
                <a:lnTo>
                  <a:pt x="0" y="370"/>
                </a:lnTo>
                <a:lnTo>
                  <a:pt x="12" y="299"/>
                </a:lnTo>
                <a:lnTo>
                  <a:pt x="72" y="168"/>
                </a:lnTo>
                <a:lnTo>
                  <a:pt x="167" y="60"/>
                </a:lnTo>
                <a:lnTo>
                  <a:pt x="310" y="1"/>
                </a:lnTo>
                <a:lnTo>
                  <a:pt x="381" y="1"/>
                </a:lnTo>
                <a:lnTo>
                  <a:pt x="464" y="1"/>
                </a:lnTo>
                <a:lnTo>
                  <a:pt x="595" y="60"/>
                </a:lnTo>
                <a:lnTo>
                  <a:pt x="703" y="168"/>
                </a:lnTo>
                <a:lnTo>
                  <a:pt x="750" y="299"/>
                </a:lnTo>
                <a:lnTo>
                  <a:pt x="762" y="370"/>
                </a:lnTo>
                <a:close/>
              </a:path>
            </a:pathLst>
          </a:custGeom>
          <a:noFill/>
          <a:ln w="9525" cap="flat" cmpd="sng">
            <a:solidFill>
              <a:srgbClr val="3CB394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0" name="Google Shape;810;p28"/>
          <p:cNvSpPr/>
          <p:nvPr/>
        </p:nvSpPr>
        <p:spPr>
          <a:xfrm rot="-328894">
            <a:off x="4821738" y="2736225"/>
            <a:ext cx="37379" cy="37379"/>
          </a:xfrm>
          <a:custGeom>
            <a:avLst/>
            <a:gdLst/>
            <a:ahLst/>
            <a:cxnLst/>
            <a:rect l="l" t="t" r="r" b="b"/>
            <a:pathLst>
              <a:path w="1513" h="1513" extrusionOk="0">
                <a:moveTo>
                  <a:pt x="763" y="0"/>
                </a:moveTo>
                <a:lnTo>
                  <a:pt x="608" y="12"/>
                </a:lnTo>
                <a:lnTo>
                  <a:pt x="334" y="119"/>
                </a:lnTo>
                <a:lnTo>
                  <a:pt x="131" y="334"/>
                </a:lnTo>
                <a:lnTo>
                  <a:pt x="12" y="596"/>
                </a:lnTo>
                <a:lnTo>
                  <a:pt x="0" y="750"/>
                </a:lnTo>
                <a:lnTo>
                  <a:pt x="12" y="905"/>
                </a:lnTo>
                <a:lnTo>
                  <a:pt x="131" y="1179"/>
                </a:lnTo>
                <a:lnTo>
                  <a:pt x="334" y="1381"/>
                </a:lnTo>
                <a:lnTo>
                  <a:pt x="608" y="1500"/>
                </a:lnTo>
                <a:lnTo>
                  <a:pt x="763" y="1512"/>
                </a:lnTo>
                <a:lnTo>
                  <a:pt x="917" y="1500"/>
                </a:lnTo>
                <a:lnTo>
                  <a:pt x="1179" y="1381"/>
                </a:lnTo>
                <a:lnTo>
                  <a:pt x="1394" y="1179"/>
                </a:lnTo>
                <a:lnTo>
                  <a:pt x="1501" y="905"/>
                </a:lnTo>
                <a:lnTo>
                  <a:pt x="1513" y="750"/>
                </a:lnTo>
                <a:lnTo>
                  <a:pt x="1501" y="596"/>
                </a:lnTo>
                <a:lnTo>
                  <a:pt x="1394" y="334"/>
                </a:lnTo>
                <a:lnTo>
                  <a:pt x="1179" y="119"/>
                </a:lnTo>
                <a:lnTo>
                  <a:pt x="917" y="12"/>
                </a:lnTo>
                <a:lnTo>
                  <a:pt x="763" y="0"/>
                </a:lnTo>
                <a:close/>
              </a:path>
            </a:pathLst>
          </a:custGeom>
          <a:solidFill>
            <a:srgbClr val="0F689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1" name="Google Shape;811;p28"/>
          <p:cNvSpPr/>
          <p:nvPr/>
        </p:nvSpPr>
        <p:spPr>
          <a:xfrm rot="-328894">
            <a:off x="4885117" y="2056884"/>
            <a:ext cx="37404" cy="37379"/>
          </a:xfrm>
          <a:custGeom>
            <a:avLst/>
            <a:gdLst/>
            <a:ahLst/>
            <a:cxnLst/>
            <a:rect l="l" t="t" r="r" b="b"/>
            <a:pathLst>
              <a:path w="1514" h="1513" extrusionOk="0">
                <a:moveTo>
                  <a:pt x="763" y="1"/>
                </a:moveTo>
                <a:lnTo>
                  <a:pt x="608" y="13"/>
                </a:lnTo>
                <a:lnTo>
                  <a:pt x="334" y="132"/>
                </a:lnTo>
                <a:lnTo>
                  <a:pt x="132" y="334"/>
                </a:lnTo>
                <a:lnTo>
                  <a:pt x="13" y="608"/>
                </a:lnTo>
                <a:lnTo>
                  <a:pt x="1" y="763"/>
                </a:lnTo>
                <a:lnTo>
                  <a:pt x="13" y="917"/>
                </a:lnTo>
                <a:lnTo>
                  <a:pt x="132" y="1179"/>
                </a:lnTo>
                <a:lnTo>
                  <a:pt x="334" y="1394"/>
                </a:lnTo>
                <a:lnTo>
                  <a:pt x="608" y="1501"/>
                </a:lnTo>
                <a:lnTo>
                  <a:pt x="763" y="1513"/>
                </a:lnTo>
                <a:lnTo>
                  <a:pt x="918" y="1501"/>
                </a:lnTo>
                <a:lnTo>
                  <a:pt x="1192" y="1394"/>
                </a:lnTo>
                <a:lnTo>
                  <a:pt x="1394" y="1179"/>
                </a:lnTo>
                <a:lnTo>
                  <a:pt x="1501" y="917"/>
                </a:lnTo>
                <a:lnTo>
                  <a:pt x="1513" y="763"/>
                </a:lnTo>
                <a:lnTo>
                  <a:pt x="1501" y="608"/>
                </a:lnTo>
                <a:lnTo>
                  <a:pt x="1394" y="334"/>
                </a:lnTo>
                <a:lnTo>
                  <a:pt x="1192" y="132"/>
                </a:lnTo>
                <a:lnTo>
                  <a:pt x="918" y="13"/>
                </a:lnTo>
                <a:lnTo>
                  <a:pt x="763" y="1"/>
                </a:lnTo>
                <a:close/>
              </a:path>
            </a:pathLst>
          </a:custGeom>
          <a:solidFill>
            <a:srgbClr val="0F689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2" name="Google Shape;812;p28"/>
          <p:cNvSpPr/>
          <p:nvPr/>
        </p:nvSpPr>
        <p:spPr>
          <a:xfrm rot="-328894">
            <a:off x="4956170" y="2051855"/>
            <a:ext cx="37379" cy="37379"/>
          </a:xfrm>
          <a:custGeom>
            <a:avLst/>
            <a:gdLst/>
            <a:ahLst/>
            <a:cxnLst/>
            <a:rect l="l" t="t" r="r" b="b"/>
            <a:pathLst>
              <a:path w="1513" h="1513" fill="none" extrusionOk="0">
                <a:moveTo>
                  <a:pt x="1513" y="750"/>
                </a:moveTo>
                <a:lnTo>
                  <a:pt x="1501" y="905"/>
                </a:lnTo>
                <a:lnTo>
                  <a:pt x="1393" y="1179"/>
                </a:lnTo>
                <a:lnTo>
                  <a:pt x="1179" y="1381"/>
                </a:lnTo>
                <a:lnTo>
                  <a:pt x="917" y="1500"/>
                </a:lnTo>
                <a:lnTo>
                  <a:pt x="762" y="1512"/>
                </a:lnTo>
                <a:lnTo>
                  <a:pt x="608" y="1500"/>
                </a:lnTo>
                <a:lnTo>
                  <a:pt x="334" y="1381"/>
                </a:lnTo>
                <a:lnTo>
                  <a:pt x="131" y="1179"/>
                </a:lnTo>
                <a:lnTo>
                  <a:pt x="12" y="905"/>
                </a:lnTo>
                <a:lnTo>
                  <a:pt x="0" y="750"/>
                </a:lnTo>
                <a:lnTo>
                  <a:pt x="12" y="595"/>
                </a:lnTo>
                <a:lnTo>
                  <a:pt x="131" y="333"/>
                </a:lnTo>
                <a:lnTo>
                  <a:pt x="334" y="119"/>
                </a:lnTo>
                <a:lnTo>
                  <a:pt x="608" y="12"/>
                </a:lnTo>
                <a:lnTo>
                  <a:pt x="762" y="0"/>
                </a:lnTo>
                <a:lnTo>
                  <a:pt x="917" y="12"/>
                </a:lnTo>
                <a:lnTo>
                  <a:pt x="1179" y="119"/>
                </a:lnTo>
                <a:lnTo>
                  <a:pt x="1393" y="333"/>
                </a:lnTo>
                <a:lnTo>
                  <a:pt x="1501" y="595"/>
                </a:lnTo>
                <a:lnTo>
                  <a:pt x="1513" y="750"/>
                </a:lnTo>
                <a:close/>
              </a:path>
            </a:pathLst>
          </a:custGeom>
          <a:noFill/>
          <a:ln w="9525" cap="flat" cmpd="sng">
            <a:solidFill>
              <a:srgbClr val="3CB394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3" name="Google Shape;813;p28"/>
          <p:cNvSpPr/>
          <p:nvPr/>
        </p:nvSpPr>
        <p:spPr>
          <a:xfrm>
            <a:off x="3887243" y="3369709"/>
            <a:ext cx="33253" cy="33549"/>
          </a:xfrm>
          <a:custGeom>
            <a:avLst/>
            <a:gdLst/>
            <a:ahLst/>
            <a:cxnLst/>
            <a:rect l="l" t="t" r="r" b="b"/>
            <a:pathLst>
              <a:path w="1346" h="1358" fill="none" extrusionOk="0">
                <a:moveTo>
                  <a:pt x="1346" y="679"/>
                </a:moveTo>
                <a:lnTo>
                  <a:pt x="1334" y="822"/>
                </a:lnTo>
                <a:lnTo>
                  <a:pt x="1239" y="1060"/>
                </a:lnTo>
                <a:lnTo>
                  <a:pt x="1048" y="1239"/>
                </a:lnTo>
                <a:lnTo>
                  <a:pt x="810" y="1346"/>
                </a:lnTo>
                <a:lnTo>
                  <a:pt x="667" y="1358"/>
                </a:lnTo>
                <a:lnTo>
                  <a:pt x="536" y="1346"/>
                </a:lnTo>
                <a:lnTo>
                  <a:pt x="298" y="1239"/>
                </a:lnTo>
                <a:lnTo>
                  <a:pt x="108" y="1060"/>
                </a:lnTo>
                <a:lnTo>
                  <a:pt x="12" y="822"/>
                </a:lnTo>
                <a:lnTo>
                  <a:pt x="0" y="679"/>
                </a:lnTo>
                <a:lnTo>
                  <a:pt x="12" y="548"/>
                </a:lnTo>
                <a:lnTo>
                  <a:pt x="108" y="298"/>
                </a:lnTo>
                <a:lnTo>
                  <a:pt x="298" y="119"/>
                </a:lnTo>
                <a:lnTo>
                  <a:pt x="536" y="12"/>
                </a:lnTo>
                <a:lnTo>
                  <a:pt x="667" y="0"/>
                </a:lnTo>
                <a:lnTo>
                  <a:pt x="810" y="12"/>
                </a:lnTo>
                <a:lnTo>
                  <a:pt x="1048" y="119"/>
                </a:lnTo>
                <a:lnTo>
                  <a:pt x="1239" y="298"/>
                </a:lnTo>
                <a:lnTo>
                  <a:pt x="1334" y="548"/>
                </a:lnTo>
                <a:lnTo>
                  <a:pt x="1346" y="679"/>
                </a:lnTo>
                <a:close/>
              </a:path>
            </a:pathLst>
          </a:custGeom>
          <a:noFill/>
          <a:ln w="9525" cap="flat" cmpd="sng">
            <a:solidFill>
              <a:srgbClr val="0F6890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4" name="Google Shape;814;p28"/>
          <p:cNvSpPr/>
          <p:nvPr/>
        </p:nvSpPr>
        <p:spPr>
          <a:xfrm>
            <a:off x="3742800" y="3021077"/>
            <a:ext cx="1297235" cy="2495946"/>
          </a:xfrm>
          <a:custGeom>
            <a:avLst/>
            <a:gdLst/>
            <a:ahLst/>
            <a:cxnLst/>
            <a:rect l="l" t="t" r="r" b="b"/>
            <a:pathLst>
              <a:path w="52509" h="101030" fill="none" extrusionOk="0">
                <a:moveTo>
                  <a:pt x="0" y="1"/>
                </a:moveTo>
                <a:lnTo>
                  <a:pt x="1298" y="251"/>
                </a:lnTo>
                <a:lnTo>
                  <a:pt x="3834" y="834"/>
                </a:lnTo>
                <a:lnTo>
                  <a:pt x="6335" y="1525"/>
                </a:lnTo>
                <a:lnTo>
                  <a:pt x="8787" y="2299"/>
                </a:lnTo>
                <a:lnTo>
                  <a:pt x="10002" y="2727"/>
                </a:lnTo>
                <a:lnTo>
                  <a:pt x="11359" y="3227"/>
                </a:lnTo>
                <a:lnTo>
                  <a:pt x="14038" y="4335"/>
                </a:lnTo>
                <a:lnTo>
                  <a:pt x="16646" y="5549"/>
                </a:lnTo>
                <a:lnTo>
                  <a:pt x="19182" y="6871"/>
                </a:lnTo>
                <a:lnTo>
                  <a:pt x="21635" y="8300"/>
                </a:lnTo>
                <a:lnTo>
                  <a:pt x="24028" y="9824"/>
                </a:lnTo>
                <a:lnTo>
                  <a:pt x="26326" y="11455"/>
                </a:lnTo>
                <a:lnTo>
                  <a:pt x="28553" y="13182"/>
                </a:lnTo>
                <a:lnTo>
                  <a:pt x="30696" y="14991"/>
                </a:lnTo>
                <a:lnTo>
                  <a:pt x="32756" y="16885"/>
                </a:lnTo>
                <a:lnTo>
                  <a:pt x="34732" y="18873"/>
                </a:lnTo>
                <a:lnTo>
                  <a:pt x="36613" y="20945"/>
                </a:lnTo>
                <a:lnTo>
                  <a:pt x="38399" y="23076"/>
                </a:lnTo>
                <a:lnTo>
                  <a:pt x="40090" y="25291"/>
                </a:lnTo>
                <a:lnTo>
                  <a:pt x="41686" y="27577"/>
                </a:lnTo>
                <a:lnTo>
                  <a:pt x="43186" y="29934"/>
                </a:lnTo>
                <a:lnTo>
                  <a:pt x="44579" y="32351"/>
                </a:lnTo>
                <a:lnTo>
                  <a:pt x="45865" y="34828"/>
                </a:lnTo>
                <a:lnTo>
                  <a:pt x="47044" y="37352"/>
                </a:lnTo>
                <a:lnTo>
                  <a:pt x="48127" y="39936"/>
                </a:lnTo>
                <a:lnTo>
                  <a:pt x="49080" y="42579"/>
                </a:lnTo>
                <a:lnTo>
                  <a:pt x="49937" y="45258"/>
                </a:lnTo>
                <a:lnTo>
                  <a:pt x="50663" y="47973"/>
                </a:lnTo>
                <a:lnTo>
                  <a:pt x="51283" y="50735"/>
                </a:lnTo>
                <a:lnTo>
                  <a:pt x="51771" y="53533"/>
                </a:lnTo>
                <a:lnTo>
                  <a:pt x="52152" y="56355"/>
                </a:lnTo>
                <a:lnTo>
                  <a:pt x="52390" y="59213"/>
                </a:lnTo>
                <a:lnTo>
                  <a:pt x="52509" y="62094"/>
                </a:lnTo>
                <a:lnTo>
                  <a:pt x="52497" y="65000"/>
                </a:lnTo>
                <a:lnTo>
                  <a:pt x="52354" y="67929"/>
                </a:lnTo>
                <a:lnTo>
                  <a:pt x="52068" y="70858"/>
                </a:lnTo>
                <a:lnTo>
                  <a:pt x="51652" y="73811"/>
                </a:lnTo>
                <a:lnTo>
                  <a:pt x="51390" y="75287"/>
                </a:lnTo>
                <a:lnTo>
                  <a:pt x="51032" y="77085"/>
                </a:lnTo>
                <a:lnTo>
                  <a:pt x="50163" y="80597"/>
                </a:lnTo>
                <a:lnTo>
                  <a:pt x="49115" y="84027"/>
                </a:lnTo>
                <a:lnTo>
                  <a:pt x="47889" y="87349"/>
                </a:lnTo>
                <a:lnTo>
                  <a:pt x="46484" y="90575"/>
                </a:lnTo>
                <a:lnTo>
                  <a:pt x="44924" y="93707"/>
                </a:lnTo>
                <a:lnTo>
                  <a:pt x="43210" y="96719"/>
                </a:lnTo>
                <a:lnTo>
                  <a:pt x="41340" y="99624"/>
                </a:lnTo>
                <a:lnTo>
                  <a:pt x="40352" y="101029"/>
                </a:lnTo>
              </a:path>
            </a:pathLst>
          </a:custGeom>
          <a:noFill/>
          <a:ln w="9525" cap="flat" cmpd="sng">
            <a:solidFill>
              <a:srgbClr val="0F6890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5" name="Google Shape;815;p28"/>
          <p:cNvSpPr/>
          <p:nvPr/>
        </p:nvSpPr>
        <p:spPr>
          <a:xfrm>
            <a:off x="4258210" y="2703059"/>
            <a:ext cx="205941" cy="520386"/>
          </a:xfrm>
          <a:custGeom>
            <a:avLst/>
            <a:gdLst/>
            <a:ahLst/>
            <a:cxnLst/>
            <a:rect l="l" t="t" r="r" b="b"/>
            <a:pathLst>
              <a:path w="8336" h="21064" extrusionOk="0">
                <a:moveTo>
                  <a:pt x="4025" y="1"/>
                </a:moveTo>
                <a:lnTo>
                  <a:pt x="3835" y="215"/>
                </a:lnTo>
                <a:lnTo>
                  <a:pt x="3358" y="775"/>
                </a:lnTo>
                <a:lnTo>
                  <a:pt x="2513" y="1929"/>
                </a:lnTo>
                <a:lnTo>
                  <a:pt x="1787" y="3156"/>
                </a:lnTo>
                <a:lnTo>
                  <a:pt x="1191" y="4418"/>
                </a:lnTo>
                <a:lnTo>
                  <a:pt x="703" y="5716"/>
                </a:lnTo>
                <a:lnTo>
                  <a:pt x="346" y="7049"/>
                </a:lnTo>
                <a:lnTo>
                  <a:pt x="120" y="8407"/>
                </a:lnTo>
                <a:lnTo>
                  <a:pt x="1" y="9776"/>
                </a:lnTo>
                <a:lnTo>
                  <a:pt x="13" y="11145"/>
                </a:lnTo>
                <a:lnTo>
                  <a:pt x="144" y="12515"/>
                </a:lnTo>
                <a:lnTo>
                  <a:pt x="394" y="13860"/>
                </a:lnTo>
                <a:lnTo>
                  <a:pt x="763" y="15194"/>
                </a:lnTo>
                <a:lnTo>
                  <a:pt x="1263" y="16491"/>
                </a:lnTo>
                <a:lnTo>
                  <a:pt x="1882" y="17754"/>
                </a:lnTo>
                <a:lnTo>
                  <a:pt x="2608" y="18956"/>
                </a:lnTo>
                <a:lnTo>
                  <a:pt x="3478" y="20111"/>
                </a:lnTo>
                <a:lnTo>
                  <a:pt x="3954" y="20659"/>
                </a:lnTo>
                <a:lnTo>
                  <a:pt x="4311" y="21064"/>
                </a:lnTo>
                <a:lnTo>
                  <a:pt x="4811" y="20492"/>
                </a:lnTo>
                <a:lnTo>
                  <a:pt x="5704" y="19313"/>
                </a:lnTo>
                <a:lnTo>
                  <a:pt x="6454" y="18075"/>
                </a:lnTo>
                <a:lnTo>
                  <a:pt x="7097" y="16789"/>
                </a:lnTo>
                <a:lnTo>
                  <a:pt x="7597" y="15456"/>
                </a:lnTo>
                <a:lnTo>
                  <a:pt x="7966" y="14086"/>
                </a:lnTo>
                <a:lnTo>
                  <a:pt x="8216" y="12705"/>
                </a:lnTo>
                <a:lnTo>
                  <a:pt x="8335" y="11300"/>
                </a:lnTo>
                <a:lnTo>
                  <a:pt x="8335" y="9895"/>
                </a:lnTo>
                <a:lnTo>
                  <a:pt x="8193" y="8490"/>
                </a:lnTo>
                <a:lnTo>
                  <a:pt x="7931" y="7109"/>
                </a:lnTo>
                <a:lnTo>
                  <a:pt x="7538" y="5752"/>
                </a:lnTo>
                <a:lnTo>
                  <a:pt x="7026" y="4418"/>
                </a:lnTo>
                <a:lnTo>
                  <a:pt x="6371" y="3132"/>
                </a:lnTo>
                <a:lnTo>
                  <a:pt x="5597" y="1906"/>
                </a:lnTo>
                <a:lnTo>
                  <a:pt x="4692" y="739"/>
                </a:lnTo>
                <a:lnTo>
                  <a:pt x="4192" y="179"/>
                </a:lnTo>
                <a:lnTo>
                  <a:pt x="4025" y="1"/>
                </a:lnTo>
                <a:close/>
              </a:path>
            </a:pathLst>
          </a:custGeom>
          <a:solidFill>
            <a:srgbClr val="00A997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6" name="Google Shape;816;p28"/>
          <p:cNvSpPr/>
          <p:nvPr/>
        </p:nvSpPr>
        <p:spPr>
          <a:xfrm>
            <a:off x="3974907" y="3294102"/>
            <a:ext cx="395675" cy="161521"/>
          </a:xfrm>
          <a:custGeom>
            <a:avLst/>
            <a:gdLst/>
            <a:ahLst/>
            <a:cxnLst/>
            <a:rect l="l" t="t" r="r" b="b"/>
            <a:pathLst>
              <a:path w="16016" h="6538" extrusionOk="0">
                <a:moveTo>
                  <a:pt x="9288" y="0"/>
                </a:moveTo>
                <a:lnTo>
                  <a:pt x="8240" y="24"/>
                </a:lnTo>
                <a:lnTo>
                  <a:pt x="7192" y="155"/>
                </a:lnTo>
                <a:lnTo>
                  <a:pt x="6156" y="357"/>
                </a:lnTo>
                <a:lnTo>
                  <a:pt x="5156" y="667"/>
                </a:lnTo>
                <a:lnTo>
                  <a:pt x="4168" y="1060"/>
                </a:lnTo>
                <a:lnTo>
                  <a:pt x="3227" y="1548"/>
                </a:lnTo>
                <a:lnTo>
                  <a:pt x="2310" y="2120"/>
                </a:lnTo>
                <a:lnTo>
                  <a:pt x="1453" y="2786"/>
                </a:lnTo>
                <a:lnTo>
                  <a:pt x="644" y="3537"/>
                </a:lnTo>
                <a:lnTo>
                  <a:pt x="274" y="3941"/>
                </a:lnTo>
                <a:lnTo>
                  <a:pt x="1" y="4251"/>
                </a:lnTo>
                <a:lnTo>
                  <a:pt x="465" y="4584"/>
                </a:lnTo>
                <a:lnTo>
                  <a:pt x="1441" y="5156"/>
                </a:lnTo>
                <a:lnTo>
                  <a:pt x="2441" y="5632"/>
                </a:lnTo>
                <a:lnTo>
                  <a:pt x="3489" y="6013"/>
                </a:lnTo>
                <a:lnTo>
                  <a:pt x="4537" y="6287"/>
                </a:lnTo>
                <a:lnTo>
                  <a:pt x="5609" y="6454"/>
                </a:lnTo>
                <a:lnTo>
                  <a:pt x="6692" y="6537"/>
                </a:lnTo>
                <a:lnTo>
                  <a:pt x="7764" y="6501"/>
                </a:lnTo>
                <a:lnTo>
                  <a:pt x="8835" y="6382"/>
                </a:lnTo>
                <a:lnTo>
                  <a:pt x="9895" y="6168"/>
                </a:lnTo>
                <a:lnTo>
                  <a:pt x="10931" y="5846"/>
                </a:lnTo>
                <a:lnTo>
                  <a:pt x="11931" y="5442"/>
                </a:lnTo>
                <a:lnTo>
                  <a:pt x="12896" y="4930"/>
                </a:lnTo>
                <a:lnTo>
                  <a:pt x="13824" y="4334"/>
                </a:lnTo>
                <a:lnTo>
                  <a:pt x="14693" y="3644"/>
                </a:lnTo>
                <a:lnTo>
                  <a:pt x="15515" y="2858"/>
                </a:lnTo>
                <a:lnTo>
                  <a:pt x="15896" y="2429"/>
                </a:lnTo>
                <a:lnTo>
                  <a:pt x="16015" y="2286"/>
                </a:lnTo>
                <a:lnTo>
                  <a:pt x="15837" y="2155"/>
                </a:lnTo>
                <a:lnTo>
                  <a:pt x="15372" y="1834"/>
                </a:lnTo>
                <a:lnTo>
                  <a:pt x="14420" y="1286"/>
                </a:lnTo>
                <a:lnTo>
                  <a:pt x="13431" y="846"/>
                </a:lnTo>
                <a:lnTo>
                  <a:pt x="12419" y="488"/>
                </a:lnTo>
                <a:lnTo>
                  <a:pt x="11383" y="226"/>
                </a:lnTo>
                <a:lnTo>
                  <a:pt x="10336" y="72"/>
                </a:lnTo>
                <a:lnTo>
                  <a:pt x="9288" y="0"/>
                </a:lnTo>
                <a:close/>
              </a:path>
            </a:pathLst>
          </a:custGeom>
          <a:solidFill>
            <a:srgbClr val="00A997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7" name="Google Shape;817;p28"/>
          <p:cNvSpPr/>
          <p:nvPr/>
        </p:nvSpPr>
        <p:spPr>
          <a:xfrm>
            <a:off x="4355016" y="2881625"/>
            <a:ext cx="13242" cy="404791"/>
          </a:xfrm>
          <a:custGeom>
            <a:avLst/>
            <a:gdLst/>
            <a:ahLst/>
            <a:cxnLst/>
            <a:rect l="l" t="t" r="r" b="b"/>
            <a:pathLst>
              <a:path w="536" h="16385" fill="none" extrusionOk="0">
                <a:moveTo>
                  <a:pt x="536" y="16385"/>
                </a:moveTo>
                <a:lnTo>
                  <a:pt x="0" y="1"/>
                </a:lnTo>
              </a:path>
            </a:pathLst>
          </a:custGeom>
          <a:noFill/>
          <a:ln w="9525" cap="flat" cmpd="sng">
            <a:solidFill>
              <a:srgbClr val="0F6890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8" name="Google Shape;818;p28"/>
          <p:cNvSpPr/>
          <p:nvPr/>
        </p:nvSpPr>
        <p:spPr>
          <a:xfrm>
            <a:off x="4136127" y="3339688"/>
            <a:ext cx="303600" cy="52399"/>
          </a:xfrm>
          <a:custGeom>
            <a:avLst/>
            <a:gdLst/>
            <a:ahLst/>
            <a:cxnLst/>
            <a:rect l="l" t="t" r="r" b="b"/>
            <a:pathLst>
              <a:path w="12289" h="2121" fill="none" extrusionOk="0">
                <a:moveTo>
                  <a:pt x="12288" y="1"/>
                </a:moveTo>
                <a:lnTo>
                  <a:pt x="0" y="2120"/>
                </a:lnTo>
              </a:path>
            </a:pathLst>
          </a:custGeom>
          <a:noFill/>
          <a:ln w="9525" cap="flat" cmpd="sng">
            <a:solidFill>
              <a:srgbClr val="0F6890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9" name="Google Shape;819;p28"/>
          <p:cNvSpPr/>
          <p:nvPr/>
        </p:nvSpPr>
        <p:spPr>
          <a:xfrm>
            <a:off x="3916374" y="3435012"/>
            <a:ext cx="51782" cy="51806"/>
          </a:xfrm>
          <a:custGeom>
            <a:avLst/>
            <a:gdLst/>
            <a:ahLst/>
            <a:cxnLst/>
            <a:rect l="l" t="t" r="r" b="b"/>
            <a:pathLst>
              <a:path w="2096" h="2097" fill="none" extrusionOk="0">
                <a:moveTo>
                  <a:pt x="2096" y="1048"/>
                </a:moveTo>
                <a:lnTo>
                  <a:pt x="2084" y="1263"/>
                </a:lnTo>
                <a:lnTo>
                  <a:pt x="1929" y="1644"/>
                </a:lnTo>
                <a:lnTo>
                  <a:pt x="1643" y="1929"/>
                </a:lnTo>
                <a:lnTo>
                  <a:pt x="1262" y="2084"/>
                </a:lnTo>
                <a:lnTo>
                  <a:pt x="1048" y="2096"/>
                </a:lnTo>
                <a:lnTo>
                  <a:pt x="834" y="2084"/>
                </a:lnTo>
                <a:lnTo>
                  <a:pt x="464" y="1929"/>
                </a:lnTo>
                <a:lnTo>
                  <a:pt x="179" y="1644"/>
                </a:lnTo>
                <a:lnTo>
                  <a:pt x="12" y="1263"/>
                </a:lnTo>
                <a:lnTo>
                  <a:pt x="0" y="1048"/>
                </a:lnTo>
                <a:lnTo>
                  <a:pt x="12" y="834"/>
                </a:lnTo>
                <a:lnTo>
                  <a:pt x="179" y="465"/>
                </a:lnTo>
                <a:lnTo>
                  <a:pt x="464" y="179"/>
                </a:lnTo>
                <a:lnTo>
                  <a:pt x="834" y="12"/>
                </a:lnTo>
                <a:lnTo>
                  <a:pt x="1048" y="1"/>
                </a:lnTo>
                <a:lnTo>
                  <a:pt x="1262" y="12"/>
                </a:lnTo>
                <a:lnTo>
                  <a:pt x="1643" y="179"/>
                </a:lnTo>
                <a:lnTo>
                  <a:pt x="1929" y="465"/>
                </a:lnTo>
                <a:lnTo>
                  <a:pt x="2084" y="834"/>
                </a:lnTo>
                <a:lnTo>
                  <a:pt x="2096" y="1048"/>
                </a:lnTo>
                <a:close/>
              </a:path>
            </a:pathLst>
          </a:custGeom>
          <a:noFill/>
          <a:ln w="9525" cap="flat" cmpd="sng">
            <a:solidFill>
              <a:srgbClr val="0F6890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0" name="Google Shape;820;p28"/>
          <p:cNvSpPr/>
          <p:nvPr/>
        </p:nvSpPr>
        <p:spPr>
          <a:xfrm>
            <a:off x="4230561" y="2658930"/>
            <a:ext cx="51806" cy="5180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2096" y="1048"/>
                </a:moveTo>
                <a:lnTo>
                  <a:pt x="2072" y="1263"/>
                </a:lnTo>
                <a:lnTo>
                  <a:pt x="1918" y="1632"/>
                </a:lnTo>
                <a:lnTo>
                  <a:pt x="1632" y="1918"/>
                </a:lnTo>
                <a:lnTo>
                  <a:pt x="1263" y="2084"/>
                </a:lnTo>
                <a:lnTo>
                  <a:pt x="1048" y="2096"/>
                </a:lnTo>
                <a:lnTo>
                  <a:pt x="834" y="2084"/>
                </a:lnTo>
                <a:lnTo>
                  <a:pt x="453" y="1918"/>
                </a:lnTo>
                <a:lnTo>
                  <a:pt x="167" y="1632"/>
                </a:lnTo>
                <a:lnTo>
                  <a:pt x="12" y="1263"/>
                </a:lnTo>
                <a:lnTo>
                  <a:pt x="1" y="1048"/>
                </a:lnTo>
                <a:lnTo>
                  <a:pt x="12" y="834"/>
                </a:lnTo>
                <a:lnTo>
                  <a:pt x="167" y="453"/>
                </a:lnTo>
                <a:lnTo>
                  <a:pt x="453" y="167"/>
                </a:lnTo>
                <a:lnTo>
                  <a:pt x="834" y="12"/>
                </a:lnTo>
                <a:lnTo>
                  <a:pt x="1048" y="1"/>
                </a:lnTo>
                <a:lnTo>
                  <a:pt x="1263" y="12"/>
                </a:lnTo>
                <a:lnTo>
                  <a:pt x="1632" y="167"/>
                </a:lnTo>
                <a:lnTo>
                  <a:pt x="1918" y="453"/>
                </a:lnTo>
                <a:lnTo>
                  <a:pt x="2072" y="834"/>
                </a:lnTo>
                <a:lnTo>
                  <a:pt x="2096" y="1048"/>
                </a:lnTo>
                <a:close/>
              </a:path>
            </a:pathLst>
          </a:custGeom>
          <a:noFill/>
          <a:ln w="9525" cap="flat" cmpd="sng">
            <a:solidFill>
              <a:srgbClr val="0F6890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1" name="Google Shape;821;p28"/>
          <p:cNvSpPr/>
          <p:nvPr/>
        </p:nvSpPr>
        <p:spPr>
          <a:xfrm>
            <a:off x="3853690" y="3421176"/>
            <a:ext cx="33574" cy="33278"/>
          </a:xfrm>
          <a:custGeom>
            <a:avLst/>
            <a:gdLst/>
            <a:ahLst/>
            <a:cxnLst/>
            <a:rect l="l" t="t" r="r" b="b"/>
            <a:pathLst>
              <a:path w="1359" h="1347" extrusionOk="0">
                <a:moveTo>
                  <a:pt x="680" y="1"/>
                </a:moveTo>
                <a:lnTo>
                  <a:pt x="537" y="13"/>
                </a:lnTo>
                <a:lnTo>
                  <a:pt x="299" y="108"/>
                </a:lnTo>
                <a:lnTo>
                  <a:pt x="120" y="299"/>
                </a:lnTo>
                <a:lnTo>
                  <a:pt x="13" y="537"/>
                </a:lnTo>
                <a:lnTo>
                  <a:pt x="1" y="680"/>
                </a:lnTo>
                <a:lnTo>
                  <a:pt x="13" y="811"/>
                </a:lnTo>
                <a:lnTo>
                  <a:pt x="120" y="1049"/>
                </a:lnTo>
                <a:lnTo>
                  <a:pt x="299" y="1239"/>
                </a:lnTo>
                <a:lnTo>
                  <a:pt x="537" y="1334"/>
                </a:lnTo>
                <a:lnTo>
                  <a:pt x="680" y="1346"/>
                </a:lnTo>
                <a:lnTo>
                  <a:pt x="811" y="1334"/>
                </a:lnTo>
                <a:lnTo>
                  <a:pt x="1061" y="1239"/>
                </a:lnTo>
                <a:lnTo>
                  <a:pt x="1239" y="1049"/>
                </a:lnTo>
                <a:lnTo>
                  <a:pt x="1346" y="811"/>
                </a:lnTo>
                <a:lnTo>
                  <a:pt x="1358" y="680"/>
                </a:lnTo>
                <a:lnTo>
                  <a:pt x="1346" y="537"/>
                </a:lnTo>
                <a:lnTo>
                  <a:pt x="1239" y="299"/>
                </a:lnTo>
                <a:lnTo>
                  <a:pt x="1061" y="108"/>
                </a:lnTo>
                <a:lnTo>
                  <a:pt x="811" y="13"/>
                </a:lnTo>
                <a:lnTo>
                  <a:pt x="680" y="1"/>
                </a:lnTo>
                <a:close/>
              </a:path>
            </a:pathLst>
          </a:custGeom>
          <a:solidFill>
            <a:srgbClr val="00A997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2" name="Google Shape;822;p28"/>
          <p:cNvSpPr/>
          <p:nvPr/>
        </p:nvSpPr>
        <p:spPr>
          <a:xfrm>
            <a:off x="4174968" y="2680995"/>
            <a:ext cx="33253" cy="33278"/>
          </a:xfrm>
          <a:custGeom>
            <a:avLst/>
            <a:gdLst/>
            <a:ahLst/>
            <a:cxnLst/>
            <a:rect l="l" t="t" r="r" b="b"/>
            <a:pathLst>
              <a:path w="1346" h="1347" extrusionOk="0">
                <a:moveTo>
                  <a:pt x="536" y="1"/>
                </a:moveTo>
                <a:lnTo>
                  <a:pt x="298" y="108"/>
                </a:lnTo>
                <a:lnTo>
                  <a:pt x="107" y="286"/>
                </a:lnTo>
                <a:lnTo>
                  <a:pt x="12" y="536"/>
                </a:lnTo>
                <a:lnTo>
                  <a:pt x="0" y="667"/>
                </a:lnTo>
                <a:lnTo>
                  <a:pt x="12" y="810"/>
                </a:lnTo>
                <a:lnTo>
                  <a:pt x="107" y="1048"/>
                </a:lnTo>
                <a:lnTo>
                  <a:pt x="298" y="1239"/>
                </a:lnTo>
                <a:lnTo>
                  <a:pt x="536" y="1334"/>
                </a:lnTo>
                <a:lnTo>
                  <a:pt x="679" y="1346"/>
                </a:lnTo>
                <a:lnTo>
                  <a:pt x="810" y="1334"/>
                </a:lnTo>
                <a:lnTo>
                  <a:pt x="1060" y="1239"/>
                </a:lnTo>
                <a:lnTo>
                  <a:pt x="1238" y="1048"/>
                </a:lnTo>
                <a:lnTo>
                  <a:pt x="1346" y="810"/>
                </a:lnTo>
                <a:lnTo>
                  <a:pt x="1346" y="667"/>
                </a:lnTo>
                <a:lnTo>
                  <a:pt x="1346" y="536"/>
                </a:lnTo>
                <a:lnTo>
                  <a:pt x="1238" y="286"/>
                </a:lnTo>
                <a:lnTo>
                  <a:pt x="1060" y="108"/>
                </a:lnTo>
                <a:lnTo>
                  <a:pt x="810" y="1"/>
                </a:lnTo>
                <a:close/>
              </a:path>
            </a:pathLst>
          </a:custGeom>
          <a:solidFill>
            <a:srgbClr val="00A997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3" name="Google Shape;823;p28"/>
          <p:cNvSpPr/>
          <p:nvPr/>
        </p:nvSpPr>
        <p:spPr>
          <a:xfrm>
            <a:off x="4194092" y="2736885"/>
            <a:ext cx="33253" cy="33278"/>
          </a:xfrm>
          <a:custGeom>
            <a:avLst/>
            <a:gdLst/>
            <a:ahLst/>
            <a:cxnLst/>
            <a:rect l="l" t="t" r="r" b="b"/>
            <a:pathLst>
              <a:path w="1346" h="1347" fill="none" extrusionOk="0">
                <a:moveTo>
                  <a:pt x="1346" y="668"/>
                </a:moveTo>
                <a:lnTo>
                  <a:pt x="1334" y="811"/>
                </a:lnTo>
                <a:lnTo>
                  <a:pt x="1238" y="1049"/>
                </a:lnTo>
                <a:lnTo>
                  <a:pt x="1048" y="1239"/>
                </a:lnTo>
                <a:lnTo>
                  <a:pt x="810" y="1334"/>
                </a:lnTo>
                <a:lnTo>
                  <a:pt x="667" y="1346"/>
                </a:lnTo>
                <a:lnTo>
                  <a:pt x="536" y="1334"/>
                </a:lnTo>
                <a:lnTo>
                  <a:pt x="286" y="1239"/>
                </a:lnTo>
                <a:lnTo>
                  <a:pt x="107" y="1049"/>
                </a:lnTo>
                <a:lnTo>
                  <a:pt x="0" y="811"/>
                </a:lnTo>
                <a:lnTo>
                  <a:pt x="0" y="668"/>
                </a:lnTo>
                <a:lnTo>
                  <a:pt x="0" y="537"/>
                </a:lnTo>
                <a:lnTo>
                  <a:pt x="107" y="299"/>
                </a:lnTo>
                <a:lnTo>
                  <a:pt x="286" y="108"/>
                </a:lnTo>
                <a:lnTo>
                  <a:pt x="536" y="13"/>
                </a:lnTo>
                <a:lnTo>
                  <a:pt x="667" y="1"/>
                </a:lnTo>
                <a:lnTo>
                  <a:pt x="810" y="13"/>
                </a:lnTo>
                <a:lnTo>
                  <a:pt x="1048" y="108"/>
                </a:lnTo>
                <a:lnTo>
                  <a:pt x="1238" y="299"/>
                </a:lnTo>
                <a:lnTo>
                  <a:pt x="1334" y="537"/>
                </a:lnTo>
                <a:lnTo>
                  <a:pt x="1346" y="668"/>
                </a:lnTo>
                <a:close/>
              </a:path>
            </a:pathLst>
          </a:custGeom>
          <a:noFill/>
          <a:ln w="9525" cap="flat" cmpd="sng">
            <a:solidFill>
              <a:srgbClr val="0F6890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4" name="Google Shape;824;p28"/>
          <p:cNvSpPr/>
          <p:nvPr/>
        </p:nvSpPr>
        <p:spPr>
          <a:xfrm>
            <a:off x="3498017" y="2776319"/>
            <a:ext cx="489505" cy="489505"/>
          </a:xfrm>
          <a:custGeom>
            <a:avLst/>
            <a:gdLst/>
            <a:ahLst/>
            <a:cxnLst/>
            <a:rect l="l" t="t" r="r" b="b"/>
            <a:pathLst>
              <a:path w="19814" h="19814" extrusionOk="0">
                <a:moveTo>
                  <a:pt x="9907" y="0"/>
                </a:moveTo>
                <a:lnTo>
                  <a:pt x="9395" y="12"/>
                </a:lnTo>
                <a:lnTo>
                  <a:pt x="8395" y="108"/>
                </a:lnTo>
                <a:lnTo>
                  <a:pt x="7431" y="310"/>
                </a:lnTo>
                <a:lnTo>
                  <a:pt x="6502" y="596"/>
                </a:lnTo>
                <a:lnTo>
                  <a:pt x="5609" y="977"/>
                </a:lnTo>
                <a:lnTo>
                  <a:pt x="4775" y="1429"/>
                </a:lnTo>
                <a:lnTo>
                  <a:pt x="3978" y="1965"/>
                </a:lnTo>
                <a:lnTo>
                  <a:pt x="3251" y="2572"/>
                </a:lnTo>
                <a:lnTo>
                  <a:pt x="2573" y="3239"/>
                </a:lnTo>
                <a:lnTo>
                  <a:pt x="1965" y="3977"/>
                </a:lnTo>
                <a:lnTo>
                  <a:pt x="1441" y="4763"/>
                </a:lnTo>
                <a:lnTo>
                  <a:pt x="977" y="5608"/>
                </a:lnTo>
                <a:lnTo>
                  <a:pt x="608" y="6501"/>
                </a:lnTo>
                <a:lnTo>
                  <a:pt x="310" y="7430"/>
                </a:lnTo>
                <a:lnTo>
                  <a:pt x="120" y="8395"/>
                </a:lnTo>
                <a:lnTo>
                  <a:pt x="13" y="9395"/>
                </a:lnTo>
                <a:lnTo>
                  <a:pt x="1" y="9907"/>
                </a:lnTo>
                <a:lnTo>
                  <a:pt x="13" y="10419"/>
                </a:lnTo>
                <a:lnTo>
                  <a:pt x="120" y="11419"/>
                </a:lnTo>
                <a:lnTo>
                  <a:pt x="310" y="12383"/>
                </a:lnTo>
                <a:lnTo>
                  <a:pt x="608" y="13312"/>
                </a:lnTo>
                <a:lnTo>
                  <a:pt x="977" y="14205"/>
                </a:lnTo>
                <a:lnTo>
                  <a:pt x="1441" y="15039"/>
                </a:lnTo>
                <a:lnTo>
                  <a:pt x="1965" y="15836"/>
                </a:lnTo>
                <a:lnTo>
                  <a:pt x="2573" y="16563"/>
                </a:lnTo>
                <a:lnTo>
                  <a:pt x="3251" y="17241"/>
                </a:lnTo>
                <a:lnTo>
                  <a:pt x="3978" y="17849"/>
                </a:lnTo>
                <a:lnTo>
                  <a:pt x="4775" y="18372"/>
                </a:lnTo>
                <a:lnTo>
                  <a:pt x="5609" y="18837"/>
                </a:lnTo>
                <a:lnTo>
                  <a:pt x="6502" y="19206"/>
                </a:lnTo>
                <a:lnTo>
                  <a:pt x="7431" y="19504"/>
                </a:lnTo>
                <a:lnTo>
                  <a:pt x="8395" y="19694"/>
                </a:lnTo>
                <a:lnTo>
                  <a:pt x="9395" y="19801"/>
                </a:lnTo>
                <a:lnTo>
                  <a:pt x="9907" y="19813"/>
                </a:lnTo>
                <a:lnTo>
                  <a:pt x="10419" y="19801"/>
                </a:lnTo>
                <a:lnTo>
                  <a:pt x="11419" y="19694"/>
                </a:lnTo>
                <a:lnTo>
                  <a:pt x="12384" y="19504"/>
                </a:lnTo>
                <a:lnTo>
                  <a:pt x="13312" y="19206"/>
                </a:lnTo>
                <a:lnTo>
                  <a:pt x="14205" y="18837"/>
                </a:lnTo>
                <a:lnTo>
                  <a:pt x="15051" y="18372"/>
                </a:lnTo>
                <a:lnTo>
                  <a:pt x="15837" y="17849"/>
                </a:lnTo>
                <a:lnTo>
                  <a:pt x="16575" y="17241"/>
                </a:lnTo>
                <a:lnTo>
                  <a:pt x="17242" y="16563"/>
                </a:lnTo>
                <a:lnTo>
                  <a:pt x="17849" y="15836"/>
                </a:lnTo>
                <a:lnTo>
                  <a:pt x="18385" y="15039"/>
                </a:lnTo>
                <a:lnTo>
                  <a:pt x="18837" y="14205"/>
                </a:lnTo>
                <a:lnTo>
                  <a:pt x="19218" y="13312"/>
                </a:lnTo>
                <a:lnTo>
                  <a:pt x="19504" y="12383"/>
                </a:lnTo>
                <a:lnTo>
                  <a:pt x="19706" y="11419"/>
                </a:lnTo>
                <a:lnTo>
                  <a:pt x="19802" y="10419"/>
                </a:lnTo>
                <a:lnTo>
                  <a:pt x="19814" y="9907"/>
                </a:lnTo>
                <a:lnTo>
                  <a:pt x="19802" y="9395"/>
                </a:lnTo>
                <a:lnTo>
                  <a:pt x="19706" y="8395"/>
                </a:lnTo>
                <a:lnTo>
                  <a:pt x="19504" y="7430"/>
                </a:lnTo>
                <a:lnTo>
                  <a:pt x="19218" y="6501"/>
                </a:lnTo>
                <a:lnTo>
                  <a:pt x="18837" y="5608"/>
                </a:lnTo>
                <a:lnTo>
                  <a:pt x="18385" y="4763"/>
                </a:lnTo>
                <a:lnTo>
                  <a:pt x="17849" y="3977"/>
                </a:lnTo>
                <a:lnTo>
                  <a:pt x="17242" y="3239"/>
                </a:lnTo>
                <a:lnTo>
                  <a:pt x="16575" y="2572"/>
                </a:lnTo>
                <a:lnTo>
                  <a:pt x="15837" y="1965"/>
                </a:lnTo>
                <a:lnTo>
                  <a:pt x="15051" y="1429"/>
                </a:lnTo>
                <a:lnTo>
                  <a:pt x="14205" y="977"/>
                </a:lnTo>
                <a:lnTo>
                  <a:pt x="13312" y="596"/>
                </a:lnTo>
                <a:lnTo>
                  <a:pt x="12384" y="310"/>
                </a:lnTo>
                <a:lnTo>
                  <a:pt x="11419" y="108"/>
                </a:lnTo>
                <a:lnTo>
                  <a:pt x="10419" y="12"/>
                </a:lnTo>
                <a:lnTo>
                  <a:pt x="9907" y="0"/>
                </a:lnTo>
                <a:close/>
              </a:path>
            </a:pathLst>
          </a:custGeom>
          <a:solidFill>
            <a:srgbClr val="00A997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25" name="Google Shape;825;p28"/>
          <p:cNvGrpSpPr/>
          <p:nvPr/>
        </p:nvGrpSpPr>
        <p:grpSpPr>
          <a:xfrm>
            <a:off x="3593055" y="2889439"/>
            <a:ext cx="299514" cy="262088"/>
            <a:chOff x="2507529" y="4524526"/>
            <a:chExt cx="764262" cy="668934"/>
          </a:xfrm>
        </p:grpSpPr>
        <p:sp>
          <p:nvSpPr>
            <p:cNvPr id="826" name="Google Shape;826;p28"/>
            <p:cNvSpPr/>
            <p:nvPr/>
          </p:nvSpPr>
          <p:spPr>
            <a:xfrm>
              <a:off x="2641883" y="4524526"/>
              <a:ext cx="523294" cy="233528"/>
            </a:xfrm>
            <a:custGeom>
              <a:avLst/>
              <a:gdLst/>
              <a:ahLst/>
              <a:cxnLst/>
              <a:rect l="l" t="t" r="r" b="b"/>
              <a:pathLst>
                <a:path w="8300" h="3704" fill="none" extrusionOk="0">
                  <a:moveTo>
                    <a:pt x="5204" y="3251"/>
                  </a:moveTo>
                  <a:lnTo>
                    <a:pt x="4609" y="3560"/>
                  </a:lnTo>
                  <a:lnTo>
                    <a:pt x="4573" y="3596"/>
                  </a:lnTo>
                  <a:lnTo>
                    <a:pt x="4597" y="3691"/>
                  </a:lnTo>
                  <a:lnTo>
                    <a:pt x="4645" y="3703"/>
                  </a:lnTo>
                  <a:lnTo>
                    <a:pt x="7074" y="3703"/>
                  </a:lnTo>
                  <a:lnTo>
                    <a:pt x="8288" y="1786"/>
                  </a:lnTo>
                  <a:lnTo>
                    <a:pt x="8300" y="1739"/>
                  </a:lnTo>
                  <a:lnTo>
                    <a:pt x="8240" y="1667"/>
                  </a:lnTo>
                  <a:lnTo>
                    <a:pt x="8193" y="1679"/>
                  </a:lnTo>
                  <a:lnTo>
                    <a:pt x="7574" y="2001"/>
                  </a:lnTo>
                  <a:lnTo>
                    <a:pt x="6704" y="631"/>
                  </a:lnTo>
                  <a:lnTo>
                    <a:pt x="6609" y="489"/>
                  </a:lnTo>
                  <a:lnTo>
                    <a:pt x="6359" y="262"/>
                  </a:lnTo>
                  <a:lnTo>
                    <a:pt x="6204" y="167"/>
                  </a:lnTo>
                  <a:lnTo>
                    <a:pt x="6038" y="96"/>
                  </a:lnTo>
                  <a:lnTo>
                    <a:pt x="5692" y="12"/>
                  </a:lnTo>
                  <a:lnTo>
                    <a:pt x="5514" y="0"/>
                  </a:lnTo>
                  <a:lnTo>
                    <a:pt x="2347" y="0"/>
                  </a:lnTo>
                  <a:lnTo>
                    <a:pt x="2347" y="0"/>
                  </a:lnTo>
                  <a:lnTo>
                    <a:pt x="2168" y="12"/>
                  </a:lnTo>
                  <a:lnTo>
                    <a:pt x="1835" y="96"/>
                  </a:lnTo>
                  <a:lnTo>
                    <a:pt x="1537" y="239"/>
                  </a:lnTo>
                  <a:lnTo>
                    <a:pt x="1287" y="453"/>
                  </a:lnTo>
                  <a:lnTo>
                    <a:pt x="1192" y="572"/>
                  </a:lnTo>
                  <a:lnTo>
                    <a:pt x="1192" y="572"/>
                  </a:lnTo>
                  <a:lnTo>
                    <a:pt x="1192" y="584"/>
                  </a:lnTo>
                  <a:lnTo>
                    <a:pt x="1" y="2453"/>
                  </a:lnTo>
                  <a:lnTo>
                    <a:pt x="2370" y="3703"/>
                  </a:lnTo>
                  <a:lnTo>
                    <a:pt x="3930" y="1251"/>
                  </a:lnTo>
                  <a:lnTo>
                    <a:pt x="3930" y="1251"/>
                  </a:lnTo>
                  <a:lnTo>
                    <a:pt x="5204" y="325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2889660" y="4757991"/>
              <a:ext cx="382131" cy="435469"/>
            </a:xfrm>
            <a:custGeom>
              <a:avLst/>
              <a:gdLst/>
              <a:ahLst/>
              <a:cxnLst/>
              <a:rect l="l" t="t" r="r" b="b"/>
              <a:pathLst>
                <a:path w="6061" h="6907" fill="none" extrusionOk="0">
                  <a:moveTo>
                    <a:pt x="5882" y="3072"/>
                  </a:moveTo>
                  <a:lnTo>
                    <a:pt x="5882" y="3072"/>
                  </a:lnTo>
                  <a:lnTo>
                    <a:pt x="5882" y="3072"/>
                  </a:lnTo>
                  <a:lnTo>
                    <a:pt x="5965" y="2929"/>
                  </a:lnTo>
                  <a:lnTo>
                    <a:pt x="6061" y="2620"/>
                  </a:lnTo>
                  <a:lnTo>
                    <a:pt x="6061" y="2310"/>
                  </a:lnTo>
                  <a:lnTo>
                    <a:pt x="5989" y="2013"/>
                  </a:lnTo>
                  <a:lnTo>
                    <a:pt x="5918" y="1870"/>
                  </a:lnTo>
                  <a:lnTo>
                    <a:pt x="5918" y="1870"/>
                  </a:lnTo>
                  <a:lnTo>
                    <a:pt x="5918" y="1870"/>
                  </a:lnTo>
                  <a:lnTo>
                    <a:pt x="4727" y="0"/>
                  </a:lnTo>
                  <a:lnTo>
                    <a:pt x="2346" y="1239"/>
                  </a:lnTo>
                  <a:lnTo>
                    <a:pt x="3906" y="3691"/>
                  </a:lnTo>
                  <a:lnTo>
                    <a:pt x="1369" y="3691"/>
                  </a:lnTo>
                  <a:lnTo>
                    <a:pt x="1369" y="3048"/>
                  </a:lnTo>
                  <a:lnTo>
                    <a:pt x="1358" y="2989"/>
                  </a:lnTo>
                  <a:lnTo>
                    <a:pt x="1262" y="2965"/>
                  </a:lnTo>
                  <a:lnTo>
                    <a:pt x="1227" y="3001"/>
                  </a:lnTo>
                  <a:lnTo>
                    <a:pt x="0" y="4942"/>
                  </a:lnTo>
                  <a:lnTo>
                    <a:pt x="1227" y="6871"/>
                  </a:lnTo>
                  <a:lnTo>
                    <a:pt x="1262" y="6906"/>
                  </a:lnTo>
                  <a:lnTo>
                    <a:pt x="1358" y="6882"/>
                  </a:lnTo>
                  <a:lnTo>
                    <a:pt x="1369" y="6835"/>
                  </a:lnTo>
                  <a:lnTo>
                    <a:pt x="1369" y="6180"/>
                  </a:lnTo>
                  <a:lnTo>
                    <a:pt x="3108" y="6180"/>
                  </a:lnTo>
                  <a:lnTo>
                    <a:pt x="3108" y="6180"/>
                  </a:lnTo>
                  <a:lnTo>
                    <a:pt x="3286" y="6180"/>
                  </a:lnTo>
                  <a:lnTo>
                    <a:pt x="3632" y="6097"/>
                  </a:lnTo>
                  <a:lnTo>
                    <a:pt x="3798" y="6013"/>
                  </a:lnTo>
                  <a:lnTo>
                    <a:pt x="3953" y="5930"/>
                  </a:lnTo>
                  <a:lnTo>
                    <a:pt x="4203" y="5692"/>
                  </a:lnTo>
                  <a:lnTo>
                    <a:pt x="4298" y="5561"/>
                  </a:lnTo>
                  <a:lnTo>
                    <a:pt x="5882" y="3072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" name="Google Shape;828;p28"/>
            <p:cNvSpPr/>
            <p:nvPr/>
          </p:nvSpPr>
          <p:spPr>
            <a:xfrm>
              <a:off x="2507529" y="4757991"/>
              <a:ext cx="331882" cy="390390"/>
            </a:xfrm>
            <a:custGeom>
              <a:avLst/>
              <a:gdLst/>
              <a:ahLst/>
              <a:cxnLst/>
              <a:rect l="l" t="t" r="r" b="b"/>
              <a:pathLst>
                <a:path w="5264" h="6192" fill="none" extrusionOk="0">
                  <a:moveTo>
                    <a:pt x="2156" y="3691"/>
                  </a:moveTo>
                  <a:lnTo>
                    <a:pt x="2156" y="3691"/>
                  </a:lnTo>
                  <a:lnTo>
                    <a:pt x="3430" y="1691"/>
                  </a:lnTo>
                  <a:lnTo>
                    <a:pt x="4049" y="2013"/>
                  </a:lnTo>
                  <a:lnTo>
                    <a:pt x="4097" y="2025"/>
                  </a:lnTo>
                  <a:lnTo>
                    <a:pt x="4156" y="1965"/>
                  </a:lnTo>
                  <a:lnTo>
                    <a:pt x="4144" y="1917"/>
                  </a:lnTo>
                  <a:lnTo>
                    <a:pt x="2918" y="0"/>
                  </a:lnTo>
                  <a:lnTo>
                    <a:pt x="489" y="0"/>
                  </a:lnTo>
                  <a:lnTo>
                    <a:pt x="441" y="12"/>
                  </a:lnTo>
                  <a:lnTo>
                    <a:pt x="417" y="96"/>
                  </a:lnTo>
                  <a:lnTo>
                    <a:pt x="453" y="131"/>
                  </a:lnTo>
                  <a:lnTo>
                    <a:pt x="1048" y="441"/>
                  </a:lnTo>
                  <a:lnTo>
                    <a:pt x="179" y="1822"/>
                  </a:lnTo>
                  <a:lnTo>
                    <a:pt x="96" y="1965"/>
                  </a:lnTo>
                  <a:lnTo>
                    <a:pt x="1" y="2275"/>
                  </a:lnTo>
                  <a:lnTo>
                    <a:pt x="1" y="2441"/>
                  </a:lnTo>
                  <a:lnTo>
                    <a:pt x="1" y="2620"/>
                  </a:lnTo>
                  <a:lnTo>
                    <a:pt x="96" y="2929"/>
                  </a:lnTo>
                  <a:lnTo>
                    <a:pt x="179" y="3072"/>
                  </a:lnTo>
                  <a:lnTo>
                    <a:pt x="1775" y="5573"/>
                  </a:lnTo>
                  <a:lnTo>
                    <a:pt x="1870" y="5716"/>
                  </a:lnTo>
                  <a:lnTo>
                    <a:pt x="2108" y="5942"/>
                  </a:lnTo>
                  <a:lnTo>
                    <a:pt x="2394" y="6097"/>
                  </a:lnTo>
                  <a:lnTo>
                    <a:pt x="2715" y="6180"/>
                  </a:lnTo>
                  <a:lnTo>
                    <a:pt x="2882" y="6192"/>
                  </a:lnTo>
                  <a:lnTo>
                    <a:pt x="2882" y="6192"/>
                  </a:lnTo>
                  <a:lnTo>
                    <a:pt x="5263" y="6192"/>
                  </a:lnTo>
                  <a:lnTo>
                    <a:pt x="5263" y="3691"/>
                  </a:lnTo>
                  <a:lnTo>
                    <a:pt x="2156" y="369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29" name="Google Shape;829;p28"/>
          <p:cNvSpPr/>
          <p:nvPr/>
        </p:nvSpPr>
        <p:spPr>
          <a:xfrm>
            <a:off x="6362509" y="3405189"/>
            <a:ext cx="1716701" cy="858351"/>
          </a:xfrm>
          <a:custGeom>
            <a:avLst/>
            <a:gdLst/>
            <a:ahLst/>
            <a:cxnLst/>
            <a:rect l="l" t="t" r="r" b="b"/>
            <a:pathLst>
              <a:path w="69488" h="34744" extrusionOk="0">
                <a:moveTo>
                  <a:pt x="33851" y="0"/>
                </a:moveTo>
                <a:lnTo>
                  <a:pt x="32077" y="95"/>
                </a:lnTo>
                <a:lnTo>
                  <a:pt x="30327" y="274"/>
                </a:lnTo>
                <a:lnTo>
                  <a:pt x="28600" y="536"/>
                </a:lnTo>
                <a:lnTo>
                  <a:pt x="26909" y="881"/>
                </a:lnTo>
                <a:lnTo>
                  <a:pt x="25242" y="1310"/>
                </a:lnTo>
                <a:lnTo>
                  <a:pt x="23611" y="1822"/>
                </a:lnTo>
                <a:lnTo>
                  <a:pt x="22016" y="2405"/>
                </a:lnTo>
                <a:lnTo>
                  <a:pt x="20456" y="3072"/>
                </a:lnTo>
                <a:lnTo>
                  <a:pt x="18932" y="3798"/>
                </a:lnTo>
                <a:lnTo>
                  <a:pt x="17455" y="4608"/>
                </a:lnTo>
                <a:lnTo>
                  <a:pt x="16027" y="5477"/>
                </a:lnTo>
                <a:lnTo>
                  <a:pt x="14645" y="6406"/>
                </a:lnTo>
                <a:lnTo>
                  <a:pt x="13300" y="7418"/>
                </a:lnTo>
                <a:lnTo>
                  <a:pt x="12014" y="8478"/>
                </a:lnTo>
                <a:lnTo>
                  <a:pt x="10776" y="9597"/>
                </a:lnTo>
                <a:lnTo>
                  <a:pt x="9597" y="10776"/>
                </a:lnTo>
                <a:lnTo>
                  <a:pt x="8478" y="12014"/>
                </a:lnTo>
                <a:lnTo>
                  <a:pt x="7418" y="13300"/>
                </a:lnTo>
                <a:lnTo>
                  <a:pt x="6418" y="14633"/>
                </a:lnTo>
                <a:lnTo>
                  <a:pt x="5477" y="16027"/>
                </a:lnTo>
                <a:lnTo>
                  <a:pt x="4608" y="17455"/>
                </a:lnTo>
                <a:lnTo>
                  <a:pt x="3798" y="18932"/>
                </a:lnTo>
                <a:lnTo>
                  <a:pt x="3072" y="20456"/>
                </a:lnTo>
                <a:lnTo>
                  <a:pt x="2405" y="22016"/>
                </a:lnTo>
                <a:lnTo>
                  <a:pt x="1822" y="23611"/>
                </a:lnTo>
                <a:lnTo>
                  <a:pt x="1310" y="25242"/>
                </a:lnTo>
                <a:lnTo>
                  <a:pt x="881" y="26897"/>
                </a:lnTo>
                <a:lnTo>
                  <a:pt x="536" y="28600"/>
                </a:lnTo>
                <a:lnTo>
                  <a:pt x="274" y="30315"/>
                </a:lnTo>
                <a:lnTo>
                  <a:pt x="95" y="32065"/>
                </a:lnTo>
                <a:lnTo>
                  <a:pt x="12" y="33839"/>
                </a:lnTo>
                <a:lnTo>
                  <a:pt x="0" y="34744"/>
                </a:lnTo>
                <a:lnTo>
                  <a:pt x="19456" y="34744"/>
                </a:lnTo>
                <a:lnTo>
                  <a:pt x="19468" y="33958"/>
                </a:lnTo>
                <a:lnTo>
                  <a:pt x="19622" y="32410"/>
                </a:lnTo>
                <a:lnTo>
                  <a:pt x="19932" y="30922"/>
                </a:lnTo>
                <a:lnTo>
                  <a:pt x="20373" y="29481"/>
                </a:lnTo>
                <a:lnTo>
                  <a:pt x="20956" y="28112"/>
                </a:lnTo>
                <a:lnTo>
                  <a:pt x="21670" y="26814"/>
                </a:lnTo>
                <a:lnTo>
                  <a:pt x="22492" y="25600"/>
                </a:lnTo>
                <a:lnTo>
                  <a:pt x="23421" y="24456"/>
                </a:lnTo>
                <a:lnTo>
                  <a:pt x="24469" y="23421"/>
                </a:lnTo>
                <a:lnTo>
                  <a:pt x="25600" y="22492"/>
                </a:lnTo>
                <a:lnTo>
                  <a:pt x="26814" y="21658"/>
                </a:lnTo>
                <a:lnTo>
                  <a:pt x="28112" y="20956"/>
                </a:lnTo>
                <a:lnTo>
                  <a:pt x="29493" y="20372"/>
                </a:lnTo>
                <a:lnTo>
                  <a:pt x="30922" y="19932"/>
                </a:lnTo>
                <a:lnTo>
                  <a:pt x="32410" y="19622"/>
                </a:lnTo>
                <a:lnTo>
                  <a:pt x="33958" y="19468"/>
                </a:lnTo>
                <a:lnTo>
                  <a:pt x="34744" y="19456"/>
                </a:lnTo>
                <a:lnTo>
                  <a:pt x="35530" y="19468"/>
                </a:lnTo>
                <a:lnTo>
                  <a:pt x="37066" y="19622"/>
                </a:lnTo>
                <a:lnTo>
                  <a:pt x="38554" y="19932"/>
                </a:lnTo>
                <a:lnTo>
                  <a:pt x="39995" y="20372"/>
                </a:lnTo>
                <a:lnTo>
                  <a:pt x="41364" y="20956"/>
                </a:lnTo>
                <a:lnTo>
                  <a:pt x="42662" y="21658"/>
                </a:lnTo>
                <a:lnTo>
                  <a:pt x="43888" y="22492"/>
                </a:lnTo>
                <a:lnTo>
                  <a:pt x="45020" y="23421"/>
                </a:lnTo>
                <a:lnTo>
                  <a:pt x="46055" y="24456"/>
                </a:lnTo>
                <a:lnTo>
                  <a:pt x="46996" y="25600"/>
                </a:lnTo>
                <a:lnTo>
                  <a:pt x="47818" y="26814"/>
                </a:lnTo>
                <a:lnTo>
                  <a:pt x="48520" y="28112"/>
                </a:lnTo>
                <a:lnTo>
                  <a:pt x="49104" y="29481"/>
                </a:lnTo>
                <a:lnTo>
                  <a:pt x="49556" y="30922"/>
                </a:lnTo>
                <a:lnTo>
                  <a:pt x="49854" y="32410"/>
                </a:lnTo>
                <a:lnTo>
                  <a:pt x="50020" y="33958"/>
                </a:lnTo>
                <a:lnTo>
                  <a:pt x="50032" y="34744"/>
                </a:lnTo>
                <a:lnTo>
                  <a:pt x="69488" y="34744"/>
                </a:lnTo>
                <a:lnTo>
                  <a:pt x="69476" y="33839"/>
                </a:lnTo>
                <a:lnTo>
                  <a:pt x="69393" y="32065"/>
                </a:lnTo>
                <a:lnTo>
                  <a:pt x="69214" y="30315"/>
                </a:lnTo>
                <a:lnTo>
                  <a:pt x="68952" y="28600"/>
                </a:lnTo>
                <a:lnTo>
                  <a:pt x="68595" y="26897"/>
                </a:lnTo>
                <a:lnTo>
                  <a:pt x="68166" y="25242"/>
                </a:lnTo>
                <a:lnTo>
                  <a:pt x="67666" y="23611"/>
                </a:lnTo>
                <a:lnTo>
                  <a:pt x="67071" y="22016"/>
                </a:lnTo>
                <a:lnTo>
                  <a:pt x="66416" y="20456"/>
                </a:lnTo>
                <a:lnTo>
                  <a:pt x="65678" y="18932"/>
                </a:lnTo>
                <a:lnTo>
                  <a:pt x="64880" y="17455"/>
                </a:lnTo>
                <a:lnTo>
                  <a:pt x="64011" y="16027"/>
                </a:lnTo>
                <a:lnTo>
                  <a:pt x="63070" y="14633"/>
                </a:lnTo>
                <a:lnTo>
                  <a:pt x="62070" y="13300"/>
                </a:lnTo>
                <a:lnTo>
                  <a:pt x="61010" y="12014"/>
                </a:lnTo>
                <a:lnTo>
                  <a:pt x="59879" y="10776"/>
                </a:lnTo>
                <a:lnTo>
                  <a:pt x="58700" y="9597"/>
                </a:lnTo>
                <a:lnTo>
                  <a:pt x="57474" y="8478"/>
                </a:lnTo>
                <a:lnTo>
                  <a:pt x="56188" y="7418"/>
                </a:lnTo>
                <a:lnTo>
                  <a:pt x="54843" y="6406"/>
                </a:lnTo>
                <a:lnTo>
                  <a:pt x="53461" y="5477"/>
                </a:lnTo>
                <a:lnTo>
                  <a:pt x="52021" y="4608"/>
                </a:lnTo>
                <a:lnTo>
                  <a:pt x="50544" y="3798"/>
                </a:lnTo>
                <a:lnTo>
                  <a:pt x="49032" y="3072"/>
                </a:lnTo>
                <a:lnTo>
                  <a:pt x="47472" y="2405"/>
                </a:lnTo>
                <a:lnTo>
                  <a:pt x="45877" y="1822"/>
                </a:lnTo>
                <a:lnTo>
                  <a:pt x="44246" y="1310"/>
                </a:lnTo>
                <a:lnTo>
                  <a:pt x="42579" y="881"/>
                </a:lnTo>
                <a:lnTo>
                  <a:pt x="40888" y="536"/>
                </a:lnTo>
                <a:lnTo>
                  <a:pt x="39161" y="274"/>
                </a:lnTo>
                <a:lnTo>
                  <a:pt x="37411" y="95"/>
                </a:lnTo>
                <a:lnTo>
                  <a:pt x="35637" y="0"/>
                </a:lnTo>
                <a:close/>
              </a:path>
            </a:pathLst>
          </a:custGeom>
          <a:solidFill>
            <a:srgbClr val="06809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0" name="Google Shape;830;p28"/>
          <p:cNvSpPr/>
          <p:nvPr/>
        </p:nvSpPr>
        <p:spPr>
          <a:xfrm>
            <a:off x="4448179" y="3066564"/>
            <a:ext cx="2393890" cy="1196933"/>
          </a:xfrm>
          <a:custGeom>
            <a:avLst/>
            <a:gdLst/>
            <a:ahLst/>
            <a:cxnLst/>
            <a:rect l="l" t="t" r="r" b="b"/>
            <a:pathLst>
              <a:path w="96899" h="48449" extrusionOk="0">
                <a:moveTo>
                  <a:pt x="47199" y="0"/>
                </a:moveTo>
                <a:lnTo>
                  <a:pt x="44723" y="131"/>
                </a:lnTo>
                <a:lnTo>
                  <a:pt x="42282" y="381"/>
                </a:lnTo>
                <a:lnTo>
                  <a:pt x="39877" y="751"/>
                </a:lnTo>
                <a:lnTo>
                  <a:pt x="37519" y="1227"/>
                </a:lnTo>
                <a:lnTo>
                  <a:pt x="35197" y="1834"/>
                </a:lnTo>
                <a:lnTo>
                  <a:pt x="32923" y="2537"/>
                </a:lnTo>
                <a:lnTo>
                  <a:pt x="30697" y="3358"/>
                </a:lnTo>
                <a:lnTo>
                  <a:pt x="28530" y="4275"/>
                </a:lnTo>
                <a:lnTo>
                  <a:pt x="26410" y="5299"/>
                </a:lnTo>
                <a:lnTo>
                  <a:pt x="24350" y="6418"/>
                </a:lnTo>
                <a:lnTo>
                  <a:pt x="22350" y="7633"/>
                </a:lnTo>
                <a:lnTo>
                  <a:pt x="20421" y="8942"/>
                </a:lnTo>
                <a:lnTo>
                  <a:pt x="18552" y="10335"/>
                </a:lnTo>
                <a:lnTo>
                  <a:pt x="16754" y="11824"/>
                </a:lnTo>
                <a:lnTo>
                  <a:pt x="15039" y="13384"/>
                </a:lnTo>
                <a:lnTo>
                  <a:pt x="13396" y="15027"/>
                </a:lnTo>
                <a:lnTo>
                  <a:pt x="11824" y="16753"/>
                </a:lnTo>
                <a:lnTo>
                  <a:pt x="10348" y="18551"/>
                </a:lnTo>
                <a:lnTo>
                  <a:pt x="8943" y="20409"/>
                </a:lnTo>
                <a:lnTo>
                  <a:pt x="7633" y="22349"/>
                </a:lnTo>
                <a:lnTo>
                  <a:pt x="6419" y="24350"/>
                </a:lnTo>
                <a:lnTo>
                  <a:pt x="5299" y="26410"/>
                </a:lnTo>
                <a:lnTo>
                  <a:pt x="4287" y="28517"/>
                </a:lnTo>
                <a:lnTo>
                  <a:pt x="3359" y="30696"/>
                </a:lnTo>
                <a:lnTo>
                  <a:pt x="2549" y="32923"/>
                </a:lnTo>
                <a:lnTo>
                  <a:pt x="1835" y="35197"/>
                </a:lnTo>
                <a:lnTo>
                  <a:pt x="1239" y="37519"/>
                </a:lnTo>
                <a:lnTo>
                  <a:pt x="751" y="39876"/>
                </a:lnTo>
                <a:lnTo>
                  <a:pt x="382" y="42281"/>
                </a:lnTo>
                <a:lnTo>
                  <a:pt x="132" y="44722"/>
                </a:lnTo>
                <a:lnTo>
                  <a:pt x="13" y="47199"/>
                </a:lnTo>
                <a:lnTo>
                  <a:pt x="1" y="48449"/>
                </a:lnTo>
                <a:lnTo>
                  <a:pt x="27136" y="48449"/>
                </a:lnTo>
                <a:lnTo>
                  <a:pt x="27148" y="47342"/>
                </a:lnTo>
                <a:lnTo>
                  <a:pt x="27375" y="45198"/>
                </a:lnTo>
                <a:lnTo>
                  <a:pt x="27791" y="43127"/>
                </a:lnTo>
                <a:lnTo>
                  <a:pt x="28422" y="41114"/>
                </a:lnTo>
                <a:lnTo>
                  <a:pt x="29232" y="39209"/>
                </a:lnTo>
                <a:lnTo>
                  <a:pt x="30220" y="37399"/>
                </a:lnTo>
                <a:lnTo>
                  <a:pt x="31363" y="35697"/>
                </a:lnTo>
                <a:lnTo>
                  <a:pt x="32673" y="34113"/>
                </a:lnTo>
                <a:lnTo>
                  <a:pt x="34114" y="32661"/>
                </a:lnTo>
                <a:lnTo>
                  <a:pt x="35697" y="31363"/>
                </a:lnTo>
                <a:lnTo>
                  <a:pt x="37400" y="30208"/>
                </a:lnTo>
                <a:lnTo>
                  <a:pt x="39210" y="29220"/>
                </a:lnTo>
                <a:lnTo>
                  <a:pt x="41127" y="28410"/>
                </a:lnTo>
                <a:lnTo>
                  <a:pt x="43127" y="27791"/>
                </a:lnTo>
                <a:lnTo>
                  <a:pt x="45199" y="27362"/>
                </a:lnTo>
                <a:lnTo>
                  <a:pt x="47354" y="27148"/>
                </a:lnTo>
                <a:lnTo>
                  <a:pt x="48450" y="27124"/>
                </a:lnTo>
                <a:lnTo>
                  <a:pt x="49545" y="27148"/>
                </a:lnTo>
                <a:lnTo>
                  <a:pt x="51688" y="27362"/>
                </a:lnTo>
                <a:lnTo>
                  <a:pt x="53772" y="27791"/>
                </a:lnTo>
                <a:lnTo>
                  <a:pt x="55772" y="28410"/>
                </a:lnTo>
                <a:lnTo>
                  <a:pt x="57689" y="29220"/>
                </a:lnTo>
                <a:lnTo>
                  <a:pt x="59499" y="30208"/>
                </a:lnTo>
                <a:lnTo>
                  <a:pt x="61202" y="31363"/>
                </a:lnTo>
                <a:lnTo>
                  <a:pt x="62785" y="32661"/>
                </a:lnTo>
                <a:lnTo>
                  <a:pt x="64226" y="34113"/>
                </a:lnTo>
                <a:lnTo>
                  <a:pt x="65536" y="35697"/>
                </a:lnTo>
                <a:lnTo>
                  <a:pt x="66679" y="37399"/>
                </a:lnTo>
                <a:lnTo>
                  <a:pt x="67667" y="39209"/>
                </a:lnTo>
                <a:lnTo>
                  <a:pt x="68477" y="41114"/>
                </a:lnTo>
                <a:lnTo>
                  <a:pt x="69108" y="43115"/>
                </a:lnTo>
                <a:lnTo>
                  <a:pt x="69524" y="45198"/>
                </a:lnTo>
                <a:lnTo>
                  <a:pt x="69751" y="47342"/>
                </a:lnTo>
                <a:lnTo>
                  <a:pt x="69763" y="48449"/>
                </a:lnTo>
                <a:lnTo>
                  <a:pt x="96898" y="48449"/>
                </a:lnTo>
                <a:lnTo>
                  <a:pt x="96886" y="47199"/>
                </a:lnTo>
                <a:lnTo>
                  <a:pt x="96767" y="44722"/>
                </a:lnTo>
                <a:lnTo>
                  <a:pt x="96517" y="42281"/>
                </a:lnTo>
                <a:lnTo>
                  <a:pt x="96148" y="39876"/>
                </a:lnTo>
                <a:lnTo>
                  <a:pt x="95660" y="37519"/>
                </a:lnTo>
                <a:lnTo>
                  <a:pt x="95064" y="35197"/>
                </a:lnTo>
                <a:lnTo>
                  <a:pt x="94350" y="32923"/>
                </a:lnTo>
                <a:lnTo>
                  <a:pt x="93540" y="30696"/>
                </a:lnTo>
                <a:lnTo>
                  <a:pt x="92612" y="28517"/>
                </a:lnTo>
                <a:lnTo>
                  <a:pt x="91600" y="26410"/>
                </a:lnTo>
                <a:lnTo>
                  <a:pt x="90480" y="24350"/>
                </a:lnTo>
                <a:lnTo>
                  <a:pt x="89266" y="22349"/>
                </a:lnTo>
                <a:lnTo>
                  <a:pt x="87956" y="20409"/>
                </a:lnTo>
                <a:lnTo>
                  <a:pt x="86551" y="18551"/>
                </a:lnTo>
                <a:lnTo>
                  <a:pt x="85075" y="16753"/>
                </a:lnTo>
                <a:lnTo>
                  <a:pt x="83503" y="15027"/>
                </a:lnTo>
                <a:lnTo>
                  <a:pt x="81860" y="13384"/>
                </a:lnTo>
                <a:lnTo>
                  <a:pt x="80145" y="11824"/>
                </a:lnTo>
                <a:lnTo>
                  <a:pt x="78347" y="10335"/>
                </a:lnTo>
                <a:lnTo>
                  <a:pt x="76478" y="8942"/>
                </a:lnTo>
                <a:lnTo>
                  <a:pt x="74549" y="7633"/>
                </a:lnTo>
                <a:lnTo>
                  <a:pt x="72549" y="6418"/>
                </a:lnTo>
                <a:lnTo>
                  <a:pt x="70489" y="5299"/>
                </a:lnTo>
                <a:lnTo>
                  <a:pt x="68370" y="4275"/>
                </a:lnTo>
                <a:lnTo>
                  <a:pt x="66202" y="3358"/>
                </a:lnTo>
                <a:lnTo>
                  <a:pt x="63976" y="2537"/>
                </a:lnTo>
                <a:lnTo>
                  <a:pt x="61702" y="1834"/>
                </a:lnTo>
                <a:lnTo>
                  <a:pt x="59380" y="1227"/>
                </a:lnTo>
                <a:lnTo>
                  <a:pt x="57022" y="751"/>
                </a:lnTo>
                <a:lnTo>
                  <a:pt x="54617" y="381"/>
                </a:lnTo>
                <a:lnTo>
                  <a:pt x="52176" y="131"/>
                </a:lnTo>
                <a:lnTo>
                  <a:pt x="49700" y="0"/>
                </a:lnTo>
                <a:close/>
              </a:path>
            </a:pathLst>
          </a:custGeom>
          <a:solidFill>
            <a:srgbClr val="06809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31" name="Google Shape;831;p28"/>
          <p:cNvGrpSpPr/>
          <p:nvPr/>
        </p:nvGrpSpPr>
        <p:grpSpPr>
          <a:xfrm>
            <a:off x="4649895" y="1054989"/>
            <a:ext cx="1149237" cy="438527"/>
            <a:chOff x="7342642" y="1278407"/>
            <a:chExt cx="2143300" cy="817537"/>
          </a:xfrm>
        </p:grpSpPr>
        <p:sp>
          <p:nvSpPr>
            <p:cNvPr id="832" name="Google Shape;832;p28"/>
            <p:cNvSpPr/>
            <p:nvPr/>
          </p:nvSpPr>
          <p:spPr>
            <a:xfrm>
              <a:off x="7342642" y="1466793"/>
              <a:ext cx="871632" cy="399469"/>
            </a:xfrm>
            <a:custGeom>
              <a:avLst/>
              <a:gdLst/>
              <a:ahLst/>
              <a:cxnLst/>
              <a:rect l="l" t="t" r="r" b="b"/>
              <a:pathLst>
                <a:path w="13825" h="6336" fill="none" extrusionOk="0">
                  <a:moveTo>
                    <a:pt x="0" y="6335"/>
                  </a:moveTo>
                  <a:lnTo>
                    <a:pt x="60" y="5787"/>
                  </a:lnTo>
                  <a:lnTo>
                    <a:pt x="334" y="4728"/>
                  </a:lnTo>
                  <a:lnTo>
                    <a:pt x="774" y="3727"/>
                  </a:lnTo>
                  <a:lnTo>
                    <a:pt x="1358" y="2811"/>
                  </a:lnTo>
                  <a:lnTo>
                    <a:pt x="2072" y="1989"/>
                  </a:lnTo>
                  <a:lnTo>
                    <a:pt x="2906" y="1287"/>
                  </a:lnTo>
                  <a:lnTo>
                    <a:pt x="3870" y="715"/>
                  </a:lnTo>
                  <a:lnTo>
                    <a:pt x="4918" y="298"/>
                  </a:lnTo>
                  <a:lnTo>
                    <a:pt x="5489" y="155"/>
                  </a:lnTo>
                  <a:lnTo>
                    <a:pt x="5847" y="84"/>
                  </a:lnTo>
                  <a:lnTo>
                    <a:pt x="6549" y="1"/>
                  </a:lnTo>
                  <a:lnTo>
                    <a:pt x="7252" y="1"/>
                  </a:lnTo>
                  <a:lnTo>
                    <a:pt x="7930" y="60"/>
                  </a:lnTo>
                  <a:lnTo>
                    <a:pt x="8609" y="179"/>
                  </a:lnTo>
                  <a:lnTo>
                    <a:pt x="9252" y="370"/>
                  </a:lnTo>
                  <a:lnTo>
                    <a:pt x="9883" y="620"/>
                  </a:lnTo>
                  <a:lnTo>
                    <a:pt x="10478" y="929"/>
                  </a:lnTo>
                  <a:lnTo>
                    <a:pt x="11050" y="1299"/>
                  </a:lnTo>
                  <a:lnTo>
                    <a:pt x="11574" y="1715"/>
                  </a:lnTo>
                  <a:lnTo>
                    <a:pt x="12062" y="2180"/>
                  </a:lnTo>
                  <a:lnTo>
                    <a:pt x="12503" y="2692"/>
                  </a:lnTo>
                  <a:lnTo>
                    <a:pt x="12895" y="3251"/>
                  </a:lnTo>
                  <a:lnTo>
                    <a:pt x="13241" y="3847"/>
                  </a:lnTo>
                  <a:lnTo>
                    <a:pt x="13526" y="4490"/>
                  </a:lnTo>
                  <a:lnTo>
                    <a:pt x="13741" y="5168"/>
                  </a:lnTo>
                  <a:lnTo>
                    <a:pt x="13824" y="5513"/>
                  </a:lnTo>
                </a:path>
              </a:pathLst>
            </a:custGeom>
            <a:noFill/>
            <a:ln w="9525" cap="flat" cmpd="sng">
              <a:solidFill>
                <a:srgbClr val="0D678F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8204438" y="1278407"/>
              <a:ext cx="822076" cy="536030"/>
            </a:xfrm>
            <a:custGeom>
              <a:avLst/>
              <a:gdLst/>
              <a:ahLst/>
              <a:cxnLst/>
              <a:rect l="l" t="t" r="r" b="b"/>
              <a:pathLst>
                <a:path w="13039" h="8502" fill="none" extrusionOk="0">
                  <a:moveTo>
                    <a:pt x="155" y="8501"/>
                  </a:moveTo>
                  <a:lnTo>
                    <a:pt x="84" y="8144"/>
                  </a:lnTo>
                  <a:lnTo>
                    <a:pt x="0" y="7442"/>
                  </a:lnTo>
                  <a:lnTo>
                    <a:pt x="0" y="6739"/>
                  </a:lnTo>
                  <a:lnTo>
                    <a:pt x="60" y="6061"/>
                  </a:lnTo>
                  <a:lnTo>
                    <a:pt x="179" y="5382"/>
                  </a:lnTo>
                  <a:lnTo>
                    <a:pt x="369" y="4739"/>
                  </a:lnTo>
                  <a:lnTo>
                    <a:pt x="620" y="4108"/>
                  </a:lnTo>
                  <a:lnTo>
                    <a:pt x="929" y="3513"/>
                  </a:lnTo>
                  <a:lnTo>
                    <a:pt x="1298" y="2941"/>
                  </a:lnTo>
                  <a:lnTo>
                    <a:pt x="1715" y="2417"/>
                  </a:lnTo>
                  <a:lnTo>
                    <a:pt x="2179" y="1929"/>
                  </a:lnTo>
                  <a:lnTo>
                    <a:pt x="2691" y="1488"/>
                  </a:lnTo>
                  <a:lnTo>
                    <a:pt x="3251" y="1096"/>
                  </a:lnTo>
                  <a:lnTo>
                    <a:pt x="3858" y="750"/>
                  </a:lnTo>
                  <a:lnTo>
                    <a:pt x="4489" y="464"/>
                  </a:lnTo>
                  <a:lnTo>
                    <a:pt x="5168" y="250"/>
                  </a:lnTo>
                  <a:lnTo>
                    <a:pt x="5513" y="167"/>
                  </a:lnTo>
                  <a:lnTo>
                    <a:pt x="6085" y="60"/>
                  </a:lnTo>
                  <a:lnTo>
                    <a:pt x="7204" y="0"/>
                  </a:lnTo>
                  <a:lnTo>
                    <a:pt x="8299" y="119"/>
                  </a:lnTo>
                  <a:lnTo>
                    <a:pt x="9347" y="405"/>
                  </a:lnTo>
                  <a:lnTo>
                    <a:pt x="10335" y="845"/>
                  </a:lnTo>
                  <a:lnTo>
                    <a:pt x="11240" y="1417"/>
                  </a:lnTo>
                  <a:lnTo>
                    <a:pt x="12050" y="2131"/>
                  </a:lnTo>
                  <a:lnTo>
                    <a:pt x="12741" y="2977"/>
                  </a:lnTo>
                  <a:lnTo>
                    <a:pt x="13038" y="3441"/>
                  </a:lnTo>
                </a:path>
              </a:pathLst>
            </a:custGeom>
            <a:noFill/>
            <a:ln w="9525" cap="flat" cmpd="sng">
              <a:solidFill>
                <a:srgbClr val="0D678F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8380845" y="1815887"/>
              <a:ext cx="554061" cy="280057"/>
            </a:xfrm>
            <a:custGeom>
              <a:avLst/>
              <a:gdLst/>
              <a:ahLst/>
              <a:cxnLst/>
              <a:rect l="l" t="t" r="r" b="b"/>
              <a:pathLst>
                <a:path w="8788" h="4442" fill="none" extrusionOk="0">
                  <a:moveTo>
                    <a:pt x="0" y="3167"/>
                  </a:moveTo>
                  <a:lnTo>
                    <a:pt x="120" y="2834"/>
                  </a:lnTo>
                  <a:lnTo>
                    <a:pt x="429" y="2203"/>
                  </a:lnTo>
                  <a:lnTo>
                    <a:pt x="834" y="1632"/>
                  </a:lnTo>
                  <a:lnTo>
                    <a:pt x="1310" y="1120"/>
                  </a:lnTo>
                  <a:lnTo>
                    <a:pt x="1870" y="703"/>
                  </a:lnTo>
                  <a:lnTo>
                    <a:pt x="2489" y="369"/>
                  </a:lnTo>
                  <a:lnTo>
                    <a:pt x="3156" y="131"/>
                  </a:lnTo>
                  <a:lnTo>
                    <a:pt x="3882" y="12"/>
                  </a:lnTo>
                  <a:lnTo>
                    <a:pt x="4251" y="0"/>
                  </a:lnTo>
                  <a:lnTo>
                    <a:pt x="4716" y="12"/>
                  </a:lnTo>
                  <a:lnTo>
                    <a:pt x="5597" y="179"/>
                  </a:lnTo>
                  <a:lnTo>
                    <a:pt x="6406" y="512"/>
                  </a:lnTo>
                  <a:lnTo>
                    <a:pt x="7121" y="989"/>
                  </a:lnTo>
                  <a:lnTo>
                    <a:pt x="7740" y="1584"/>
                  </a:lnTo>
                  <a:lnTo>
                    <a:pt x="8228" y="2298"/>
                  </a:lnTo>
                  <a:lnTo>
                    <a:pt x="8585" y="3108"/>
                  </a:lnTo>
                  <a:lnTo>
                    <a:pt x="8764" y="3977"/>
                  </a:lnTo>
                  <a:lnTo>
                    <a:pt x="8788" y="4442"/>
                  </a:lnTo>
                </a:path>
              </a:pathLst>
            </a:custGeom>
            <a:noFill/>
            <a:ln w="9525" cap="flat" cmpd="sng">
              <a:solidFill>
                <a:srgbClr val="0D678F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8934843" y="1809898"/>
              <a:ext cx="551098" cy="286047"/>
            </a:xfrm>
            <a:custGeom>
              <a:avLst/>
              <a:gdLst/>
              <a:ahLst/>
              <a:cxnLst/>
              <a:rect l="l" t="t" r="r" b="b"/>
              <a:pathLst>
                <a:path w="8741" h="4537" fill="none" extrusionOk="0">
                  <a:moveTo>
                    <a:pt x="1" y="4537"/>
                  </a:moveTo>
                  <a:lnTo>
                    <a:pt x="13" y="4072"/>
                  </a:lnTo>
                  <a:lnTo>
                    <a:pt x="179" y="3191"/>
                  </a:lnTo>
                  <a:lnTo>
                    <a:pt x="513" y="2381"/>
                  </a:lnTo>
                  <a:lnTo>
                    <a:pt x="989" y="1667"/>
                  </a:lnTo>
                  <a:lnTo>
                    <a:pt x="1596" y="1048"/>
                  </a:lnTo>
                  <a:lnTo>
                    <a:pt x="2311" y="560"/>
                  </a:lnTo>
                  <a:lnTo>
                    <a:pt x="3108" y="202"/>
                  </a:lnTo>
                  <a:lnTo>
                    <a:pt x="3989" y="12"/>
                  </a:lnTo>
                  <a:lnTo>
                    <a:pt x="4454" y="0"/>
                  </a:lnTo>
                  <a:lnTo>
                    <a:pt x="4823" y="0"/>
                  </a:lnTo>
                  <a:lnTo>
                    <a:pt x="5525" y="107"/>
                  </a:lnTo>
                  <a:lnTo>
                    <a:pt x="6204" y="322"/>
                  </a:lnTo>
                  <a:lnTo>
                    <a:pt x="6823" y="643"/>
                  </a:lnTo>
                  <a:lnTo>
                    <a:pt x="7383" y="1048"/>
                  </a:lnTo>
                  <a:lnTo>
                    <a:pt x="7871" y="1524"/>
                  </a:lnTo>
                  <a:lnTo>
                    <a:pt x="8288" y="2072"/>
                  </a:lnTo>
                  <a:lnTo>
                    <a:pt x="8621" y="2691"/>
                  </a:lnTo>
                  <a:lnTo>
                    <a:pt x="8740" y="3024"/>
                  </a:lnTo>
                </a:path>
              </a:pathLst>
            </a:custGeom>
            <a:noFill/>
            <a:ln w="9525" cap="flat" cmpd="sng">
              <a:solidFill>
                <a:srgbClr val="0D678F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36" name="Google Shape;836;p28"/>
          <p:cNvSpPr/>
          <p:nvPr/>
        </p:nvSpPr>
        <p:spPr>
          <a:xfrm flipH="1">
            <a:off x="7579194" y="1414344"/>
            <a:ext cx="892470" cy="311585"/>
          </a:xfrm>
          <a:custGeom>
            <a:avLst/>
            <a:gdLst/>
            <a:ahLst/>
            <a:cxnLst/>
            <a:rect l="l" t="t" r="r" b="b"/>
            <a:pathLst>
              <a:path w="26910" h="9395" extrusionOk="0">
                <a:moveTo>
                  <a:pt x="8918" y="1"/>
                </a:moveTo>
                <a:lnTo>
                  <a:pt x="7966" y="96"/>
                </a:lnTo>
                <a:lnTo>
                  <a:pt x="7049" y="286"/>
                </a:lnTo>
                <a:lnTo>
                  <a:pt x="6168" y="560"/>
                </a:lnTo>
                <a:lnTo>
                  <a:pt x="5322" y="917"/>
                </a:lnTo>
                <a:lnTo>
                  <a:pt x="4525" y="1358"/>
                </a:lnTo>
                <a:lnTo>
                  <a:pt x="3775" y="1858"/>
                </a:lnTo>
                <a:lnTo>
                  <a:pt x="3084" y="2430"/>
                </a:lnTo>
                <a:lnTo>
                  <a:pt x="2441" y="3072"/>
                </a:lnTo>
                <a:lnTo>
                  <a:pt x="1869" y="3763"/>
                </a:lnTo>
                <a:lnTo>
                  <a:pt x="1357" y="4513"/>
                </a:lnTo>
                <a:lnTo>
                  <a:pt x="929" y="5323"/>
                </a:lnTo>
                <a:lnTo>
                  <a:pt x="572" y="6156"/>
                </a:lnTo>
                <a:lnTo>
                  <a:pt x="298" y="7049"/>
                </a:lnTo>
                <a:lnTo>
                  <a:pt x="107" y="7966"/>
                </a:lnTo>
                <a:lnTo>
                  <a:pt x="12" y="8907"/>
                </a:lnTo>
                <a:lnTo>
                  <a:pt x="0" y="9395"/>
                </a:lnTo>
                <a:lnTo>
                  <a:pt x="26909" y="9395"/>
                </a:lnTo>
                <a:lnTo>
                  <a:pt x="26909" y="9073"/>
                </a:lnTo>
                <a:lnTo>
                  <a:pt x="26838" y="8442"/>
                </a:lnTo>
                <a:lnTo>
                  <a:pt x="26719" y="7823"/>
                </a:lnTo>
                <a:lnTo>
                  <a:pt x="26528" y="7228"/>
                </a:lnTo>
                <a:lnTo>
                  <a:pt x="26290" y="6668"/>
                </a:lnTo>
                <a:lnTo>
                  <a:pt x="26004" y="6133"/>
                </a:lnTo>
                <a:lnTo>
                  <a:pt x="25659" y="5632"/>
                </a:lnTo>
                <a:lnTo>
                  <a:pt x="25278" y="5168"/>
                </a:lnTo>
                <a:lnTo>
                  <a:pt x="24849" y="4739"/>
                </a:lnTo>
                <a:lnTo>
                  <a:pt x="24385" y="4358"/>
                </a:lnTo>
                <a:lnTo>
                  <a:pt x="23885" y="4013"/>
                </a:lnTo>
                <a:lnTo>
                  <a:pt x="23349" y="3727"/>
                </a:lnTo>
                <a:lnTo>
                  <a:pt x="22790" y="3489"/>
                </a:lnTo>
                <a:lnTo>
                  <a:pt x="22194" y="3299"/>
                </a:lnTo>
                <a:lnTo>
                  <a:pt x="21575" y="3180"/>
                </a:lnTo>
                <a:lnTo>
                  <a:pt x="20944" y="3108"/>
                </a:lnTo>
                <a:lnTo>
                  <a:pt x="20623" y="3108"/>
                </a:lnTo>
                <a:lnTo>
                  <a:pt x="20146" y="3120"/>
                </a:lnTo>
                <a:lnTo>
                  <a:pt x="19241" y="3251"/>
                </a:lnTo>
                <a:lnTo>
                  <a:pt x="18372" y="3513"/>
                </a:lnTo>
                <a:lnTo>
                  <a:pt x="17563" y="3894"/>
                </a:lnTo>
                <a:lnTo>
                  <a:pt x="17193" y="4132"/>
                </a:lnTo>
                <a:lnTo>
                  <a:pt x="16860" y="3668"/>
                </a:lnTo>
                <a:lnTo>
                  <a:pt x="16122" y="2822"/>
                </a:lnTo>
                <a:lnTo>
                  <a:pt x="15288" y="2060"/>
                </a:lnTo>
                <a:lnTo>
                  <a:pt x="14372" y="1406"/>
                </a:lnTo>
                <a:lnTo>
                  <a:pt x="13371" y="870"/>
                </a:lnTo>
                <a:lnTo>
                  <a:pt x="12312" y="441"/>
                </a:lnTo>
                <a:lnTo>
                  <a:pt x="11181" y="155"/>
                </a:lnTo>
                <a:lnTo>
                  <a:pt x="10014" y="12"/>
                </a:lnTo>
                <a:lnTo>
                  <a:pt x="9406" y="1"/>
                </a:lnTo>
                <a:close/>
              </a:path>
            </a:pathLst>
          </a:custGeom>
          <a:solidFill>
            <a:srgbClr val="E7F3EE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7" name="Google Shape;837;p28"/>
          <p:cNvSpPr/>
          <p:nvPr/>
        </p:nvSpPr>
        <p:spPr>
          <a:xfrm>
            <a:off x="1020225" y="3369235"/>
            <a:ext cx="1191616" cy="415990"/>
          </a:xfrm>
          <a:custGeom>
            <a:avLst/>
            <a:gdLst/>
            <a:ahLst/>
            <a:cxnLst/>
            <a:rect l="l" t="t" r="r" b="b"/>
            <a:pathLst>
              <a:path w="28482" h="9943" extrusionOk="0">
                <a:moveTo>
                  <a:pt x="9443" y="1"/>
                </a:moveTo>
                <a:lnTo>
                  <a:pt x="8431" y="108"/>
                </a:lnTo>
                <a:lnTo>
                  <a:pt x="7466" y="298"/>
                </a:lnTo>
                <a:lnTo>
                  <a:pt x="6525" y="596"/>
                </a:lnTo>
                <a:lnTo>
                  <a:pt x="5632" y="977"/>
                </a:lnTo>
                <a:lnTo>
                  <a:pt x="4787" y="1430"/>
                </a:lnTo>
                <a:lnTo>
                  <a:pt x="4001" y="1965"/>
                </a:lnTo>
                <a:lnTo>
                  <a:pt x="3263" y="2573"/>
                </a:lnTo>
                <a:lnTo>
                  <a:pt x="2584" y="3251"/>
                </a:lnTo>
                <a:lnTo>
                  <a:pt x="1977" y="3990"/>
                </a:lnTo>
                <a:lnTo>
                  <a:pt x="1441" y="4787"/>
                </a:lnTo>
                <a:lnTo>
                  <a:pt x="977" y="5633"/>
                </a:lnTo>
                <a:lnTo>
                  <a:pt x="608" y="6526"/>
                </a:lnTo>
                <a:lnTo>
                  <a:pt x="310" y="7454"/>
                </a:lnTo>
                <a:lnTo>
                  <a:pt x="108" y="8431"/>
                </a:lnTo>
                <a:lnTo>
                  <a:pt x="12" y="9431"/>
                </a:lnTo>
                <a:lnTo>
                  <a:pt x="1" y="9943"/>
                </a:lnTo>
                <a:lnTo>
                  <a:pt x="28482" y="9943"/>
                </a:lnTo>
                <a:lnTo>
                  <a:pt x="28482" y="9598"/>
                </a:lnTo>
                <a:lnTo>
                  <a:pt x="28410" y="8931"/>
                </a:lnTo>
                <a:lnTo>
                  <a:pt x="28279" y="8276"/>
                </a:lnTo>
                <a:lnTo>
                  <a:pt x="28077" y="7657"/>
                </a:lnTo>
                <a:lnTo>
                  <a:pt x="27827" y="7061"/>
                </a:lnTo>
                <a:lnTo>
                  <a:pt x="27517" y="6490"/>
                </a:lnTo>
                <a:lnTo>
                  <a:pt x="27160" y="5966"/>
                </a:lnTo>
                <a:lnTo>
                  <a:pt x="26755" y="5466"/>
                </a:lnTo>
                <a:lnTo>
                  <a:pt x="26303" y="5014"/>
                </a:lnTo>
                <a:lnTo>
                  <a:pt x="25814" y="4609"/>
                </a:lnTo>
                <a:lnTo>
                  <a:pt x="25279" y="4252"/>
                </a:lnTo>
                <a:lnTo>
                  <a:pt x="24719" y="3942"/>
                </a:lnTo>
                <a:lnTo>
                  <a:pt x="24112" y="3692"/>
                </a:lnTo>
                <a:lnTo>
                  <a:pt x="23493" y="3501"/>
                </a:lnTo>
                <a:lnTo>
                  <a:pt x="22838" y="3359"/>
                </a:lnTo>
                <a:lnTo>
                  <a:pt x="22171" y="3299"/>
                </a:lnTo>
                <a:lnTo>
                  <a:pt x="21826" y="3287"/>
                </a:lnTo>
                <a:lnTo>
                  <a:pt x="21326" y="3299"/>
                </a:lnTo>
                <a:lnTo>
                  <a:pt x="20361" y="3442"/>
                </a:lnTo>
                <a:lnTo>
                  <a:pt x="19444" y="3728"/>
                </a:lnTo>
                <a:lnTo>
                  <a:pt x="18587" y="4121"/>
                </a:lnTo>
                <a:lnTo>
                  <a:pt x="18194" y="4371"/>
                </a:lnTo>
                <a:lnTo>
                  <a:pt x="17849" y="3882"/>
                </a:lnTo>
                <a:lnTo>
                  <a:pt x="17063" y="2977"/>
                </a:lnTo>
                <a:lnTo>
                  <a:pt x="16182" y="2180"/>
                </a:lnTo>
                <a:lnTo>
                  <a:pt x="15205" y="1489"/>
                </a:lnTo>
                <a:lnTo>
                  <a:pt x="14158" y="918"/>
                </a:lnTo>
                <a:lnTo>
                  <a:pt x="13027" y="477"/>
                </a:lnTo>
                <a:lnTo>
                  <a:pt x="11836" y="167"/>
                </a:lnTo>
                <a:lnTo>
                  <a:pt x="10586" y="13"/>
                </a:lnTo>
                <a:lnTo>
                  <a:pt x="9955" y="1"/>
                </a:lnTo>
                <a:close/>
              </a:path>
            </a:pathLst>
          </a:custGeom>
          <a:solidFill>
            <a:srgbClr val="E7F3EE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8" name="Google Shape;838;p28"/>
          <p:cNvSpPr/>
          <p:nvPr/>
        </p:nvSpPr>
        <p:spPr>
          <a:xfrm>
            <a:off x="2212950" y="3819392"/>
            <a:ext cx="886081" cy="309321"/>
          </a:xfrm>
          <a:custGeom>
            <a:avLst/>
            <a:gdLst/>
            <a:ahLst/>
            <a:cxnLst/>
            <a:rect l="l" t="t" r="r" b="b"/>
            <a:pathLst>
              <a:path w="18111" h="6323" extrusionOk="0">
                <a:moveTo>
                  <a:pt x="11788" y="0"/>
                </a:moveTo>
                <a:lnTo>
                  <a:pt x="11383" y="12"/>
                </a:lnTo>
                <a:lnTo>
                  <a:pt x="10586" y="108"/>
                </a:lnTo>
                <a:lnTo>
                  <a:pt x="9836" y="310"/>
                </a:lnTo>
                <a:lnTo>
                  <a:pt x="9109" y="584"/>
                </a:lnTo>
                <a:lnTo>
                  <a:pt x="8442" y="953"/>
                </a:lnTo>
                <a:lnTo>
                  <a:pt x="7823" y="1393"/>
                </a:lnTo>
                <a:lnTo>
                  <a:pt x="7264" y="1905"/>
                </a:lnTo>
                <a:lnTo>
                  <a:pt x="6764" y="2477"/>
                </a:lnTo>
                <a:lnTo>
                  <a:pt x="6549" y="2787"/>
                </a:lnTo>
                <a:lnTo>
                  <a:pt x="6287" y="2632"/>
                </a:lnTo>
                <a:lnTo>
                  <a:pt x="5752" y="2370"/>
                </a:lnTo>
                <a:lnTo>
                  <a:pt x="5168" y="2191"/>
                </a:lnTo>
                <a:lnTo>
                  <a:pt x="4549" y="2108"/>
                </a:lnTo>
                <a:lnTo>
                  <a:pt x="4239" y="2096"/>
                </a:lnTo>
                <a:lnTo>
                  <a:pt x="3799" y="2108"/>
                </a:lnTo>
                <a:lnTo>
                  <a:pt x="2977" y="2287"/>
                </a:lnTo>
                <a:lnTo>
                  <a:pt x="2215" y="2608"/>
                </a:lnTo>
                <a:lnTo>
                  <a:pt x="1537" y="3060"/>
                </a:lnTo>
                <a:lnTo>
                  <a:pt x="965" y="3632"/>
                </a:lnTo>
                <a:lnTo>
                  <a:pt x="513" y="4311"/>
                </a:lnTo>
                <a:lnTo>
                  <a:pt x="191" y="5073"/>
                </a:lnTo>
                <a:lnTo>
                  <a:pt x="24" y="5894"/>
                </a:lnTo>
                <a:lnTo>
                  <a:pt x="1" y="6323"/>
                </a:lnTo>
                <a:lnTo>
                  <a:pt x="18111" y="6323"/>
                </a:lnTo>
                <a:lnTo>
                  <a:pt x="18099" y="6001"/>
                </a:lnTo>
                <a:lnTo>
                  <a:pt x="18039" y="5358"/>
                </a:lnTo>
                <a:lnTo>
                  <a:pt x="17908" y="4751"/>
                </a:lnTo>
                <a:lnTo>
                  <a:pt x="17730" y="4156"/>
                </a:lnTo>
                <a:lnTo>
                  <a:pt x="17492" y="3584"/>
                </a:lnTo>
                <a:lnTo>
                  <a:pt x="17194" y="3049"/>
                </a:lnTo>
                <a:lnTo>
                  <a:pt x="16861" y="2548"/>
                </a:lnTo>
                <a:lnTo>
                  <a:pt x="16468" y="2072"/>
                </a:lnTo>
                <a:lnTo>
                  <a:pt x="16039" y="1644"/>
                </a:lnTo>
                <a:lnTo>
                  <a:pt x="15575" y="1263"/>
                </a:lnTo>
                <a:lnTo>
                  <a:pt x="15063" y="917"/>
                </a:lnTo>
                <a:lnTo>
                  <a:pt x="14527" y="620"/>
                </a:lnTo>
                <a:lnTo>
                  <a:pt x="13955" y="381"/>
                </a:lnTo>
                <a:lnTo>
                  <a:pt x="13372" y="203"/>
                </a:lnTo>
                <a:lnTo>
                  <a:pt x="12753" y="72"/>
                </a:lnTo>
                <a:lnTo>
                  <a:pt x="12110" y="12"/>
                </a:lnTo>
                <a:lnTo>
                  <a:pt x="11788" y="0"/>
                </a:lnTo>
                <a:close/>
              </a:path>
            </a:pathLst>
          </a:custGeom>
          <a:solidFill>
            <a:srgbClr val="E7F3EE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9" name="Google Shape;839;p28"/>
          <p:cNvSpPr/>
          <p:nvPr/>
        </p:nvSpPr>
        <p:spPr>
          <a:xfrm rot="-277463">
            <a:off x="7431856" y="3279729"/>
            <a:ext cx="1138581" cy="560032"/>
          </a:xfrm>
          <a:custGeom>
            <a:avLst/>
            <a:gdLst/>
            <a:ahLst/>
            <a:cxnLst/>
            <a:rect l="l" t="t" r="r" b="b"/>
            <a:pathLst>
              <a:path w="40889" h="20112" fill="none" extrusionOk="0">
                <a:moveTo>
                  <a:pt x="40889" y="13"/>
                </a:moveTo>
                <a:lnTo>
                  <a:pt x="39865" y="1"/>
                </a:lnTo>
                <a:lnTo>
                  <a:pt x="37840" y="61"/>
                </a:lnTo>
                <a:lnTo>
                  <a:pt x="35828" y="191"/>
                </a:lnTo>
                <a:lnTo>
                  <a:pt x="33828" y="394"/>
                </a:lnTo>
                <a:lnTo>
                  <a:pt x="32851" y="537"/>
                </a:lnTo>
                <a:lnTo>
                  <a:pt x="31601" y="727"/>
                </a:lnTo>
                <a:lnTo>
                  <a:pt x="29125" y="1215"/>
                </a:lnTo>
                <a:lnTo>
                  <a:pt x="26708" y="1823"/>
                </a:lnTo>
                <a:lnTo>
                  <a:pt x="24326" y="2549"/>
                </a:lnTo>
                <a:lnTo>
                  <a:pt x="22004" y="3394"/>
                </a:lnTo>
                <a:lnTo>
                  <a:pt x="19730" y="4335"/>
                </a:lnTo>
                <a:lnTo>
                  <a:pt x="17527" y="5395"/>
                </a:lnTo>
                <a:lnTo>
                  <a:pt x="15372" y="6550"/>
                </a:lnTo>
                <a:lnTo>
                  <a:pt x="13277" y="7800"/>
                </a:lnTo>
                <a:lnTo>
                  <a:pt x="11265" y="9157"/>
                </a:lnTo>
                <a:lnTo>
                  <a:pt x="9312" y="10610"/>
                </a:lnTo>
                <a:lnTo>
                  <a:pt x="7431" y="12146"/>
                </a:lnTo>
                <a:lnTo>
                  <a:pt x="5633" y="13777"/>
                </a:lnTo>
                <a:lnTo>
                  <a:pt x="3918" y="15480"/>
                </a:lnTo>
                <a:lnTo>
                  <a:pt x="2287" y="17278"/>
                </a:lnTo>
                <a:lnTo>
                  <a:pt x="739" y="19147"/>
                </a:lnTo>
                <a:lnTo>
                  <a:pt x="1" y="20111"/>
                </a:lnTo>
              </a:path>
            </a:pathLst>
          </a:custGeom>
          <a:noFill/>
          <a:ln w="9525" cap="flat" cmpd="sng">
            <a:solidFill>
              <a:srgbClr val="0F6890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0" name="Google Shape;840;p28"/>
          <p:cNvSpPr/>
          <p:nvPr/>
        </p:nvSpPr>
        <p:spPr>
          <a:xfrm rot="-277463">
            <a:off x="8142591" y="2992415"/>
            <a:ext cx="189016" cy="290124"/>
          </a:xfrm>
          <a:custGeom>
            <a:avLst/>
            <a:gdLst/>
            <a:ahLst/>
            <a:cxnLst/>
            <a:rect l="l" t="t" r="r" b="b"/>
            <a:pathLst>
              <a:path w="6788" h="10419" extrusionOk="0">
                <a:moveTo>
                  <a:pt x="6609" y="0"/>
                </a:moveTo>
                <a:lnTo>
                  <a:pt x="6466" y="48"/>
                </a:lnTo>
                <a:lnTo>
                  <a:pt x="6049" y="167"/>
                </a:lnTo>
                <a:lnTo>
                  <a:pt x="5251" y="488"/>
                </a:lnTo>
                <a:lnTo>
                  <a:pt x="4501" y="869"/>
                </a:lnTo>
                <a:lnTo>
                  <a:pt x="3787" y="1310"/>
                </a:lnTo>
                <a:lnTo>
                  <a:pt x="3132" y="1822"/>
                </a:lnTo>
                <a:lnTo>
                  <a:pt x="2537" y="2381"/>
                </a:lnTo>
                <a:lnTo>
                  <a:pt x="1989" y="3001"/>
                </a:lnTo>
                <a:lnTo>
                  <a:pt x="1501" y="3655"/>
                </a:lnTo>
                <a:lnTo>
                  <a:pt x="1084" y="4346"/>
                </a:lnTo>
                <a:lnTo>
                  <a:pt x="727" y="5084"/>
                </a:lnTo>
                <a:lnTo>
                  <a:pt x="429" y="5858"/>
                </a:lnTo>
                <a:lnTo>
                  <a:pt x="215" y="6644"/>
                </a:lnTo>
                <a:lnTo>
                  <a:pt x="72" y="7466"/>
                </a:lnTo>
                <a:lnTo>
                  <a:pt x="0" y="8299"/>
                </a:lnTo>
                <a:lnTo>
                  <a:pt x="12" y="9144"/>
                </a:lnTo>
                <a:lnTo>
                  <a:pt x="96" y="9990"/>
                </a:lnTo>
                <a:lnTo>
                  <a:pt x="179" y="10418"/>
                </a:lnTo>
                <a:lnTo>
                  <a:pt x="477" y="10335"/>
                </a:lnTo>
                <a:lnTo>
                  <a:pt x="882" y="10204"/>
                </a:lnTo>
                <a:lnTo>
                  <a:pt x="1656" y="9883"/>
                </a:lnTo>
                <a:lnTo>
                  <a:pt x="2382" y="9502"/>
                </a:lnTo>
                <a:lnTo>
                  <a:pt x="3061" y="9061"/>
                </a:lnTo>
                <a:lnTo>
                  <a:pt x="3703" y="8561"/>
                </a:lnTo>
                <a:lnTo>
                  <a:pt x="4287" y="8001"/>
                </a:lnTo>
                <a:lnTo>
                  <a:pt x="4811" y="7406"/>
                </a:lnTo>
                <a:lnTo>
                  <a:pt x="5287" y="6763"/>
                </a:lnTo>
                <a:lnTo>
                  <a:pt x="5692" y="6084"/>
                </a:lnTo>
                <a:lnTo>
                  <a:pt x="6049" y="5370"/>
                </a:lnTo>
                <a:lnTo>
                  <a:pt x="6335" y="4620"/>
                </a:lnTo>
                <a:lnTo>
                  <a:pt x="6549" y="3846"/>
                </a:lnTo>
                <a:lnTo>
                  <a:pt x="6704" y="3060"/>
                </a:lnTo>
                <a:lnTo>
                  <a:pt x="6787" y="2239"/>
                </a:lnTo>
                <a:lnTo>
                  <a:pt x="6787" y="1417"/>
                </a:lnTo>
                <a:lnTo>
                  <a:pt x="6716" y="583"/>
                </a:lnTo>
                <a:lnTo>
                  <a:pt x="6644" y="167"/>
                </a:lnTo>
                <a:lnTo>
                  <a:pt x="6609" y="0"/>
                </a:lnTo>
                <a:close/>
              </a:path>
            </a:pathLst>
          </a:custGeom>
          <a:solidFill>
            <a:srgbClr val="5FBBA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1" name="Google Shape;841;p28"/>
          <p:cNvSpPr/>
          <p:nvPr/>
        </p:nvSpPr>
        <p:spPr>
          <a:xfrm rot="-277463">
            <a:off x="7968752" y="3418614"/>
            <a:ext cx="331586" cy="158525"/>
          </a:xfrm>
          <a:custGeom>
            <a:avLst/>
            <a:gdLst/>
            <a:ahLst/>
            <a:cxnLst/>
            <a:rect l="l" t="t" r="r" b="b"/>
            <a:pathLst>
              <a:path w="11908" h="5693" extrusionOk="0">
                <a:moveTo>
                  <a:pt x="3846" y="1"/>
                </a:moveTo>
                <a:lnTo>
                  <a:pt x="3025" y="37"/>
                </a:lnTo>
                <a:lnTo>
                  <a:pt x="2191" y="156"/>
                </a:lnTo>
                <a:lnTo>
                  <a:pt x="1370" y="346"/>
                </a:lnTo>
                <a:lnTo>
                  <a:pt x="560" y="608"/>
                </a:lnTo>
                <a:lnTo>
                  <a:pt x="155" y="775"/>
                </a:lnTo>
                <a:lnTo>
                  <a:pt x="0" y="846"/>
                </a:lnTo>
                <a:lnTo>
                  <a:pt x="72" y="977"/>
                </a:lnTo>
                <a:lnTo>
                  <a:pt x="298" y="1370"/>
                </a:lnTo>
                <a:lnTo>
                  <a:pt x="798" y="2096"/>
                </a:lnTo>
                <a:lnTo>
                  <a:pt x="1358" y="2751"/>
                </a:lnTo>
                <a:lnTo>
                  <a:pt x="1965" y="3359"/>
                </a:lnTo>
                <a:lnTo>
                  <a:pt x="2620" y="3894"/>
                </a:lnTo>
                <a:lnTo>
                  <a:pt x="3322" y="4359"/>
                </a:lnTo>
                <a:lnTo>
                  <a:pt x="4061" y="4764"/>
                </a:lnTo>
                <a:lnTo>
                  <a:pt x="4835" y="5097"/>
                </a:lnTo>
                <a:lnTo>
                  <a:pt x="5632" y="5359"/>
                </a:lnTo>
                <a:lnTo>
                  <a:pt x="6454" y="5537"/>
                </a:lnTo>
                <a:lnTo>
                  <a:pt x="7287" y="5657"/>
                </a:lnTo>
                <a:lnTo>
                  <a:pt x="8133" y="5692"/>
                </a:lnTo>
                <a:lnTo>
                  <a:pt x="8978" y="5645"/>
                </a:lnTo>
                <a:lnTo>
                  <a:pt x="9824" y="5514"/>
                </a:lnTo>
                <a:lnTo>
                  <a:pt x="10669" y="5311"/>
                </a:lnTo>
                <a:lnTo>
                  <a:pt x="11502" y="5025"/>
                </a:lnTo>
                <a:lnTo>
                  <a:pt x="11907" y="4835"/>
                </a:lnTo>
                <a:lnTo>
                  <a:pt x="11752" y="4561"/>
                </a:lnTo>
                <a:lnTo>
                  <a:pt x="11526" y="4192"/>
                </a:lnTo>
                <a:lnTo>
                  <a:pt x="11026" y="3490"/>
                </a:lnTo>
                <a:lnTo>
                  <a:pt x="10466" y="2858"/>
                </a:lnTo>
                <a:lnTo>
                  <a:pt x="9871" y="2275"/>
                </a:lnTo>
                <a:lnTo>
                  <a:pt x="9216" y="1763"/>
                </a:lnTo>
                <a:lnTo>
                  <a:pt x="8538" y="1311"/>
                </a:lnTo>
                <a:lnTo>
                  <a:pt x="7811" y="918"/>
                </a:lnTo>
                <a:lnTo>
                  <a:pt x="7061" y="596"/>
                </a:lnTo>
                <a:lnTo>
                  <a:pt x="6287" y="346"/>
                </a:lnTo>
                <a:lnTo>
                  <a:pt x="5489" y="156"/>
                </a:lnTo>
                <a:lnTo>
                  <a:pt x="4668" y="48"/>
                </a:lnTo>
                <a:lnTo>
                  <a:pt x="3846" y="1"/>
                </a:lnTo>
                <a:close/>
              </a:path>
            </a:pathLst>
          </a:custGeom>
          <a:solidFill>
            <a:srgbClr val="5FBBA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2" name="Google Shape;842;p28"/>
          <p:cNvSpPr/>
          <p:nvPr/>
        </p:nvSpPr>
        <p:spPr>
          <a:xfrm rot="-277463">
            <a:off x="8129969" y="3096940"/>
            <a:ext cx="143600" cy="223155"/>
          </a:xfrm>
          <a:custGeom>
            <a:avLst/>
            <a:gdLst/>
            <a:ahLst/>
            <a:cxnLst/>
            <a:rect l="l" t="t" r="r" b="b"/>
            <a:pathLst>
              <a:path w="5157" h="8014" fill="none" extrusionOk="0">
                <a:moveTo>
                  <a:pt x="1" y="8014"/>
                </a:moveTo>
                <a:lnTo>
                  <a:pt x="5156" y="1"/>
                </a:lnTo>
              </a:path>
            </a:pathLst>
          </a:custGeom>
          <a:noFill/>
          <a:ln w="9525" cap="flat" cmpd="sng">
            <a:solidFill>
              <a:srgbClr val="0F6890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3" name="Google Shape;843;p28"/>
          <p:cNvSpPr/>
          <p:nvPr/>
        </p:nvSpPr>
        <p:spPr>
          <a:xfrm rot="-277463">
            <a:off x="7909128" y="3428920"/>
            <a:ext cx="251669" cy="98156"/>
          </a:xfrm>
          <a:custGeom>
            <a:avLst/>
            <a:gdLst/>
            <a:ahLst/>
            <a:cxnLst/>
            <a:rect l="l" t="t" r="r" b="b"/>
            <a:pathLst>
              <a:path w="9038" h="3525" fill="none" extrusionOk="0">
                <a:moveTo>
                  <a:pt x="1" y="0"/>
                </a:moveTo>
                <a:lnTo>
                  <a:pt x="9038" y="3525"/>
                </a:lnTo>
              </a:path>
            </a:pathLst>
          </a:custGeom>
          <a:noFill/>
          <a:ln w="9525" cap="flat" cmpd="sng">
            <a:solidFill>
              <a:srgbClr val="0F6890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4" name="Google Shape;844;p28"/>
          <p:cNvSpPr/>
          <p:nvPr/>
        </p:nvSpPr>
        <p:spPr>
          <a:xfrm rot="-277463">
            <a:off x="8331478" y="3020183"/>
            <a:ext cx="429408" cy="429380"/>
          </a:xfrm>
          <a:custGeom>
            <a:avLst/>
            <a:gdLst/>
            <a:ahLst/>
            <a:cxnLst/>
            <a:rect l="l" t="t" r="r" b="b"/>
            <a:pathLst>
              <a:path w="15421" h="15420" extrusionOk="0">
                <a:moveTo>
                  <a:pt x="7705" y="0"/>
                </a:moveTo>
                <a:lnTo>
                  <a:pt x="7312" y="12"/>
                </a:lnTo>
                <a:lnTo>
                  <a:pt x="6538" y="96"/>
                </a:lnTo>
                <a:lnTo>
                  <a:pt x="5776" y="250"/>
                </a:lnTo>
                <a:lnTo>
                  <a:pt x="5061" y="465"/>
                </a:lnTo>
                <a:lnTo>
                  <a:pt x="4359" y="762"/>
                </a:lnTo>
                <a:lnTo>
                  <a:pt x="3704" y="1120"/>
                </a:lnTo>
                <a:lnTo>
                  <a:pt x="3097" y="1536"/>
                </a:lnTo>
                <a:lnTo>
                  <a:pt x="2525" y="2001"/>
                </a:lnTo>
                <a:lnTo>
                  <a:pt x="2001" y="2525"/>
                </a:lnTo>
                <a:lnTo>
                  <a:pt x="1525" y="3096"/>
                </a:lnTo>
                <a:lnTo>
                  <a:pt x="1108" y="3715"/>
                </a:lnTo>
                <a:lnTo>
                  <a:pt x="751" y="4370"/>
                </a:lnTo>
                <a:lnTo>
                  <a:pt x="465" y="5061"/>
                </a:lnTo>
                <a:lnTo>
                  <a:pt x="239" y="5787"/>
                </a:lnTo>
                <a:lnTo>
                  <a:pt x="84" y="6537"/>
                </a:lnTo>
                <a:lnTo>
                  <a:pt x="1" y="7311"/>
                </a:lnTo>
                <a:lnTo>
                  <a:pt x="1" y="7716"/>
                </a:lnTo>
                <a:lnTo>
                  <a:pt x="1" y="8109"/>
                </a:lnTo>
                <a:lnTo>
                  <a:pt x="84" y="8895"/>
                </a:lnTo>
                <a:lnTo>
                  <a:pt x="239" y="9645"/>
                </a:lnTo>
                <a:lnTo>
                  <a:pt x="465" y="10371"/>
                </a:lnTo>
                <a:lnTo>
                  <a:pt x="751" y="11062"/>
                </a:lnTo>
                <a:lnTo>
                  <a:pt x="1108" y="11717"/>
                </a:lnTo>
                <a:lnTo>
                  <a:pt x="1525" y="12324"/>
                </a:lnTo>
                <a:lnTo>
                  <a:pt x="2001" y="12895"/>
                </a:lnTo>
                <a:lnTo>
                  <a:pt x="2525" y="13419"/>
                </a:lnTo>
                <a:lnTo>
                  <a:pt x="3097" y="13895"/>
                </a:lnTo>
                <a:lnTo>
                  <a:pt x="3704" y="14312"/>
                </a:lnTo>
                <a:lnTo>
                  <a:pt x="4359" y="14669"/>
                </a:lnTo>
                <a:lnTo>
                  <a:pt x="5061" y="14955"/>
                </a:lnTo>
                <a:lnTo>
                  <a:pt x="5776" y="15181"/>
                </a:lnTo>
                <a:lnTo>
                  <a:pt x="6538" y="15336"/>
                </a:lnTo>
                <a:lnTo>
                  <a:pt x="7312" y="15420"/>
                </a:lnTo>
                <a:lnTo>
                  <a:pt x="8109" y="15420"/>
                </a:lnTo>
                <a:lnTo>
                  <a:pt x="8883" y="15336"/>
                </a:lnTo>
                <a:lnTo>
                  <a:pt x="9633" y="15181"/>
                </a:lnTo>
                <a:lnTo>
                  <a:pt x="10360" y="14955"/>
                </a:lnTo>
                <a:lnTo>
                  <a:pt x="11050" y="14669"/>
                </a:lnTo>
                <a:lnTo>
                  <a:pt x="11705" y="14312"/>
                </a:lnTo>
                <a:lnTo>
                  <a:pt x="12324" y="13895"/>
                </a:lnTo>
                <a:lnTo>
                  <a:pt x="12896" y="13419"/>
                </a:lnTo>
                <a:lnTo>
                  <a:pt x="13420" y="12895"/>
                </a:lnTo>
                <a:lnTo>
                  <a:pt x="13884" y="12324"/>
                </a:lnTo>
                <a:lnTo>
                  <a:pt x="14301" y="11717"/>
                </a:lnTo>
                <a:lnTo>
                  <a:pt x="14658" y="11062"/>
                </a:lnTo>
                <a:lnTo>
                  <a:pt x="14956" y="10371"/>
                </a:lnTo>
                <a:lnTo>
                  <a:pt x="15182" y="9645"/>
                </a:lnTo>
                <a:lnTo>
                  <a:pt x="15337" y="8895"/>
                </a:lnTo>
                <a:lnTo>
                  <a:pt x="15408" y="8109"/>
                </a:lnTo>
                <a:lnTo>
                  <a:pt x="15420" y="7716"/>
                </a:lnTo>
                <a:lnTo>
                  <a:pt x="15408" y="7311"/>
                </a:lnTo>
                <a:lnTo>
                  <a:pt x="15337" y="6537"/>
                </a:lnTo>
                <a:lnTo>
                  <a:pt x="15182" y="5787"/>
                </a:lnTo>
                <a:lnTo>
                  <a:pt x="14956" y="5061"/>
                </a:lnTo>
                <a:lnTo>
                  <a:pt x="14658" y="4370"/>
                </a:lnTo>
                <a:lnTo>
                  <a:pt x="14301" y="3715"/>
                </a:lnTo>
                <a:lnTo>
                  <a:pt x="13884" y="3096"/>
                </a:lnTo>
                <a:lnTo>
                  <a:pt x="13420" y="2525"/>
                </a:lnTo>
                <a:lnTo>
                  <a:pt x="12896" y="2001"/>
                </a:lnTo>
                <a:lnTo>
                  <a:pt x="12324" y="1536"/>
                </a:lnTo>
                <a:lnTo>
                  <a:pt x="11705" y="1120"/>
                </a:lnTo>
                <a:lnTo>
                  <a:pt x="11050" y="762"/>
                </a:lnTo>
                <a:lnTo>
                  <a:pt x="10360" y="465"/>
                </a:lnTo>
                <a:lnTo>
                  <a:pt x="9633" y="250"/>
                </a:lnTo>
                <a:lnTo>
                  <a:pt x="8883" y="96"/>
                </a:lnTo>
                <a:lnTo>
                  <a:pt x="8109" y="12"/>
                </a:lnTo>
                <a:lnTo>
                  <a:pt x="7705" y="0"/>
                </a:lnTo>
                <a:close/>
              </a:path>
            </a:pathLst>
          </a:custGeom>
          <a:solidFill>
            <a:srgbClr val="5FBBA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5" name="Google Shape;845;p28"/>
          <p:cNvSpPr/>
          <p:nvPr/>
        </p:nvSpPr>
        <p:spPr>
          <a:xfrm>
            <a:off x="8416741" y="3139131"/>
            <a:ext cx="261938" cy="233118"/>
          </a:xfrm>
          <a:custGeom>
            <a:avLst/>
            <a:gdLst/>
            <a:ahLst/>
            <a:cxnLst/>
            <a:rect l="l" t="t" r="r" b="b"/>
            <a:pathLst>
              <a:path w="9407" h="8372" fill="none" extrusionOk="0">
                <a:moveTo>
                  <a:pt x="8668" y="822"/>
                </a:moveTo>
                <a:lnTo>
                  <a:pt x="8478" y="632"/>
                </a:lnTo>
                <a:lnTo>
                  <a:pt x="8049" y="322"/>
                </a:lnTo>
                <a:lnTo>
                  <a:pt x="7573" y="108"/>
                </a:lnTo>
                <a:lnTo>
                  <a:pt x="7049" y="13"/>
                </a:lnTo>
                <a:lnTo>
                  <a:pt x="6787" y="1"/>
                </a:lnTo>
                <a:lnTo>
                  <a:pt x="6585" y="1"/>
                </a:lnTo>
                <a:lnTo>
                  <a:pt x="6192" y="72"/>
                </a:lnTo>
                <a:lnTo>
                  <a:pt x="5823" y="191"/>
                </a:lnTo>
                <a:lnTo>
                  <a:pt x="5466" y="382"/>
                </a:lnTo>
                <a:lnTo>
                  <a:pt x="5299" y="513"/>
                </a:lnTo>
                <a:lnTo>
                  <a:pt x="5144" y="644"/>
                </a:lnTo>
                <a:lnTo>
                  <a:pt x="4846" y="953"/>
                </a:lnTo>
                <a:lnTo>
                  <a:pt x="4704" y="1132"/>
                </a:lnTo>
                <a:lnTo>
                  <a:pt x="4573" y="953"/>
                </a:lnTo>
                <a:lnTo>
                  <a:pt x="4275" y="644"/>
                </a:lnTo>
                <a:lnTo>
                  <a:pt x="4108" y="513"/>
                </a:lnTo>
                <a:lnTo>
                  <a:pt x="3941" y="382"/>
                </a:lnTo>
                <a:lnTo>
                  <a:pt x="3596" y="191"/>
                </a:lnTo>
                <a:lnTo>
                  <a:pt x="3215" y="72"/>
                </a:lnTo>
                <a:lnTo>
                  <a:pt x="2834" y="1"/>
                </a:lnTo>
                <a:lnTo>
                  <a:pt x="2632" y="1"/>
                </a:lnTo>
                <a:lnTo>
                  <a:pt x="2358" y="13"/>
                </a:lnTo>
                <a:lnTo>
                  <a:pt x="1846" y="108"/>
                </a:lnTo>
                <a:lnTo>
                  <a:pt x="1358" y="322"/>
                </a:lnTo>
                <a:lnTo>
                  <a:pt x="929" y="632"/>
                </a:lnTo>
                <a:lnTo>
                  <a:pt x="750" y="822"/>
                </a:lnTo>
                <a:lnTo>
                  <a:pt x="572" y="1025"/>
                </a:lnTo>
                <a:lnTo>
                  <a:pt x="298" y="1477"/>
                </a:lnTo>
                <a:lnTo>
                  <a:pt x="108" y="1989"/>
                </a:lnTo>
                <a:lnTo>
                  <a:pt x="12" y="2537"/>
                </a:lnTo>
                <a:lnTo>
                  <a:pt x="0" y="2823"/>
                </a:lnTo>
                <a:lnTo>
                  <a:pt x="12" y="3120"/>
                </a:lnTo>
                <a:lnTo>
                  <a:pt x="119" y="3704"/>
                </a:lnTo>
                <a:lnTo>
                  <a:pt x="358" y="4263"/>
                </a:lnTo>
                <a:lnTo>
                  <a:pt x="703" y="4835"/>
                </a:lnTo>
                <a:lnTo>
                  <a:pt x="929" y="5121"/>
                </a:lnTo>
                <a:lnTo>
                  <a:pt x="1393" y="5633"/>
                </a:lnTo>
                <a:lnTo>
                  <a:pt x="2572" y="6716"/>
                </a:lnTo>
                <a:lnTo>
                  <a:pt x="3263" y="7312"/>
                </a:lnTo>
                <a:lnTo>
                  <a:pt x="3775" y="7752"/>
                </a:lnTo>
                <a:lnTo>
                  <a:pt x="4334" y="8240"/>
                </a:lnTo>
                <a:lnTo>
                  <a:pt x="4418" y="8300"/>
                </a:lnTo>
                <a:lnTo>
                  <a:pt x="4608" y="8371"/>
                </a:lnTo>
                <a:lnTo>
                  <a:pt x="4704" y="8371"/>
                </a:lnTo>
                <a:lnTo>
                  <a:pt x="4799" y="8371"/>
                </a:lnTo>
                <a:lnTo>
                  <a:pt x="4989" y="8300"/>
                </a:lnTo>
                <a:lnTo>
                  <a:pt x="5073" y="8240"/>
                </a:lnTo>
                <a:lnTo>
                  <a:pt x="5632" y="7752"/>
                </a:lnTo>
                <a:lnTo>
                  <a:pt x="6144" y="7312"/>
                </a:lnTo>
                <a:lnTo>
                  <a:pt x="6835" y="6716"/>
                </a:lnTo>
                <a:lnTo>
                  <a:pt x="8014" y="5633"/>
                </a:lnTo>
                <a:lnTo>
                  <a:pt x="8478" y="5121"/>
                </a:lnTo>
                <a:lnTo>
                  <a:pt x="8704" y="4835"/>
                </a:lnTo>
                <a:lnTo>
                  <a:pt x="9049" y="4263"/>
                </a:lnTo>
                <a:lnTo>
                  <a:pt x="9288" y="3704"/>
                </a:lnTo>
                <a:lnTo>
                  <a:pt x="9395" y="3120"/>
                </a:lnTo>
                <a:lnTo>
                  <a:pt x="9407" y="2823"/>
                </a:lnTo>
                <a:lnTo>
                  <a:pt x="9407" y="2537"/>
                </a:lnTo>
                <a:lnTo>
                  <a:pt x="9311" y="1989"/>
                </a:lnTo>
                <a:lnTo>
                  <a:pt x="9121" y="1477"/>
                </a:lnTo>
                <a:lnTo>
                  <a:pt x="8835" y="1025"/>
                </a:lnTo>
                <a:lnTo>
                  <a:pt x="8668" y="822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6" name="Google Shape;846;p28"/>
          <p:cNvSpPr/>
          <p:nvPr/>
        </p:nvSpPr>
        <p:spPr>
          <a:xfrm rot="-277463">
            <a:off x="8420302" y="3465167"/>
            <a:ext cx="31855" cy="31855"/>
          </a:xfrm>
          <a:custGeom>
            <a:avLst/>
            <a:gdLst/>
            <a:ahLst/>
            <a:cxnLst/>
            <a:rect l="l" t="t" r="r" b="b"/>
            <a:pathLst>
              <a:path w="1144" h="1144" fill="none" extrusionOk="0">
                <a:moveTo>
                  <a:pt x="1143" y="572"/>
                </a:moveTo>
                <a:lnTo>
                  <a:pt x="1132" y="691"/>
                </a:lnTo>
                <a:lnTo>
                  <a:pt x="1048" y="894"/>
                </a:lnTo>
                <a:lnTo>
                  <a:pt x="893" y="1049"/>
                </a:lnTo>
                <a:lnTo>
                  <a:pt x="691" y="1132"/>
                </a:lnTo>
                <a:lnTo>
                  <a:pt x="572" y="1144"/>
                </a:lnTo>
                <a:lnTo>
                  <a:pt x="453" y="1132"/>
                </a:lnTo>
                <a:lnTo>
                  <a:pt x="250" y="1049"/>
                </a:lnTo>
                <a:lnTo>
                  <a:pt x="96" y="894"/>
                </a:lnTo>
                <a:lnTo>
                  <a:pt x="12" y="691"/>
                </a:lnTo>
                <a:lnTo>
                  <a:pt x="0" y="572"/>
                </a:lnTo>
                <a:lnTo>
                  <a:pt x="12" y="453"/>
                </a:lnTo>
                <a:lnTo>
                  <a:pt x="96" y="251"/>
                </a:lnTo>
                <a:lnTo>
                  <a:pt x="250" y="96"/>
                </a:lnTo>
                <a:lnTo>
                  <a:pt x="453" y="13"/>
                </a:lnTo>
                <a:lnTo>
                  <a:pt x="572" y="1"/>
                </a:lnTo>
                <a:lnTo>
                  <a:pt x="691" y="13"/>
                </a:lnTo>
                <a:lnTo>
                  <a:pt x="893" y="96"/>
                </a:lnTo>
                <a:lnTo>
                  <a:pt x="1048" y="251"/>
                </a:lnTo>
                <a:lnTo>
                  <a:pt x="1132" y="453"/>
                </a:lnTo>
                <a:lnTo>
                  <a:pt x="1143" y="572"/>
                </a:lnTo>
                <a:close/>
              </a:path>
            </a:pathLst>
          </a:custGeom>
          <a:noFill/>
          <a:ln w="9525" cap="flat" cmpd="sng">
            <a:solidFill>
              <a:srgbClr val="0F6890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7" name="Google Shape;847;p28"/>
          <p:cNvSpPr/>
          <p:nvPr/>
        </p:nvSpPr>
        <p:spPr>
          <a:xfrm rot="-277463">
            <a:off x="8475408" y="3500734"/>
            <a:ext cx="63683" cy="63349"/>
          </a:xfrm>
          <a:custGeom>
            <a:avLst/>
            <a:gdLst/>
            <a:ahLst/>
            <a:cxnLst/>
            <a:rect l="l" t="t" r="r" b="b"/>
            <a:pathLst>
              <a:path w="2287" h="2275" extrusionOk="0">
                <a:moveTo>
                  <a:pt x="1143" y="0"/>
                </a:moveTo>
                <a:lnTo>
                  <a:pt x="917" y="12"/>
                </a:lnTo>
                <a:lnTo>
                  <a:pt x="500" y="191"/>
                </a:lnTo>
                <a:lnTo>
                  <a:pt x="191" y="500"/>
                </a:lnTo>
                <a:lnTo>
                  <a:pt x="24" y="905"/>
                </a:lnTo>
                <a:lnTo>
                  <a:pt x="0" y="1143"/>
                </a:lnTo>
                <a:lnTo>
                  <a:pt x="24" y="1370"/>
                </a:lnTo>
                <a:lnTo>
                  <a:pt x="191" y="1786"/>
                </a:lnTo>
                <a:lnTo>
                  <a:pt x="500" y="2096"/>
                </a:lnTo>
                <a:lnTo>
                  <a:pt x="917" y="2263"/>
                </a:lnTo>
                <a:lnTo>
                  <a:pt x="1143" y="2274"/>
                </a:lnTo>
                <a:lnTo>
                  <a:pt x="1369" y="2263"/>
                </a:lnTo>
                <a:lnTo>
                  <a:pt x="1786" y="2096"/>
                </a:lnTo>
                <a:lnTo>
                  <a:pt x="2096" y="1786"/>
                </a:lnTo>
                <a:lnTo>
                  <a:pt x="2262" y="1370"/>
                </a:lnTo>
                <a:lnTo>
                  <a:pt x="2286" y="1143"/>
                </a:lnTo>
                <a:lnTo>
                  <a:pt x="2262" y="905"/>
                </a:lnTo>
                <a:lnTo>
                  <a:pt x="2096" y="500"/>
                </a:lnTo>
                <a:lnTo>
                  <a:pt x="1786" y="191"/>
                </a:lnTo>
                <a:lnTo>
                  <a:pt x="1369" y="12"/>
                </a:lnTo>
                <a:lnTo>
                  <a:pt x="1143" y="0"/>
                </a:lnTo>
                <a:close/>
              </a:path>
            </a:pathLst>
          </a:custGeom>
          <a:solidFill>
            <a:srgbClr val="5FBBA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8" name="Google Shape;848;p28"/>
          <p:cNvSpPr/>
          <p:nvPr/>
        </p:nvSpPr>
        <p:spPr>
          <a:xfrm rot="-299887">
            <a:off x="7398703" y="2368562"/>
            <a:ext cx="631892" cy="956090"/>
          </a:xfrm>
          <a:custGeom>
            <a:avLst/>
            <a:gdLst/>
            <a:ahLst/>
            <a:cxnLst/>
            <a:rect l="l" t="t" r="r" b="b"/>
            <a:pathLst>
              <a:path w="25576" h="38698" fill="none" extrusionOk="0">
                <a:moveTo>
                  <a:pt x="25576" y="1"/>
                </a:moveTo>
                <a:lnTo>
                  <a:pt x="25278" y="1299"/>
                </a:lnTo>
                <a:lnTo>
                  <a:pt x="24588" y="3847"/>
                </a:lnTo>
                <a:lnTo>
                  <a:pt x="23814" y="6359"/>
                </a:lnTo>
                <a:lnTo>
                  <a:pt x="22956" y="8800"/>
                </a:lnTo>
                <a:lnTo>
                  <a:pt x="22480" y="10014"/>
                </a:lnTo>
                <a:lnTo>
                  <a:pt x="22039" y="11110"/>
                </a:lnTo>
                <a:lnTo>
                  <a:pt x="21075" y="13277"/>
                </a:lnTo>
                <a:lnTo>
                  <a:pt x="20051" y="15384"/>
                </a:lnTo>
                <a:lnTo>
                  <a:pt x="18956" y="17456"/>
                </a:lnTo>
                <a:lnTo>
                  <a:pt x="17777" y="19468"/>
                </a:lnTo>
                <a:lnTo>
                  <a:pt x="16550" y="21433"/>
                </a:lnTo>
                <a:lnTo>
                  <a:pt x="15241" y="23350"/>
                </a:lnTo>
                <a:lnTo>
                  <a:pt x="13883" y="25207"/>
                </a:lnTo>
                <a:lnTo>
                  <a:pt x="12455" y="27017"/>
                </a:lnTo>
                <a:lnTo>
                  <a:pt x="10966" y="28768"/>
                </a:lnTo>
                <a:lnTo>
                  <a:pt x="9430" y="30458"/>
                </a:lnTo>
                <a:lnTo>
                  <a:pt x="7835" y="32101"/>
                </a:lnTo>
                <a:lnTo>
                  <a:pt x="6180" y="33673"/>
                </a:lnTo>
                <a:lnTo>
                  <a:pt x="4477" y="35185"/>
                </a:lnTo>
                <a:lnTo>
                  <a:pt x="2715" y="36638"/>
                </a:lnTo>
                <a:lnTo>
                  <a:pt x="917" y="38031"/>
                </a:lnTo>
                <a:lnTo>
                  <a:pt x="0" y="38698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9" name="Google Shape;849;p28"/>
          <p:cNvSpPr/>
          <p:nvPr/>
        </p:nvSpPr>
        <p:spPr>
          <a:xfrm rot="-299887">
            <a:off x="7573244" y="2595498"/>
            <a:ext cx="161234" cy="401579"/>
          </a:xfrm>
          <a:custGeom>
            <a:avLst/>
            <a:gdLst/>
            <a:ahLst/>
            <a:cxnLst/>
            <a:rect l="l" t="t" r="r" b="b"/>
            <a:pathLst>
              <a:path w="6526" h="16254" extrusionOk="0">
                <a:moveTo>
                  <a:pt x="2548" y="1"/>
                </a:moveTo>
                <a:lnTo>
                  <a:pt x="2191" y="453"/>
                </a:lnTo>
                <a:lnTo>
                  <a:pt x="1572" y="1417"/>
                </a:lnTo>
                <a:lnTo>
                  <a:pt x="1060" y="2418"/>
                </a:lnTo>
                <a:lnTo>
                  <a:pt x="643" y="3454"/>
                </a:lnTo>
                <a:lnTo>
                  <a:pt x="334" y="4513"/>
                </a:lnTo>
                <a:lnTo>
                  <a:pt x="119" y="5597"/>
                </a:lnTo>
                <a:lnTo>
                  <a:pt x="12" y="6680"/>
                </a:lnTo>
                <a:lnTo>
                  <a:pt x="0" y="7764"/>
                </a:lnTo>
                <a:lnTo>
                  <a:pt x="84" y="8847"/>
                </a:lnTo>
                <a:lnTo>
                  <a:pt x="274" y="9931"/>
                </a:lnTo>
                <a:lnTo>
                  <a:pt x="560" y="10979"/>
                </a:lnTo>
                <a:lnTo>
                  <a:pt x="941" y="12014"/>
                </a:lnTo>
                <a:lnTo>
                  <a:pt x="1417" y="13003"/>
                </a:lnTo>
                <a:lnTo>
                  <a:pt x="1989" y="13955"/>
                </a:lnTo>
                <a:lnTo>
                  <a:pt x="2656" y="14872"/>
                </a:lnTo>
                <a:lnTo>
                  <a:pt x="3429" y="15717"/>
                </a:lnTo>
                <a:lnTo>
                  <a:pt x="3846" y="16122"/>
                </a:lnTo>
                <a:lnTo>
                  <a:pt x="3989" y="16253"/>
                </a:lnTo>
                <a:lnTo>
                  <a:pt x="4120" y="16075"/>
                </a:lnTo>
                <a:lnTo>
                  <a:pt x="4453" y="15610"/>
                </a:lnTo>
                <a:lnTo>
                  <a:pt x="5049" y="14670"/>
                </a:lnTo>
                <a:lnTo>
                  <a:pt x="5537" y="13681"/>
                </a:lnTo>
                <a:lnTo>
                  <a:pt x="5918" y="12669"/>
                </a:lnTo>
                <a:lnTo>
                  <a:pt x="6216" y="11633"/>
                </a:lnTo>
                <a:lnTo>
                  <a:pt x="6418" y="10586"/>
                </a:lnTo>
                <a:lnTo>
                  <a:pt x="6525" y="9526"/>
                </a:lnTo>
                <a:lnTo>
                  <a:pt x="6525" y="8466"/>
                </a:lnTo>
                <a:lnTo>
                  <a:pt x="6442" y="7407"/>
                </a:lnTo>
                <a:lnTo>
                  <a:pt x="6263" y="6359"/>
                </a:lnTo>
                <a:lnTo>
                  <a:pt x="5989" y="5323"/>
                </a:lnTo>
                <a:lnTo>
                  <a:pt x="5620" y="4323"/>
                </a:lnTo>
                <a:lnTo>
                  <a:pt x="5168" y="3346"/>
                </a:lnTo>
                <a:lnTo>
                  <a:pt x="4620" y="2406"/>
                </a:lnTo>
                <a:lnTo>
                  <a:pt x="3977" y="1513"/>
                </a:lnTo>
                <a:lnTo>
                  <a:pt x="3251" y="679"/>
                </a:lnTo>
                <a:lnTo>
                  <a:pt x="2846" y="286"/>
                </a:lnTo>
                <a:lnTo>
                  <a:pt x="2548" y="1"/>
                </a:lnTo>
                <a:close/>
              </a:path>
            </a:pathLst>
          </a:custGeom>
          <a:solidFill>
            <a:srgbClr val="0D678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0" name="Google Shape;850;p28"/>
          <p:cNvSpPr/>
          <p:nvPr/>
        </p:nvSpPr>
        <p:spPr>
          <a:xfrm rot="-299887">
            <a:off x="7658534" y="2754186"/>
            <a:ext cx="31501" cy="311573"/>
          </a:xfrm>
          <a:custGeom>
            <a:avLst/>
            <a:gdLst/>
            <a:ahLst/>
            <a:cxnLst/>
            <a:rect l="l" t="t" r="r" b="b"/>
            <a:pathLst>
              <a:path w="1275" h="12611" fill="none" extrusionOk="0">
                <a:moveTo>
                  <a:pt x="1274" y="12610"/>
                </a:moveTo>
                <a:lnTo>
                  <a:pt x="0" y="1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1" name="Google Shape;851;p28"/>
          <p:cNvSpPr/>
          <p:nvPr/>
        </p:nvSpPr>
        <p:spPr>
          <a:xfrm rot="-299887">
            <a:off x="7528270" y="2541816"/>
            <a:ext cx="52378" cy="52378"/>
          </a:xfrm>
          <a:custGeom>
            <a:avLst/>
            <a:gdLst/>
            <a:ahLst/>
            <a:cxnLst/>
            <a:rect l="l" t="t" r="r" b="b"/>
            <a:pathLst>
              <a:path w="2120" h="2120" fill="none" extrusionOk="0">
                <a:moveTo>
                  <a:pt x="2120" y="1060"/>
                </a:moveTo>
                <a:lnTo>
                  <a:pt x="2108" y="1286"/>
                </a:lnTo>
                <a:lnTo>
                  <a:pt x="1941" y="1667"/>
                </a:lnTo>
                <a:lnTo>
                  <a:pt x="1655" y="1953"/>
                </a:lnTo>
                <a:lnTo>
                  <a:pt x="1274" y="2108"/>
                </a:lnTo>
                <a:lnTo>
                  <a:pt x="1060" y="2119"/>
                </a:lnTo>
                <a:lnTo>
                  <a:pt x="846" y="2108"/>
                </a:lnTo>
                <a:lnTo>
                  <a:pt x="465" y="1953"/>
                </a:lnTo>
                <a:lnTo>
                  <a:pt x="179" y="1667"/>
                </a:lnTo>
                <a:lnTo>
                  <a:pt x="12" y="1286"/>
                </a:lnTo>
                <a:lnTo>
                  <a:pt x="0" y="1060"/>
                </a:lnTo>
                <a:lnTo>
                  <a:pt x="12" y="845"/>
                </a:lnTo>
                <a:lnTo>
                  <a:pt x="179" y="464"/>
                </a:lnTo>
                <a:lnTo>
                  <a:pt x="465" y="179"/>
                </a:lnTo>
                <a:lnTo>
                  <a:pt x="846" y="24"/>
                </a:lnTo>
                <a:lnTo>
                  <a:pt x="1060" y="0"/>
                </a:lnTo>
                <a:lnTo>
                  <a:pt x="1274" y="24"/>
                </a:lnTo>
                <a:lnTo>
                  <a:pt x="1655" y="179"/>
                </a:lnTo>
                <a:lnTo>
                  <a:pt x="1941" y="464"/>
                </a:lnTo>
                <a:lnTo>
                  <a:pt x="2108" y="845"/>
                </a:lnTo>
                <a:lnTo>
                  <a:pt x="2120" y="1060"/>
                </a:lnTo>
                <a:close/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2" name="Google Shape;852;p28"/>
          <p:cNvSpPr/>
          <p:nvPr/>
        </p:nvSpPr>
        <p:spPr>
          <a:xfrm rot="-299887">
            <a:off x="7610711" y="2508507"/>
            <a:ext cx="33576" cy="33551"/>
          </a:xfrm>
          <a:custGeom>
            <a:avLst/>
            <a:gdLst/>
            <a:ahLst/>
            <a:cxnLst/>
            <a:rect l="l" t="t" r="r" b="b"/>
            <a:pathLst>
              <a:path w="1359" h="1358" fill="none" extrusionOk="0">
                <a:moveTo>
                  <a:pt x="1358" y="679"/>
                </a:moveTo>
                <a:lnTo>
                  <a:pt x="1346" y="822"/>
                </a:lnTo>
                <a:lnTo>
                  <a:pt x="1251" y="1060"/>
                </a:lnTo>
                <a:lnTo>
                  <a:pt x="1061" y="1251"/>
                </a:lnTo>
                <a:lnTo>
                  <a:pt x="811" y="1358"/>
                </a:lnTo>
                <a:lnTo>
                  <a:pt x="680" y="1358"/>
                </a:lnTo>
                <a:lnTo>
                  <a:pt x="537" y="1358"/>
                </a:lnTo>
                <a:lnTo>
                  <a:pt x="299" y="1251"/>
                </a:lnTo>
                <a:lnTo>
                  <a:pt x="108" y="1060"/>
                </a:lnTo>
                <a:lnTo>
                  <a:pt x="1" y="822"/>
                </a:lnTo>
                <a:lnTo>
                  <a:pt x="1" y="679"/>
                </a:lnTo>
                <a:lnTo>
                  <a:pt x="1" y="536"/>
                </a:lnTo>
                <a:lnTo>
                  <a:pt x="108" y="298"/>
                </a:lnTo>
                <a:lnTo>
                  <a:pt x="299" y="108"/>
                </a:lnTo>
                <a:lnTo>
                  <a:pt x="537" y="12"/>
                </a:lnTo>
                <a:lnTo>
                  <a:pt x="680" y="1"/>
                </a:lnTo>
                <a:lnTo>
                  <a:pt x="811" y="12"/>
                </a:lnTo>
                <a:lnTo>
                  <a:pt x="1061" y="108"/>
                </a:lnTo>
                <a:lnTo>
                  <a:pt x="1251" y="298"/>
                </a:lnTo>
                <a:lnTo>
                  <a:pt x="1346" y="536"/>
                </a:lnTo>
                <a:lnTo>
                  <a:pt x="1358" y="679"/>
                </a:lnTo>
                <a:close/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3" name="Google Shape;853;p28"/>
          <p:cNvSpPr/>
          <p:nvPr/>
        </p:nvSpPr>
        <p:spPr>
          <a:xfrm rot="-299887">
            <a:off x="7556942" y="2477457"/>
            <a:ext cx="33848" cy="33873"/>
          </a:xfrm>
          <a:custGeom>
            <a:avLst/>
            <a:gdLst/>
            <a:ahLst/>
            <a:cxnLst/>
            <a:rect l="l" t="t" r="r" b="b"/>
            <a:pathLst>
              <a:path w="1370" h="1371" extrusionOk="0">
                <a:moveTo>
                  <a:pt x="691" y="1"/>
                </a:moveTo>
                <a:lnTo>
                  <a:pt x="548" y="13"/>
                </a:lnTo>
                <a:lnTo>
                  <a:pt x="298" y="120"/>
                </a:lnTo>
                <a:lnTo>
                  <a:pt x="119" y="299"/>
                </a:lnTo>
                <a:lnTo>
                  <a:pt x="12" y="549"/>
                </a:lnTo>
                <a:lnTo>
                  <a:pt x="0" y="680"/>
                </a:lnTo>
                <a:lnTo>
                  <a:pt x="12" y="822"/>
                </a:lnTo>
                <a:lnTo>
                  <a:pt x="119" y="1072"/>
                </a:lnTo>
                <a:lnTo>
                  <a:pt x="298" y="1251"/>
                </a:lnTo>
                <a:lnTo>
                  <a:pt x="548" y="1358"/>
                </a:lnTo>
                <a:lnTo>
                  <a:pt x="691" y="1370"/>
                </a:lnTo>
                <a:lnTo>
                  <a:pt x="822" y="1358"/>
                </a:lnTo>
                <a:lnTo>
                  <a:pt x="1072" y="1251"/>
                </a:lnTo>
                <a:lnTo>
                  <a:pt x="1250" y="1072"/>
                </a:lnTo>
                <a:lnTo>
                  <a:pt x="1357" y="822"/>
                </a:lnTo>
                <a:lnTo>
                  <a:pt x="1369" y="680"/>
                </a:lnTo>
                <a:lnTo>
                  <a:pt x="1357" y="549"/>
                </a:lnTo>
                <a:lnTo>
                  <a:pt x="1250" y="299"/>
                </a:lnTo>
                <a:lnTo>
                  <a:pt x="1072" y="120"/>
                </a:lnTo>
                <a:lnTo>
                  <a:pt x="822" y="13"/>
                </a:lnTo>
                <a:lnTo>
                  <a:pt x="691" y="1"/>
                </a:lnTo>
                <a:close/>
              </a:path>
            </a:pathLst>
          </a:custGeom>
          <a:solidFill>
            <a:srgbClr val="0F689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4" name="Google Shape;854;p28"/>
          <p:cNvSpPr/>
          <p:nvPr/>
        </p:nvSpPr>
        <p:spPr>
          <a:xfrm rot="-299887">
            <a:off x="7740363" y="2095452"/>
            <a:ext cx="494821" cy="494821"/>
          </a:xfrm>
          <a:custGeom>
            <a:avLst/>
            <a:gdLst/>
            <a:ahLst/>
            <a:cxnLst/>
            <a:rect l="l" t="t" r="r" b="b"/>
            <a:pathLst>
              <a:path w="20028" h="20028" extrusionOk="0">
                <a:moveTo>
                  <a:pt x="10014" y="0"/>
                </a:moveTo>
                <a:lnTo>
                  <a:pt x="9490" y="12"/>
                </a:lnTo>
                <a:lnTo>
                  <a:pt x="8478" y="119"/>
                </a:lnTo>
                <a:lnTo>
                  <a:pt x="7501" y="310"/>
                </a:lnTo>
                <a:lnTo>
                  <a:pt x="6561" y="608"/>
                </a:lnTo>
                <a:lnTo>
                  <a:pt x="5668" y="989"/>
                </a:lnTo>
                <a:lnTo>
                  <a:pt x="4811" y="1453"/>
                </a:lnTo>
                <a:lnTo>
                  <a:pt x="4013" y="1989"/>
                </a:lnTo>
                <a:lnTo>
                  <a:pt x="3275" y="2596"/>
                </a:lnTo>
                <a:lnTo>
                  <a:pt x="2596" y="3287"/>
                </a:lnTo>
                <a:lnTo>
                  <a:pt x="1977" y="4025"/>
                </a:lnTo>
                <a:lnTo>
                  <a:pt x="1441" y="4823"/>
                </a:lnTo>
                <a:lnTo>
                  <a:pt x="977" y="5668"/>
                </a:lnTo>
                <a:lnTo>
                  <a:pt x="596" y="6573"/>
                </a:lnTo>
                <a:lnTo>
                  <a:pt x="310" y="7513"/>
                </a:lnTo>
                <a:lnTo>
                  <a:pt x="107" y="8490"/>
                </a:lnTo>
                <a:lnTo>
                  <a:pt x="0" y="9502"/>
                </a:lnTo>
                <a:lnTo>
                  <a:pt x="0" y="10014"/>
                </a:lnTo>
                <a:lnTo>
                  <a:pt x="0" y="10538"/>
                </a:lnTo>
                <a:lnTo>
                  <a:pt x="107" y="11538"/>
                </a:lnTo>
                <a:lnTo>
                  <a:pt x="310" y="12526"/>
                </a:lnTo>
                <a:lnTo>
                  <a:pt x="596" y="13467"/>
                </a:lnTo>
                <a:lnTo>
                  <a:pt x="977" y="14360"/>
                </a:lnTo>
                <a:lnTo>
                  <a:pt x="1441" y="15217"/>
                </a:lnTo>
                <a:lnTo>
                  <a:pt x="1977" y="16015"/>
                </a:lnTo>
                <a:lnTo>
                  <a:pt x="2596" y="16753"/>
                </a:lnTo>
                <a:lnTo>
                  <a:pt x="3275" y="17432"/>
                </a:lnTo>
                <a:lnTo>
                  <a:pt x="4013" y="18039"/>
                </a:lnTo>
                <a:lnTo>
                  <a:pt x="4811" y="18587"/>
                </a:lnTo>
                <a:lnTo>
                  <a:pt x="5668" y="19051"/>
                </a:lnTo>
                <a:lnTo>
                  <a:pt x="6561" y="19432"/>
                </a:lnTo>
                <a:lnTo>
                  <a:pt x="7501" y="19718"/>
                </a:lnTo>
                <a:lnTo>
                  <a:pt x="8478" y="19920"/>
                </a:lnTo>
                <a:lnTo>
                  <a:pt x="9490" y="20027"/>
                </a:lnTo>
                <a:lnTo>
                  <a:pt x="10526" y="20027"/>
                </a:lnTo>
                <a:lnTo>
                  <a:pt x="11538" y="19920"/>
                </a:lnTo>
                <a:lnTo>
                  <a:pt x="12514" y="19718"/>
                </a:lnTo>
                <a:lnTo>
                  <a:pt x="13455" y="19432"/>
                </a:lnTo>
                <a:lnTo>
                  <a:pt x="14348" y="19051"/>
                </a:lnTo>
                <a:lnTo>
                  <a:pt x="15205" y="18587"/>
                </a:lnTo>
                <a:lnTo>
                  <a:pt x="16003" y="18039"/>
                </a:lnTo>
                <a:lnTo>
                  <a:pt x="16741" y="17432"/>
                </a:lnTo>
                <a:lnTo>
                  <a:pt x="17420" y="16753"/>
                </a:lnTo>
                <a:lnTo>
                  <a:pt x="18039" y="16015"/>
                </a:lnTo>
                <a:lnTo>
                  <a:pt x="18575" y="15217"/>
                </a:lnTo>
                <a:lnTo>
                  <a:pt x="19039" y="14360"/>
                </a:lnTo>
                <a:lnTo>
                  <a:pt x="19420" y="13467"/>
                </a:lnTo>
                <a:lnTo>
                  <a:pt x="19706" y="12526"/>
                </a:lnTo>
                <a:lnTo>
                  <a:pt x="19908" y="11538"/>
                </a:lnTo>
                <a:lnTo>
                  <a:pt x="20015" y="10538"/>
                </a:lnTo>
                <a:lnTo>
                  <a:pt x="20027" y="10014"/>
                </a:lnTo>
                <a:lnTo>
                  <a:pt x="20015" y="9502"/>
                </a:lnTo>
                <a:lnTo>
                  <a:pt x="19908" y="8490"/>
                </a:lnTo>
                <a:lnTo>
                  <a:pt x="19706" y="7513"/>
                </a:lnTo>
                <a:lnTo>
                  <a:pt x="19420" y="6573"/>
                </a:lnTo>
                <a:lnTo>
                  <a:pt x="19039" y="5668"/>
                </a:lnTo>
                <a:lnTo>
                  <a:pt x="18575" y="4823"/>
                </a:lnTo>
                <a:lnTo>
                  <a:pt x="18039" y="4025"/>
                </a:lnTo>
                <a:lnTo>
                  <a:pt x="17420" y="3287"/>
                </a:lnTo>
                <a:lnTo>
                  <a:pt x="16741" y="2596"/>
                </a:lnTo>
                <a:lnTo>
                  <a:pt x="16003" y="1989"/>
                </a:lnTo>
                <a:lnTo>
                  <a:pt x="15205" y="1453"/>
                </a:lnTo>
                <a:lnTo>
                  <a:pt x="14348" y="989"/>
                </a:lnTo>
                <a:lnTo>
                  <a:pt x="13455" y="608"/>
                </a:lnTo>
                <a:lnTo>
                  <a:pt x="12514" y="310"/>
                </a:lnTo>
                <a:lnTo>
                  <a:pt x="11538" y="119"/>
                </a:lnTo>
                <a:lnTo>
                  <a:pt x="10526" y="12"/>
                </a:lnTo>
                <a:lnTo>
                  <a:pt x="10014" y="0"/>
                </a:lnTo>
                <a:close/>
              </a:path>
            </a:pathLst>
          </a:custGeom>
          <a:solidFill>
            <a:srgbClr val="0D678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5" name="Google Shape;855;p28"/>
          <p:cNvSpPr/>
          <p:nvPr/>
        </p:nvSpPr>
        <p:spPr>
          <a:xfrm rot="-299887">
            <a:off x="8018385" y="2624369"/>
            <a:ext cx="47387" cy="47387"/>
          </a:xfrm>
          <a:custGeom>
            <a:avLst/>
            <a:gdLst/>
            <a:ahLst/>
            <a:cxnLst/>
            <a:rect l="l" t="t" r="r" b="b"/>
            <a:pathLst>
              <a:path w="1918" h="1918" fill="none" extrusionOk="0">
                <a:moveTo>
                  <a:pt x="1918" y="965"/>
                </a:moveTo>
                <a:lnTo>
                  <a:pt x="1894" y="1155"/>
                </a:lnTo>
                <a:lnTo>
                  <a:pt x="1751" y="1501"/>
                </a:lnTo>
                <a:lnTo>
                  <a:pt x="1489" y="1763"/>
                </a:lnTo>
                <a:lnTo>
                  <a:pt x="1156" y="1906"/>
                </a:lnTo>
                <a:lnTo>
                  <a:pt x="953" y="1918"/>
                </a:lnTo>
                <a:lnTo>
                  <a:pt x="763" y="1906"/>
                </a:lnTo>
                <a:lnTo>
                  <a:pt x="417" y="1763"/>
                </a:lnTo>
                <a:lnTo>
                  <a:pt x="155" y="1501"/>
                </a:lnTo>
                <a:lnTo>
                  <a:pt x="12" y="1155"/>
                </a:lnTo>
                <a:lnTo>
                  <a:pt x="1" y="965"/>
                </a:lnTo>
                <a:lnTo>
                  <a:pt x="12" y="763"/>
                </a:lnTo>
                <a:lnTo>
                  <a:pt x="155" y="417"/>
                </a:lnTo>
                <a:lnTo>
                  <a:pt x="417" y="167"/>
                </a:lnTo>
                <a:lnTo>
                  <a:pt x="763" y="12"/>
                </a:lnTo>
                <a:lnTo>
                  <a:pt x="953" y="1"/>
                </a:lnTo>
                <a:lnTo>
                  <a:pt x="1156" y="12"/>
                </a:lnTo>
                <a:lnTo>
                  <a:pt x="1489" y="167"/>
                </a:lnTo>
                <a:lnTo>
                  <a:pt x="1751" y="417"/>
                </a:lnTo>
                <a:lnTo>
                  <a:pt x="1894" y="763"/>
                </a:lnTo>
                <a:lnTo>
                  <a:pt x="1918" y="965"/>
                </a:lnTo>
                <a:close/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6" name="Google Shape;856;p28"/>
          <p:cNvSpPr/>
          <p:nvPr/>
        </p:nvSpPr>
        <p:spPr>
          <a:xfrm rot="-299887">
            <a:off x="8086158" y="2635411"/>
            <a:ext cx="22952" cy="22681"/>
          </a:xfrm>
          <a:custGeom>
            <a:avLst/>
            <a:gdLst/>
            <a:ahLst/>
            <a:cxnLst/>
            <a:rect l="l" t="t" r="r" b="b"/>
            <a:pathLst>
              <a:path w="929" h="918" extrusionOk="0">
                <a:moveTo>
                  <a:pt x="369" y="0"/>
                </a:moveTo>
                <a:lnTo>
                  <a:pt x="203" y="72"/>
                </a:lnTo>
                <a:lnTo>
                  <a:pt x="83" y="203"/>
                </a:lnTo>
                <a:lnTo>
                  <a:pt x="12" y="370"/>
                </a:lnTo>
                <a:lnTo>
                  <a:pt x="0" y="453"/>
                </a:lnTo>
                <a:lnTo>
                  <a:pt x="12" y="548"/>
                </a:lnTo>
                <a:lnTo>
                  <a:pt x="83" y="715"/>
                </a:lnTo>
                <a:lnTo>
                  <a:pt x="203" y="846"/>
                </a:lnTo>
                <a:lnTo>
                  <a:pt x="369" y="905"/>
                </a:lnTo>
                <a:lnTo>
                  <a:pt x="464" y="917"/>
                </a:lnTo>
                <a:lnTo>
                  <a:pt x="560" y="905"/>
                </a:lnTo>
                <a:lnTo>
                  <a:pt x="726" y="846"/>
                </a:lnTo>
                <a:lnTo>
                  <a:pt x="846" y="715"/>
                </a:lnTo>
                <a:lnTo>
                  <a:pt x="917" y="548"/>
                </a:lnTo>
                <a:lnTo>
                  <a:pt x="929" y="453"/>
                </a:lnTo>
                <a:lnTo>
                  <a:pt x="917" y="370"/>
                </a:lnTo>
                <a:lnTo>
                  <a:pt x="846" y="203"/>
                </a:lnTo>
                <a:lnTo>
                  <a:pt x="726" y="72"/>
                </a:lnTo>
                <a:lnTo>
                  <a:pt x="560" y="0"/>
                </a:lnTo>
                <a:close/>
              </a:path>
            </a:pathLst>
          </a:custGeom>
          <a:solidFill>
            <a:srgbClr val="0F689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7" name="Google Shape;857;p28"/>
          <p:cNvSpPr/>
          <p:nvPr/>
        </p:nvSpPr>
        <p:spPr>
          <a:xfrm rot="-299887">
            <a:off x="8106618" y="2585173"/>
            <a:ext cx="30315" cy="30340"/>
          </a:xfrm>
          <a:custGeom>
            <a:avLst/>
            <a:gdLst/>
            <a:ahLst/>
            <a:cxnLst/>
            <a:rect l="l" t="t" r="r" b="b"/>
            <a:pathLst>
              <a:path w="1227" h="1228" fill="none" extrusionOk="0">
                <a:moveTo>
                  <a:pt x="1227" y="608"/>
                </a:moveTo>
                <a:lnTo>
                  <a:pt x="1215" y="739"/>
                </a:lnTo>
                <a:lnTo>
                  <a:pt x="1132" y="953"/>
                </a:lnTo>
                <a:lnTo>
                  <a:pt x="953" y="1120"/>
                </a:lnTo>
                <a:lnTo>
                  <a:pt x="739" y="1215"/>
                </a:lnTo>
                <a:lnTo>
                  <a:pt x="608" y="1227"/>
                </a:lnTo>
                <a:lnTo>
                  <a:pt x="489" y="1215"/>
                </a:lnTo>
                <a:lnTo>
                  <a:pt x="262" y="1120"/>
                </a:lnTo>
                <a:lnTo>
                  <a:pt x="96" y="953"/>
                </a:lnTo>
                <a:lnTo>
                  <a:pt x="0" y="739"/>
                </a:lnTo>
                <a:lnTo>
                  <a:pt x="0" y="608"/>
                </a:lnTo>
                <a:lnTo>
                  <a:pt x="0" y="489"/>
                </a:lnTo>
                <a:lnTo>
                  <a:pt x="96" y="263"/>
                </a:lnTo>
                <a:lnTo>
                  <a:pt x="262" y="96"/>
                </a:lnTo>
                <a:lnTo>
                  <a:pt x="489" y="1"/>
                </a:lnTo>
                <a:lnTo>
                  <a:pt x="608" y="1"/>
                </a:lnTo>
                <a:lnTo>
                  <a:pt x="739" y="1"/>
                </a:lnTo>
                <a:lnTo>
                  <a:pt x="953" y="96"/>
                </a:lnTo>
                <a:lnTo>
                  <a:pt x="1132" y="263"/>
                </a:lnTo>
                <a:lnTo>
                  <a:pt x="1215" y="489"/>
                </a:lnTo>
                <a:lnTo>
                  <a:pt x="1227" y="608"/>
                </a:lnTo>
                <a:close/>
              </a:path>
            </a:pathLst>
          </a:custGeom>
          <a:noFill/>
          <a:ln w="9525" cap="flat" cmpd="sng">
            <a:solidFill>
              <a:srgbClr val="0D678F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D678F"/>
              </a:highlight>
            </a:endParaRPr>
          </a:p>
        </p:txBody>
      </p:sp>
      <p:grpSp>
        <p:nvGrpSpPr>
          <p:cNvPr id="858" name="Google Shape;858;p28"/>
          <p:cNvGrpSpPr/>
          <p:nvPr/>
        </p:nvGrpSpPr>
        <p:grpSpPr>
          <a:xfrm>
            <a:off x="7871929" y="2205710"/>
            <a:ext cx="231566" cy="273550"/>
            <a:chOff x="13158332" y="2818966"/>
            <a:chExt cx="590881" cy="698188"/>
          </a:xfrm>
        </p:grpSpPr>
        <p:sp>
          <p:nvSpPr>
            <p:cNvPr id="859" name="Google Shape;859;p28"/>
            <p:cNvSpPr/>
            <p:nvPr/>
          </p:nvSpPr>
          <p:spPr>
            <a:xfrm>
              <a:off x="13158332" y="3204816"/>
              <a:ext cx="590881" cy="312337"/>
            </a:xfrm>
            <a:custGeom>
              <a:avLst/>
              <a:gdLst/>
              <a:ahLst/>
              <a:cxnLst/>
              <a:rect l="l" t="t" r="r" b="b"/>
              <a:pathLst>
                <a:path w="9372" h="4954" extrusionOk="0">
                  <a:moveTo>
                    <a:pt x="1929" y="0"/>
                  </a:moveTo>
                  <a:lnTo>
                    <a:pt x="1739" y="12"/>
                  </a:lnTo>
                  <a:lnTo>
                    <a:pt x="1358" y="84"/>
                  </a:lnTo>
                  <a:lnTo>
                    <a:pt x="1013" y="238"/>
                  </a:lnTo>
                  <a:lnTo>
                    <a:pt x="703" y="441"/>
                  </a:lnTo>
                  <a:lnTo>
                    <a:pt x="441" y="703"/>
                  </a:lnTo>
                  <a:lnTo>
                    <a:pt x="239" y="1012"/>
                  </a:lnTo>
                  <a:lnTo>
                    <a:pt x="84" y="1358"/>
                  </a:lnTo>
                  <a:lnTo>
                    <a:pt x="12" y="1739"/>
                  </a:lnTo>
                  <a:lnTo>
                    <a:pt x="1" y="1929"/>
                  </a:lnTo>
                  <a:lnTo>
                    <a:pt x="1" y="4954"/>
                  </a:lnTo>
                  <a:lnTo>
                    <a:pt x="9371" y="4954"/>
                  </a:lnTo>
                  <a:lnTo>
                    <a:pt x="9371" y="1929"/>
                  </a:lnTo>
                  <a:lnTo>
                    <a:pt x="9359" y="1739"/>
                  </a:lnTo>
                  <a:lnTo>
                    <a:pt x="9288" y="1358"/>
                  </a:lnTo>
                  <a:lnTo>
                    <a:pt x="9133" y="1012"/>
                  </a:lnTo>
                  <a:lnTo>
                    <a:pt x="8931" y="703"/>
                  </a:lnTo>
                  <a:lnTo>
                    <a:pt x="8669" y="441"/>
                  </a:lnTo>
                  <a:lnTo>
                    <a:pt x="8359" y="238"/>
                  </a:lnTo>
                  <a:lnTo>
                    <a:pt x="8014" y="84"/>
                  </a:lnTo>
                  <a:lnTo>
                    <a:pt x="7645" y="12"/>
                  </a:lnTo>
                  <a:lnTo>
                    <a:pt x="7442" y="0"/>
                  </a:lnTo>
                  <a:close/>
                </a:path>
              </a:pathLst>
            </a:custGeom>
            <a:solidFill>
              <a:srgbClr val="0D678F"/>
            </a:solidFill>
            <a:ln w="9525" cap="flat" cmpd="sng">
              <a:solidFill>
                <a:srgbClr val="FFFFFF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28"/>
            <p:cNvSpPr/>
            <p:nvPr/>
          </p:nvSpPr>
          <p:spPr>
            <a:xfrm>
              <a:off x="13368532" y="2980367"/>
              <a:ext cx="171237" cy="321353"/>
            </a:xfrm>
            <a:custGeom>
              <a:avLst/>
              <a:gdLst/>
              <a:ahLst/>
              <a:cxnLst/>
              <a:rect l="l" t="t" r="r" b="b"/>
              <a:pathLst>
                <a:path w="2716" h="5097" extrusionOk="0">
                  <a:moveTo>
                    <a:pt x="0" y="0"/>
                  </a:moveTo>
                  <a:lnTo>
                    <a:pt x="0" y="3787"/>
                  </a:lnTo>
                  <a:lnTo>
                    <a:pt x="12" y="4049"/>
                  </a:lnTo>
                  <a:lnTo>
                    <a:pt x="215" y="4525"/>
                  </a:lnTo>
                  <a:lnTo>
                    <a:pt x="572" y="4882"/>
                  </a:lnTo>
                  <a:lnTo>
                    <a:pt x="1036" y="5072"/>
                  </a:lnTo>
                  <a:lnTo>
                    <a:pt x="1310" y="5096"/>
                  </a:lnTo>
                  <a:lnTo>
                    <a:pt x="1405" y="5096"/>
                  </a:lnTo>
                  <a:lnTo>
                    <a:pt x="1667" y="5072"/>
                  </a:lnTo>
                  <a:lnTo>
                    <a:pt x="2132" y="4870"/>
                  </a:lnTo>
                  <a:lnTo>
                    <a:pt x="2489" y="4525"/>
                  </a:lnTo>
                  <a:lnTo>
                    <a:pt x="2691" y="4049"/>
                  </a:lnTo>
                  <a:lnTo>
                    <a:pt x="2715" y="3787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rgbClr val="0D678F"/>
            </a:solidFill>
            <a:ln w="9525" cap="flat" cmpd="sng">
              <a:solidFill>
                <a:srgbClr val="FFFFFF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28"/>
            <p:cNvSpPr/>
            <p:nvPr/>
          </p:nvSpPr>
          <p:spPr>
            <a:xfrm>
              <a:off x="13293443" y="2847463"/>
              <a:ext cx="321353" cy="321353"/>
            </a:xfrm>
            <a:custGeom>
              <a:avLst/>
              <a:gdLst/>
              <a:ahLst/>
              <a:cxnLst/>
              <a:rect l="l" t="t" r="r" b="b"/>
              <a:pathLst>
                <a:path w="5097" h="5097" extrusionOk="0">
                  <a:moveTo>
                    <a:pt x="1156" y="1"/>
                  </a:moveTo>
                  <a:lnTo>
                    <a:pt x="918" y="13"/>
                  </a:lnTo>
                  <a:lnTo>
                    <a:pt x="501" y="191"/>
                  </a:lnTo>
                  <a:lnTo>
                    <a:pt x="191" y="501"/>
                  </a:lnTo>
                  <a:lnTo>
                    <a:pt x="13" y="918"/>
                  </a:lnTo>
                  <a:lnTo>
                    <a:pt x="1" y="1156"/>
                  </a:lnTo>
                  <a:lnTo>
                    <a:pt x="1" y="3930"/>
                  </a:lnTo>
                  <a:lnTo>
                    <a:pt x="13" y="4168"/>
                  </a:lnTo>
                  <a:lnTo>
                    <a:pt x="191" y="4585"/>
                  </a:lnTo>
                  <a:lnTo>
                    <a:pt x="501" y="4906"/>
                  </a:lnTo>
                  <a:lnTo>
                    <a:pt x="918" y="5085"/>
                  </a:lnTo>
                  <a:lnTo>
                    <a:pt x="1156" y="5097"/>
                  </a:lnTo>
                  <a:lnTo>
                    <a:pt x="3930" y="5097"/>
                  </a:lnTo>
                  <a:lnTo>
                    <a:pt x="4168" y="5085"/>
                  </a:lnTo>
                  <a:lnTo>
                    <a:pt x="4585" y="4906"/>
                  </a:lnTo>
                  <a:lnTo>
                    <a:pt x="4894" y="4585"/>
                  </a:lnTo>
                  <a:lnTo>
                    <a:pt x="5073" y="4168"/>
                  </a:lnTo>
                  <a:lnTo>
                    <a:pt x="5097" y="3930"/>
                  </a:lnTo>
                  <a:lnTo>
                    <a:pt x="5097" y="1156"/>
                  </a:lnTo>
                  <a:lnTo>
                    <a:pt x="5073" y="918"/>
                  </a:lnTo>
                  <a:lnTo>
                    <a:pt x="4894" y="501"/>
                  </a:lnTo>
                  <a:lnTo>
                    <a:pt x="4585" y="191"/>
                  </a:lnTo>
                  <a:lnTo>
                    <a:pt x="4168" y="13"/>
                  </a:lnTo>
                  <a:lnTo>
                    <a:pt x="3930" y="1"/>
                  </a:lnTo>
                  <a:close/>
                </a:path>
              </a:pathLst>
            </a:custGeom>
            <a:solidFill>
              <a:srgbClr val="0D678F"/>
            </a:solidFill>
            <a:ln w="9525" cap="flat" cmpd="sng">
              <a:solidFill>
                <a:srgbClr val="FFFFFF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2" name="Google Shape;862;p28"/>
            <p:cNvSpPr/>
            <p:nvPr/>
          </p:nvSpPr>
          <p:spPr>
            <a:xfrm>
              <a:off x="13290480" y="2818966"/>
              <a:ext cx="351364" cy="125401"/>
            </a:xfrm>
            <a:custGeom>
              <a:avLst/>
              <a:gdLst/>
              <a:ahLst/>
              <a:cxnLst/>
              <a:rect l="l" t="t" r="r" b="b"/>
              <a:pathLst>
                <a:path w="5573" h="1989" extrusionOk="0">
                  <a:moveTo>
                    <a:pt x="953" y="0"/>
                  </a:moveTo>
                  <a:lnTo>
                    <a:pt x="762" y="12"/>
                  </a:lnTo>
                  <a:lnTo>
                    <a:pt x="417" y="167"/>
                  </a:lnTo>
                  <a:lnTo>
                    <a:pt x="155" y="417"/>
                  </a:lnTo>
                  <a:lnTo>
                    <a:pt x="12" y="762"/>
                  </a:lnTo>
                  <a:lnTo>
                    <a:pt x="0" y="965"/>
                  </a:lnTo>
                  <a:lnTo>
                    <a:pt x="0" y="1024"/>
                  </a:lnTo>
                  <a:lnTo>
                    <a:pt x="12" y="1227"/>
                  </a:lnTo>
                  <a:lnTo>
                    <a:pt x="155" y="1560"/>
                  </a:lnTo>
                  <a:lnTo>
                    <a:pt x="417" y="1822"/>
                  </a:lnTo>
                  <a:lnTo>
                    <a:pt x="762" y="1965"/>
                  </a:lnTo>
                  <a:lnTo>
                    <a:pt x="953" y="1989"/>
                  </a:lnTo>
                  <a:lnTo>
                    <a:pt x="3655" y="1989"/>
                  </a:lnTo>
                  <a:lnTo>
                    <a:pt x="3846" y="1977"/>
                  </a:lnTo>
                  <a:lnTo>
                    <a:pt x="4227" y="1905"/>
                  </a:lnTo>
                  <a:lnTo>
                    <a:pt x="4560" y="1751"/>
                  </a:lnTo>
                  <a:lnTo>
                    <a:pt x="4870" y="1548"/>
                  </a:lnTo>
                  <a:lnTo>
                    <a:pt x="5132" y="1286"/>
                  </a:lnTo>
                  <a:lnTo>
                    <a:pt x="5334" y="989"/>
                  </a:lnTo>
                  <a:lnTo>
                    <a:pt x="5489" y="643"/>
                  </a:lnTo>
                  <a:lnTo>
                    <a:pt x="5561" y="262"/>
                  </a:lnTo>
                  <a:lnTo>
                    <a:pt x="5572" y="72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0D678F"/>
            </a:solidFill>
            <a:ln w="9525" cap="flat" cmpd="sng">
              <a:solidFill>
                <a:srgbClr val="FFFFFF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13409829" y="3041145"/>
              <a:ext cx="88645" cy="43629"/>
            </a:xfrm>
            <a:custGeom>
              <a:avLst/>
              <a:gdLst/>
              <a:ahLst/>
              <a:cxnLst/>
              <a:rect l="l" t="t" r="r" b="b"/>
              <a:pathLst>
                <a:path w="1406" h="692" fill="none" extrusionOk="0">
                  <a:moveTo>
                    <a:pt x="0" y="1"/>
                  </a:moveTo>
                  <a:lnTo>
                    <a:pt x="0" y="13"/>
                  </a:lnTo>
                  <a:lnTo>
                    <a:pt x="0" y="144"/>
                  </a:lnTo>
                  <a:lnTo>
                    <a:pt x="48" y="251"/>
                  </a:lnTo>
                  <a:lnTo>
                    <a:pt x="84" y="346"/>
                  </a:lnTo>
                  <a:lnTo>
                    <a:pt x="203" y="501"/>
                  </a:lnTo>
                  <a:lnTo>
                    <a:pt x="369" y="620"/>
                  </a:lnTo>
                  <a:lnTo>
                    <a:pt x="560" y="679"/>
                  </a:lnTo>
                  <a:lnTo>
                    <a:pt x="667" y="691"/>
                  </a:lnTo>
                  <a:lnTo>
                    <a:pt x="727" y="691"/>
                  </a:lnTo>
                  <a:lnTo>
                    <a:pt x="905" y="667"/>
                  </a:lnTo>
                  <a:lnTo>
                    <a:pt x="1215" y="489"/>
                  </a:lnTo>
                  <a:lnTo>
                    <a:pt x="1310" y="346"/>
                  </a:lnTo>
                  <a:lnTo>
                    <a:pt x="1381" y="191"/>
                  </a:lnTo>
                  <a:lnTo>
                    <a:pt x="1405" y="13"/>
                  </a:lnTo>
                  <a:lnTo>
                    <a:pt x="1405" y="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64" name="Google Shape;864;p28"/>
          <p:cNvSpPr/>
          <p:nvPr/>
        </p:nvSpPr>
        <p:spPr>
          <a:xfrm>
            <a:off x="5455205" y="3199246"/>
            <a:ext cx="1016043" cy="1062809"/>
          </a:xfrm>
          <a:custGeom>
            <a:avLst/>
            <a:gdLst/>
            <a:ahLst/>
            <a:cxnLst/>
            <a:rect l="l" t="t" r="r" b="b"/>
            <a:pathLst>
              <a:path w="41127" h="43020" extrusionOk="0">
                <a:moveTo>
                  <a:pt x="2894" y="0"/>
                </a:moveTo>
                <a:lnTo>
                  <a:pt x="2596" y="12"/>
                </a:lnTo>
                <a:lnTo>
                  <a:pt x="2025" y="131"/>
                </a:lnTo>
                <a:lnTo>
                  <a:pt x="1513" y="346"/>
                </a:lnTo>
                <a:lnTo>
                  <a:pt x="1049" y="655"/>
                </a:lnTo>
                <a:lnTo>
                  <a:pt x="656" y="1048"/>
                </a:lnTo>
                <a:lnTo>
                  <a:pt x="346" y="1512"/>
                </a:lnTo>
                <a:lnTo>
                  <a:pt x="132" y="2024"/>
                </a:lnTo>
                <a:lnTo>
                  <a:pt x="13" y="2596"/>
                </a:lnTo>
                <a:lnTo>
                  <a:pt x="1" y="2894"/>
                </a:lnTo>
                <a:lnTo>
                  <a:pt x="1" y="43019"/>
                </a:lnTo>
                <a:lnTo>
                  <a:pt x="41127" y="43019"/>
                </a:lnTo>
                <a:lnTo>
                  <a:pt x="41127" y="2894"/>
                </a:lnTo>
                <a:lnTo>
                  <a:pt x="41115" y="2596"/>
                </a:lnTo>
                <a:lnTo>
                  <a:pt x="40996" y="2024"/>
                </a:lnTo>
                <a:lnTo>
                  <a:pt x="40781" y="1512"/>
                </a:lnTo>
                <a:lnTo>
                  <a:pt x="40460" y="1048"/>
                </a:lnTo>
                <a:lnTo>
                  <a:pt x="40079" y="655"/>
                </a:lnTo>
                <a:lnTo>
                  <a:pt x="39615" y="346"/>
                </a:lnTo>
                <a:lnTo>
                  <a:pt x="39091" y="131"/>
                </a:lnTo>
                <a:lnTo>
                  <a:pt x="38531" y="12"/>
                </a:lnTo>
                <a:lnTo>
                  <a:pt x="382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5" name="Google Shape;865;p28"/>
          <p:cNvSpPr/>
          <p:nvPr/>
        </p:nvSpPr>
        <p:spPr>
          <a:xfrm>
            <a:off x="5862962" y="3387522"/>
            <a:ext cx="200629" cy="190352"/>
          </a:xfrm>
          <a:custGeom>
            <a:avLst/>
            <a:gdLst/>
            <a:ahLst/>
            <a:cxnLst/>
            <a:rect l="l" t="t" r="r" b="b"/>
            <a:pathLst>
              <a:path w="8121" h="7705" fill="none" extrusionOk="0">
                <a:moveTo>
                  <a:pt x="7466" y="7704"/>
                </a:moveTo>
                <a:lnTo>
                  <a:pt x="655" y="7704"/>
                </a:lnTo>
                <a:lnTo>
                  <a:pt x="524" y="7704"/>
                </a:lnTo>
                <a:lnTo>
                  <a:pt x="286" y="7597"/>
                </a:lnTo>
                <a:lnTo>
                  <a:pt x="108" y="7419"/>
                </a:lnTo>
                <a:lnTo>
                  <a:pt x="12" y="7180"/>
                </a:lnTo>
                <a:lnTo>
                  <a:pt x="1" y="7049"/>
                </a:lnTo>
                <a:lnTo>
                  <a:pt x="1" y="656"/>
                </a:lnTo>
                <a:lnTo>
                  <a:pt x="12" y="525"/>
                </a:lnTo>
                <a:lnTo>
                  <a:pt x="108" y="286"/>
                </a:lnTo>
                <a:lnTo>
                  <a:pt x="286" y="108"/>
                </a:lnTo>
                <a:lnTo>
                  <a:pt x="524" y="1"/>
                </a:lnTo>
                <a:lnTo>
                  <a:pt x="655" y="1"/>
                </a:lnTo>
                <a:lnTo>
                  <a:pt x="7466" y="1"/>
                </a:lnTo>
                <a:lnTo>
                  <a:pt x="7597" y="1"/>
                </a:lnTo>
                <a:lnTo>
                  <a:pt x="7835" y="108"/>
                </a:lnTo>
                <a:lnTo>
                  <a:pt x="8014" y="286"/>
                </a:lnTo>
                <a:lnTo>
                  <a:pt x="8109" y="525"/>
                </a:lnTo>
                <a:lnTo>
                  <a:pt x="8121" y="656"/>
                </a:lnTo>
                <a:lnTo>
                  <a:pt x="8121" y="7049"/>
                </a:lnTo>
                <a:lnTo>
                  <a:pt x="8109" y="7180"/>
                </a:lnTo>
                <a:lnTo>
                  <a:pt x="8014" y="7419"/>
                </a:lnTo>
                <a:lnTo>
                  <a:pt x="7835" y="7597"/>
                </a:lnTo>
                <a:lnTo>
                  <a:pt x="7597" y="7704"/>
                </a:lnTo>
                <a:lnTo>
                  <a:pt x="7466" y="7704"/>
                </a:lnTo>
                <a:close/>
              </a:path>
            </a:pathLst>
          </a:custGeom>
          <a:noFill/>
          <a:ln w="9525" cap="flat" cmpd="sng">
            <a:solidFill>
              <a:srgbClr val="3CB394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6" name="Google Shape;866;p28"/>
          <p:cNvSpPr/>
          <p:nvPr/>
        </p:nvSpPr>
        <p:spPr>
          <a:xfrm>
            <a:off x="6143621" y="3387522"/>
            <a:ext cx="200629" cy="190352"/>
          </a:xfrm>
          <a:custGeom>
            <a:avLst/>
            <a:gdLst/>
            <a:ahLst/>
            <a:cxnLst/>
            <a:rect l="l" t="t" r="r" b="b"/>
            <a:pathLst>
              <a:path w="8121" h="7705" fill="none" extrusionOk="0">
                <a:moveTo>
                  <a:pt x="7466" y="7704"/>
                </a:moveTo>
                <a:lnTo>
                  <a:pt x="655" y="7704"/>
                </a:lnTo>
                <a:lnTo>
                  <a:pt x="524" y="7704"/>
                </a:lnTo>
                <a:lnTo>
                  <a:pt x="286" y="7597"/>
                </a:lnTo>
                <a:lnTo>
                  <a:pt x="108" y="7419"/>
                </a:lnTo>
                <a:lnTo>
                  <a:pt x="12" y="7180"/>
                </a:lnTo>
                <a:lnTo>
                  <a:pt x="1" y="7049"/>
                </a:lnTo>
                <a:lnTo>
                  <a:pt x="1" y="656"/>
                </a:lnTo>
                <a:lnTo>
                  <a:pt x="12" y="525"/>
                </a:lnTo>
                <a:lnTo>
                  <a:pt x="108" y="286"/>
                </a:lnTo>
                <a:lnTo>
                  <a:pt x="286" y="108"/>
                </a:lnTo>
                <a:lnTo>
                  <a:pt x="524" y="1"/>
                </a:lnTo>
                <a:lnTo>
                  <a:pt x="655" y="1"/>
                </a:lnTo>
                <a:lnTo>
                  <a:pt x="7466" y="1"/>
                </a:lnTo>
                <a:lnTo>
                  <a:pt x="7597" y="1"/>
                </a:lnTo>
                <a:lnTo>
                  <a:pt x="7835" y="108"/>
                </a:lnTo>
                <a:lnTo>
                  <a:pt x="8014" y="286"/>
                </a:lnTo>
                <a:lnTo>
                  <a:pt x="8109" y="525"/>
                </a:lnTo>
                <a:lnTo>
                  <a:pt x="8121" y="656"/>
                </a:lnTo>
                <a:lnTo>
                  <a:pt x="8121" y="7049"/>
                </a:lnTo>
                <a:lnTo>
                  <a:pt x="8109" y="7180"/>
                </a:lnTo>
                <a:lnTo>
                  <a:pt x="8014" y="7419"/>
                </a:lnTo>
                <a:lnTo>
                  <a:pt x="7835" y="7597"/>
                </a:lnTo>
                <a:lnTo>
                  <a:pt x="7597" y="7704"/>
                </a:lnTo>
                <a:lnTo>
                  <a:pt x="7466" y="7704"/>
                </a:lnTo>
                <a:close/>
              </a:path>
            </a:pathLst>
          </a:custGeom>
          <a:noFill/>
          <a:ln w="9525" cap="flat" cmpd="sng">
            <a:solidFill>
              <a:srgbClr val="3CB394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7" name="Google Shape;867;p28"/>
          <p:cNvSpPr/>
          <p:nvPr/>
        </p:nvSpPr>
        <p:spPr>
          <a:xfrm>
            <a:off x="5573483" y="3387522"/>
            <a:ext cx="200926" cy="190352"/>
          </a:xfrm>
          <a:custGeom>
            <a:avLst/>
            <a:gdLst/>
            <a:ahLst/>
            <a:cxnLst/>
            <a:rect l="l" t="t" r="r" b="b"/>
            <a:pathLst>
              <a:path w="8133" h="7705" fill="none" extrusionOk="0">
                <a:moveTo>
                  <a:pt x="7466" y="7704"/>
                </a:moveTo>
                <a:lnTo>
                  <a:pt x="667" y="7704"/>
                </a:lnTo>
                <a:lnTo>
                  <a:pt x="524" y="7704"/>
                </a:lnTo>
                <a:lnTo>
                  <a:pt x="286" y="7597"/>
                </a:lnTo>
                <a:lnTo>
                  <a:pt x="107" y="7419"/>
                </a:lnTo>
                <a:lnTo>
                  <a:pt x="12" y="7180"/>
                </a:lnTo>
                <a:lnTo>
                  <a:pt x="0" y="7049"/>
                </a:lnTo>
                <a:lnTo>
                  <a:pt x="0" y="656"/>
                </a:lnTo>
                <a:lnTo>
                  <a:pt x="12" y="525"/>
                </a:lnTo>
                <a:lnTo>
                  <a:pt x="107" y="286"/>
                </a:lnTo>
                <a:lnTo>
                  <a:pt x="286" y="108"/>
                </a:lnTo>
                <a:lnTo>
                  <a:pt x="524" y="1"/>
                </a:lnTo>
                <a:lnTo>
                  <a:pt x="667" y="1"/>
                </a:lnTo>
                <a:lnTo>
                  <a:pt x="7466" y="1"/>
                </a:lnTo>
                <a:lnTo>
                  <a:pt x="7597" y="1"/>
                </a:lnTo>
                <a:lnTo>
                  <a:pt x="7835" y="108"/>
                </a:lnTo>
                <a:lnTo>
                  <a:pt x="8014" y="286"/>
                </a:lnTo>
                <a:lnTo>
                  <a:pt x="8121" y="525"/>
                </a:lnTo>
                <a:lnTo>
                  <a:pt x="8133" y="656"/>
                </a:lnTo>
                <a:lnTo>
                  <a:pt x="8133" y="7049"/>
                </a:lnTo>
                <a:lnTo>
                  <a:pt x="8121" y="7180"/>
                </a:lnTo>
                <a:lnTo>
                  <a:pt x="8014" y="7419"/>
                </a:lnTo>
                <a:lnTo>
                  <a:pt x="7835" y="7597"/>
                </a:lnTo>
                <a:lnTo>
                  <a:pt x="7597" y="7704"/>
                </a:lnTo>
                <a:lnTo>
                  <a:pt x="7466" y="7704"/>
                </a:lnTo>
                <a:close/>
              </a:path>
            </a:pathLst>
          </a:custGeom>
          <a:noFill/>
          <a:ln w="9525" cap="flat" cmpd="sng">
            <a:solidFill>
              <a:srgbClr val="3CB394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8" name="Google Shape;868;p28"/>
          <p:cNvSpPr/>
          <p:nvPr/>
        </p:nvSpPr>
        <p:spPr>
          <a:xfrm>
            <a:off x="5865902" y="3620816"/>
            <a:ext cx="200629" cy="190648"/>
          </a:xfrm>
          <a:custGeom>
            <a:avLst/>
            <a:gdLst/>
            <a:ahLst/>
            <a:cxnLst/>
            <a:rect l="l" t="t" r="r" b="b"/>
            <a:pathLst>
              <a:path w="8121" h="7717" fill="none" extrusionOk="0">
                <a:moveTo>
                  <a:pt x="7466" y="7716"/>
                </a:moveTo>
                <a:lnTo>
                  <a:pt x="655" y="7716"/>
                </a:lnTo>
                <a:lnTo>
                  <a:pt x="524" y="7704"/>
                </a:lnTo>
                <a:lnTo>
                  <a:pt x="286" y="7609"/>
                </a:lnTo>
                <a:lnTo>
                  <a:pt x="108" y="7430"/>
                </a:lnTo>
                <a:lnTo>
                  <a:pt x="12" y="7192"/>
                </a:lnTo>
                <a:lnTo>
                  <a:pt x="1" y="7049"/>
                </a:lnTo>
                <a:lnTo>
                  <a:pt x="1" y="667"/>
                </a:lnTo>
                <a:lnTo>
                  <a:pt x="12" y="525"/>
                </a:lnTo>
                <a:lnTo>
                  <a:pt x="108" y="298"/>
                </a:lnTo>
                <a:lnTo>
                  <a:pt x="286" y="108"/>
                </a:lnTo>
                <a:lnTo>
                  <a:pt x="524" y="13"/>
                </a:lnTo>
                <a:lnTo>
                  <a:pt x="655" y="1"/>
                </a:lnTo>
                <a:lnTo>
                  <a:pt x="7466" y="1"/>
                </a:lnTo>
                <a:lnTo>
                  <a:pt x="7597" y="13"/>
                </a:lnTo>
                <a:lnTo>
                  <a:pt x="7835" y="108"/>
                </a:lnTo>
                <a:lnTo>
                  <a:pt x="8014" y="298"/>
                </a:lnTo>
                <a:lnTo>
                  <a:pt x="8109" y="525"/>
                </a:lnTo>
                <a:lnTo>
                  <a:pt x="8121" y="667"/>
                </a:lnTo>
                <a:lnTo>
                  <a:pt x="8121" y="7049"/>
                </a:lnTo>
                <a:lnTo>
                  <a:pt x="8109" y="7192"/>
                </a:lnTo>
                <a:lnTo>
                  <a:pt x="8014" y="7430"/>
                </a:lnTo>
                <a:lnTo>
                  <a:pt x="7835" y="7609"/>
                </a:lnTo>
                <a:lnTo>
                  <a:pt x="7597" y="7704"/>
                </a:lnTo>
                <a:lnTo>
                  <a:pt x="7466" y="7716"/>
                </a:lnTo>
                <a:close/>
              </a:path>
            </a:pathLst>
          </a:custGeom>
          <a:noFill/>
          <a:ln w="9525" cap="flat" cmpd="sng">
            <a:solidFill>
              <a:srgbClr val="3CB394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9" name="Google Shape;869;p28"/>
          <p:cNvSpPr/>
          <p:nvPr/>
        </p:nvSpPr>
        <p:spPr>
          <a:xfrm>
            <a:off x="6146561" y="3620816"/>
            <a:ext cx="200654" cy="190648"/>
          </a:xfrm>
          <a:custGeom>
            <a:avLst/>
            <a:gdLst/>
            <a:ahLst/>
            <a:cxnLst/>
            <a:rect l="l" t="t" r="r" b="b"/>
            <a:pathLst>
              <a:path w="8122" h="7717" fill="none" extrusionOk="0">
                <a:moveTo>
                  <a:pt x="7466" y="7716"/>
                </a:moveTo>
                <a:lnTo>
                  <a:pt x="655" y="7716"/>
                </a:lnTo>
                <a:lnTo>
                  <a:pt x="525" y="7704"/>
                </a:lnTo>
                <a:lnTo>
                  <a:pt x="286" y="7609"/>
                </a:lnTo>
                <a:lnTo>
                  <a:pt x="108" y="7430"/>
                </a:lnTo>
                <a:lnTo>
                  <a:pt x="13" y="7192"/>
                </a:lnTo>
                <a:lnTo>
                  <a:pt x="1" y="7049"/>
                </a:lnTo>
                <a:lnTo>
                  <a:pt x="1" y="667"/>
                </a:lnTo>
                <a:lnTo>
                  <a:pt x="13" y="525"/>
                </a:lnTo>
                <a:lnTo>
                  <a:pt x="108" y="298"/>
                </a:lnTo>
                <a:lnTo>
                  <a:pt x="286" y="108"/>
                </a:lnTo>
                <a:lnTo>
                  <a:pt x="525" y="13"/>
                </a:lnTo>
                <a:lnTo>
                  <a:pt x="655" y="1"/>
                </a:lnTo>
                <a:lnTo>
                  <a:pt x="7466" y="1"/>
                </a:lnTo>
                <a:lnTo>
                  <a:pt x="7597" y="13"/>
                </a:lnTo>
                <a:lnTo>
                  <a:pt x="7835" y="108"/>
                </a:lnTo>
                <a:lnTo>
                  <a:pt x="8014" y="298"/>
                </a:lnTo>
                <a:lnTo>
                  <a:pt x="8109" y="525"/>
                </a:lnTo>
                <a:lnTo>
                  <a:pt x="8121" y="667"/>
                </a:lnTo>
                <a:lnTo>
                  <a:pt x="8121" y="7049"/>
                </a:lnTo>
                <a:lnTo>
                  <a:pt x="8109" y="7192"/>
                </a:lnTo>
                <a:lnTo>
                  <a:pt x="8014" y="7430"/>
                </a:lnTo>
                <a:lnTo>
                  <a:pt x="7835" y="7609"/>
                </a:lnTo>
                <a:lnTo>
                  <a:pt x="7597" y="7704"/>
                </a:lnTo>
                <a:lnTo>
                  <a:pt x="7466" y="7716"/>
                </a:lnTo>
                <a:close/>
              </a:path>
            </a:pathLst>
          </a:custGeom>
          <a:noFill/>
          <a:ln w="9525" cap="flat" cmpd="sng">
            <a:solidFill>
              <a:srgbClr val="3CB394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0" name="Google Shape;870;p28"/>
          <p:cNvSpPr/>
          <p:nvPr/>
        </p:nvSpPr>
        <p:spPr>
          <a:xfrm>
            <a:off x="5576423" y="3620816"/>
            <a:ext cx="200926" cy="190648"/>
          </a:xfrm>
          <a:custGeom>
            <a:avLst/>
            <a:gdLst/>
            <a:ahLst/>
            <a:cxnLst/>
            <a:rect l="l" t="t" r="r" b="b"/>
            <a:pathLst>
              <a:path w="8133" h="7717" fill="none" extrusionOk="0">
                <a:moveTo>
                  <a:pt x="7466" y="7716"/>
                </a:moveTo>
                <a:lnTo>
                  <a:pt x="667" y="7716"/>
                </a:lnTo>
                <a:lnTo>
                  <a:pt x="524" y="7704"/>
                </a:lnTo>
                <a:lnTo>
                  <a:pt x="298" y="7609"/>
                </a:lnTo>
                <a:lnTo>
                  <a:pt x="108" y="7430"/>
                </a:lnTo>
                <a:lnTo>
                  <a:pt x="12" y="7192"/>
                </a:lnTo>
                <a:lnTo>
                  <a:pt x="0" y="7049"/>
                </a:lnTo>
                <a:lnTo>
                  <a:pt x="0" y="667"/>
                </a:lnTo>
                <a:lnTo>
                  <a:pt x="12" y="525"/>
                </a:lnTo>
                <a:lnTo>
                  <a:pt x="108" y="298"/>
                </a:lnTo>
                <a:lnTo>
                  <a:pt x="298" y="108"/>
                </a:lnTo>
                <a:lnTo>
                  <a:pt x="524" y="13"/>
                </a:lnTo>
                <a:lnTo>
                  <a:pt x="667" y="1"/>
                </a:lnTo>
                <a:lnTo>
                  <a:pt x="7466" y="1"/>
                </a:lnTo>
                <a:lnTo>
                  <a:pt x="7597" y="13"/>
                </a:lnTo>
                <a:lnTo>
                  <a:pt x="7835" y="108"/>
                </a:lnTo>
                <a:lnTo>
                  <a:pt x="8014" y="298"/>
                </a:lnTo>
                <a:lnTo>
                  <a:pt x="8121" y="525"/>
                </a:lnTo>
                <a:lnTo>
                  <a:pt x="8133" y="667"/>
                </a:lnTo>
                <a:lnTo>
                  <a:pt x="8133" y="7049"/>
                </a:lnTo>
                <a:lnTo>
                  <a:pt x="8121" y="7192"/>
                </a:lnTo>
                <a:lnTo>
                  <a:pt x="8014" y="7430"/>
                </a:lnTo>
                <a:lnTo>
                  <a:pt x="7835" y="7609"/>
                </a:lnTo>
                <a:lnTo>
                  <a:pt x="7597" y="7704"/>
                </a:lnTo>
                <a:lnTo>
                  <a:pt x="7466" y="7716"/>
                </a:lnTo>
                <a:close/>
              </a:path>
            </a:pathLst>
          </a:custGeom>
          <a:noFill/>
          <a:ln w="9525" cap="flat" cmpd="sng">
            <a:solidFill>
              <a:srgbClr val="3CB394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1" name="Google Shape;871;p28"/>
          <p:cNvSpPr/>
          <p:nvPr/>
        </p:nvSpPr>
        <p:spPr>
          <a:xfrm>
            <a:off x="5814139" y="3854407"/>
            <a:ext cx="298288" cy="410375"/>
          </a:xfrm>
          <a:custGeom>
            <a:avLst/>
            <a:gdLst/>
            <a:ahLst/>
            <a:cxnLst/>
            <a:rect l="l" t="t" r="r" b="b"/>
            <a:pathLst>
              <a:path w="12074" h="16611" extrusionOk="0">
                <a:moveTo>
                  <a:pt x="1179" y="1"/>
                </a:moveTo>
                <a:lnTo>
                  <a:pt x="941" y="13"/>
                </a:lnTo>
                <a:lnTo>
                  <a:pt x="512" y="191"/>
                </a:lnTo>
                <a:lnTo>
                  <a:pt x="191" y="513"/>
                </a:lnTo>
                <a:lnTo>
                  <a:pt x="12" y="941"/>
                </a:lnTo>
                <a:lnTo>
                  <a:pt x="0" y="1179"/>
                </a:lnTo>
                <a:lnTo>
                  <a:pt x="0" y="16611"/>
                </a:lnTo>
                <a:lnTo>
                  <a:pt x="12073" y="16611"/>
                </a:lnTo>
                <a:lnTo>
                  <a:pt x="12073" y="1179"/>
                </a:lnTo>
                <a:lnTo>
                  <a:pt x="12050" y="941"/>
                </a:lnTo>
                <a:lnTo>
                  <a:pt x="11871" y="513"/>
                </a:lnTo>
                <a:lnTo>
                  <a:pt x="11561" y="191"/>
                </a:lnTo>
                <a:lnTo>
                  <a:pt x="11133" y="13"/>
                </a:lnTo>
                <a:lnTo>
                  <a:pt x="10895" y="1"/>
                </a:lnTo>
                <a:close/>
              </a:path>
            </a:pathLst>
          </a:custGeom>
          <a:solidFill>
            <a:srgbClr val="00A997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2" name="Google Shape;872;p28"/>
          <p:cNvSpPr/>
          <p:nvPr/>
        </p:nvSpPr>
        <p:spPr>
          <a:xfrm>
            <a:off x="4877140" y="3706722"/>
            <a:ext cx="578064" cy="555393"/>
          </a:xfrm>
          <a:custGeom>
            <a:avLst/>
            <a:gdLst/>
            <a:ahLst/>
            <a:cxnLst/>
            <a:rect l="l" t="t" r="r" b="b"/>
            <a:pathLst>
              <a:path w="23302" h="22481" extrusionOk="0">
                <a:moveTo>
                  <a:pt x="3536" y="0"/>
                </a:moveTo>
                <a:lnTo>
                  <a:pt x="3179" y="12"/>
                </a:lnTo>
                <a:lnTo>
                  <a:pt x="2489" y="155"/>
                </a:lnTo>
                <a:lnTo>
                  <a:pt x="1846" y="417"/>
                </a:lnTo>
                <a:lnTo>
                  <a:pt x="1286" y="798"/>
                </a:lnTo>
                <a:lnTo>
                  <a:pt x="810" y="1286"/>
                </a:lnTo>
                <a:lnTo>
                  <a:pt x="429" y="1846"/>
                </a:lnTo>
                <a:lnTo>
                  <a:pt x="155" y="2477"/>
                </a:lnTo>
                <a:lnTo>
                  <a:pt x="12" y="3168"/>
                </a:lnTo>
                <a:lnTo>
                  <a:pt x="0" y="3537"/>
                </a:lnTo>
                <a:lnTo>
                  <a:pt x="0" y="22480"/>
                </a:lnTo>
                <a:lnTo>
                  <a:pt x="23302" y="22480"/>
                </a:lnTo>
                <a:lnTo>
                  <a:pt x="23302" y="0"/>
                </a:lnTo>
                <a:close/>
              </a:path>
            </a:pathLst>
          </a:custGeom>
          <a:solidFill>
            <a:srgbClr val="9AD1C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3" name="Google Shape;873;p28"/>
          <p:cNvSpPr/>
          <p:nvPr/>
        </p:nvSpPr>
        <p:spPr>
          <a:xfrm>
            <a:off x="6973243" y="3422534"/>
            <a:ext cx="70632" cy="70632"/>
          </a:xfrm>
          <a:custGeom>
            <a:avLst/>
            <a:gdLst/>
            <a:ahLst/>
            <a:cxnLst/>
            <a:rect l="l" t="t" r="r" b="b"/>
            <a:pathLst>
              <a:path w="2859" h="2859" fill="none" extrusionOk="0">
                <a:moveTo>
                  <a:pt x="2858" y="2858"/>
                </a:moveTo>
                <a:lnTo>
                  <a:pt x="2561" y="2846"/>
                </a:lnTo>
                <a:lnTo>
                  <a:pt x="2001" y="2727"/>
                </a:lnTo>
                <a:lnTo>
                  <a:pt x="1489" y="2513"/>
                </a:lnTo>
                <a:lnTo>
                  <a:pt x="1036" y="2203"/>
                </a:lnTo>
                <a:lnTo>
                  <a:pt x="655" y="1822"/>
                </a:lnTo>
                <a:lnTo>
                  <a:pt x="346" y="1358"/>
                </a:lnTo>
                <a:lnTo>
                  <a:pt x="132" y="858"/>
                </a:lnTo>
                <a:lnTo>
                  <a:pt x="12" y="298"/>
                </a:lnTo>
                <a:lnTo>
                  <a:pt x="1" y="1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4" name="Google Shape;874;p28"/>
          <p:cNvSpPr/>
          <p:nvPr/>
        </p:nvSpPr>
        <p:spPr>
          <a:xfrm>
            <a:off x="6471052" y="3463426"/>
            <a:ext cx="575404" cy="800417"/>
          </a:xfrm>
          <a:custGeom>
            <a:avLst/>
            <a:gdLst/>
            <a:ahLst/>
            <a:cxnLst/>
            <a:rect l="l" t="t" r="r" b="b"/>
            <a:pathLst>
              <a:path w="23291" h="32399" extrusionOk="0">
                <a:moveTo>
                  <a:pt x="1" y="1"/>
                </a:moveTo>
                <a:lnTo>
                  <a:pt x="1" y="32399"/>
                </a:lnTo>
                <a:lnTo>
                  <a:pt x="23290" y="32399"/>
                </a:lnTo>
                <a:lnTo>
                  <a:pt x="23290" y="1"/>
                </a:lnTo>
                <a:close/>
              </a:path>
            </a:pathLst>
          </a:custGeom>
          <a:solidFill>
            <a:srgbClr val="00A997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5" name="Google Shape;875;p28"/>
          <p:cNvSpPr/>
          <p:nvPr/>
        </p:nvSpPr>
        <p:spPr>
          <a:xfrm>
            <a:off x="6474585" y="3352511"/>
            <a:ext cx="570093" cy="144747"/>
          </a:xfrm>
          <a:custGeom>
            <a:avLst/>
            <a:gdLst/>
            <a:ahLst/>
            <a:cxnLst/>
            <a:rect l="l" t="t" r="r" b="b"/>
            <a:pathLst>
              <a:path w="23076" h="5859" extrusionOk="0">
                <a:moveTo>
                  <a:pt x="715" y="1"/>
                </a:moveTo>
                <a:lnTo>
                  <a:pt x="560" y="13"/>
                </a:lnTo>
                <a:lnTo>
                  <a:pt x="310" y="120"/>
                </a:lnTo>
                <a:lnTo>
                  <a:pt x="120" y="310"/>
                </a:lnTo>
                <a:lnTo>
                  <a:pt x="1" y="572"/>
                </a:lnTo>
                <a:lnTo>
                  <a:pt x="1" y="715"/>
                </a:lnTo>
                <a:lnTo>
                  <a:pt x="1" y="5859"/>
                </a:lnTo>
                <a:lnTo>
                  <a:pt x="23076" y="5859"/>
                </a:lnTo>
                <a:lnTo>
                  <a:pt x="23076" y="715"/>
                </a:lnTo>
                <a:lnTo>
                  <a:pt x="23064" y="572"/>
                </a:lnTo>
                <a:lnTo>
                  <a:pt x="22957" y="310"/>
                </a:lnTo>
                <a:lnTo>
                  <a:pt x="22754" y="120"/>
                </a:lnTo>
                <a:lnTo>
                  <a:pt x="22504" y="13"/>
                </a:lnTo>
                <a:lnTo>
                  <a:pt x="22362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6" name="Google Shape;876;p28"/>
          <p:cNvSpPr/>
          <p:nvPr/>
        </p:nvSpPr>
        <p:spPr>
          <a:xfrm>
            <a:off x="6617867" y="3581407"/>
            <a:ext cx="102674" cy="161225"/>
          </a:xfrm>
          <a:custGeom>
            <a:avLst/>
            <a:gdLst/>
            <a:ahLst/>
            <a:cxnLst/>
            <a:rect l="l" t="t" r="r" b="b"/>
            <a:pathLst>
              <a:path w="4156" h="6526" extrusionOk="0">
                <a:moveTo>
                  <a:pt x="1453" y="0"/>
                </a:moveTo>
                <a:lnTo>
                  <a:pt x="1310" y="12"/>
                </a:lnTo>
                <a:lnTo>
                  <a:pt x="1024" y="72"/>
                </a:lnTo>
                <a:lnTo>
                  <a:pt x="631" y="250"/>
                </a:lnTo>
                <a:lnTo>
                  <a:pt x="238" y="643"/>
                </a:lnTo>
                <a:lnTo>
                  <a:pt x="60" y="1024"/>
                </a:lnTo>
                <a:lnTo>
                  <a:pt x="0" y="1310"/>
                </a:lnTo>
                <a:lnTo>
                  <a:pt x="0" y="1465"/>
                </a:lnTo>
                <a:lnTo>
                  <a:pt x="0" y="6525"/>
                </a:lnTo>
                <a:lnTo>
                  <a:pt x="4156" y="6525"/>
                </a:lnTo>
                <a:lnTo>
                  <a:pt x="4156" y="1465"/>
                </a:lnTo>
                <a:lnTo>
                  <a:pt x="4144" y="1310"/>
                </a:lnTo>
                <a:lnTo>
                  <a:pt x="4096" y="1024"/>
                </a:lnTo>
                <a:lnTo>
                  <a:pt x="3918" y="643"/>
                </a:lnTo>
                <a:lnTo>
                  <a:pt x="3513" y="250"/>
                </a:lnTo>
                <a:lnTo>
                  <a:pt x="3132" y="72"/>
                </a:lnTo>
                <a:lnTo>
                  <a:pt x="2846" y="12"/>
                </a:lnTo>
                <a:lnTo>
                  <a:pt x="2691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9AD1C1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7" name="Google Shape;877;p28"/>
          <p:cNvSpPr/>
          <p:nvPr/>
        </p:nvSpPr>
        <p:spPr>
          <a:xfrm>
            <a:off x="6617867" y="3581407"/>
            <a:ext cx="102674" cy="161225"/>
          </a:xfrm>
          <a:custGeom>
            <a:avLst/>
            <a:gdLst/>
            <a:ahLst/>
            <a:cxnLst/>
            <a:rect l="l" t="t" r="r" b="b"/>
            <a:pathLst>
              <a:path w="4156" h="6526" extrusionOk="0">
                <a:moveTo>
                  <a:pt x="1453" y="0"/>
                </a:moveTo>
                <a:lnTo>
                  <a:pt x="1310" y="12"/>
                </a:lnTo>
                <a:lnTo>
                  <a:pt x="1024" y="72"/>
                </a:lnTo>
                <a:lnTo>
                  <a:pt x="631" y="250"/>
                </a:lnTo>
                <a:lnTo>
                  <a:pt x="238" y="643"/>
                </a:lnTo>
                <a:lnTo>
                  <a:pt x="60" y="1024"/>
                </a:lnTo>
                <a:lnTo>
                  <a:pt x="0" y="1310"/>
                </a:lnTo>
                <a:lnTo>
                  <a:pt x="0" y="1465"/>
                </a:lnTo>
                <a:lnTo>
                  <a:pt x="0" y="6525"/>
                </a:lnTo>
                <a:lnTo>
                  <a:pt x="4156" y="6525"/>
                </a:lnTo>
                <a:lnTo>
                  <a:pt x="4156" y="1465"/>
                </a:lnTo>
                <a:lnTo>
                  <a:pt x="4144" y="1310"/>
                </a:lnTo>
                <a:lnTo>
                  <a:pt x="4096" y="1024"/>
                </a:lnTo>
                <a:lnTo>
                  <a:pt x="3918" y="643"/>
                </a:lnTo>
                <a:lnTo>
                  <a:pt x="3513" y="250"/>
                </a:lnTo>
                <a:lnTo>
                  <a:pt x="3132" y="72"/>
                </a:lnTo>
                <a:lnTo>
                  <a:pt x="2846" y="12"/>
                </a:lnTo>
                <a:lnTo>
                  <a:pt x="2691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9AD1C1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8" name="Google Shape;878;p28"/>
          <p:cNvSpPr/>
          <p:nvPr/>
        </p:nvSpPr>
        <p:spPr>
          <a:xfrm>
            <a:off x="6800558" y="3581407"/>
            <a:ext cx="102970" cy="161225"/>
          </a:xfrm>
          <a:custGeom>
            <a:avLst/>
            <a:gdLst/>
            <a:ahLst/>
            <a:cxnLst/>
            <a:rect l="l" t="t" r="r" b="b"/>
            <a:pathLst>
              <a:path w="4168" h="6526" extrusionOk="0">
                <a:moveTo>
                  <a:pt x="1465" y="0"/>
                </a:moveTo>
                <a:lnTo>
                  <a:pt x="1310" y="12"/>
                </a:lnTo>
                <a:lnTo>
                  <a:pt x="1024" y="72"/>
                </a:lnTo>
                <a:lnTo>
                  <a:pt x="643" y="250"/>
                </a:lnTo>
                <a:lnTo>
                  <a:pt x="250" y="643"/>
                </a:lnTo>
                <a:lnTo>
                  <a:pt x="72" y="1024"/>
                </a:lnTo>
                <a:lnTo>
                  <a:pt x="12" y="1310"/>
                </a:lnTo>
                <a:lnTo>
                  <a:pt x="0" y="1465"/>
                </a:lnTo>
                <a:lnTo>
                  <a:pt x="0" y="6525"/>
                </a:lnTo>
                <a:lnTo>
                  <a:pt x="4168" y="6525"/>
                </a:lnTo>
                <a:lnTo>
                  <a:pt x="4168" y="1465"/>
                </a:lnTo>
                <a:lnTo>
                  <a:pt x="4156" y="1310"/>
                </a:lnTo>
                <a:lnTo>
                  <a:pt x="4096" y="1024"/>
                </a:lnTo>
                <a:lnTo>
                  <a:pt x="3918" y="643"/>
                </a:lnTo>
                <a:lnTo>
                  <a:pt x="3525" y="250"/>
                </a:lnTo>
                <a:lnTo>
                  <a:pt x="3132" y="72"/>
                </a:lnTo>
                <a:lnTo>
                  <a:pt x="2846" y="12"/>
                </a:lnTo>
                <a:lnTo>
                  <a:pt x="2703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9AD1C1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9" name="Google Shape;879;p28"/>
          <p:cNvSpPr/>
          <p:nvPr/>
        </p:nvSpPr>
        <p:spPr>
          <a:xfrm>
            <a:off x="6800558" y="3581407"/>
            <a:ext cx="102970" cy="161225"/>
          </a:xfrm>
          <a:custGeom>
            <a:avLst/>
            <a:gdLst/>
            <a:ahLst/>
            <a:cxnLst/>
            <a:rect l="l" t="t" r="r" b="b"/>
            <a:pathLst>
              <a:path w="4168" h="6526" extrusionOk="0">
                <a:moveTo>
                  <a:pt x="1465" y="0"/>
                </a:moveTo>
                <a:lnTo>
                  <a:pt x="1310" y="12"/>
                </a:lnTo>
                <a:lnTo>
                  <a:pt x="1024" y="72"/>
                </a:lnTo>
                <a:lnTo>
                  <a:pt x="643" y="250"/>
                </a:lnTo>
                <a:lnTo>
                  <a:pt x="250" y="643"/>
                </a:lnTo>
                <a:lnTo>
                  <a:pt x="72" y="1024"/>
                </a:lnTo>
                <a:lnTo>
                  <a:pt x="12" y="1310"/>
                </a:lnTo>
                <a:lnTo>
                  <a:pt x="0" y="1465"/>
                </a:lnTo>
                <a:lnTo>
                  <a:pt x="0" y="6525"/>
                </a:lnTo>
                <a:lnTo>
                  <a:pt x="4168" y="6525"/>
                </a:lnTo>
                <a:lnTo>
                  <a:pt x="4168" y="1465"/>
                </a:lnTo>
                <a:lnTo>
                  <a:pt x="4156" y="1310"/>
                </a:lnTo>
                <a:lnTo>
                  <a:pt x="4096" y="1024"/>
                </a:lnTo>
                <a:lnTo>
                  <a:pt x="3918" y="643"/>
                </a:lnTo>
                <a:lnTo>
                  <a:pt x="3525" y="250"/>
                </a:lnTo>
                <a:lnTo>
                  <a:pt x="3132" y="72"/>
                </a:lnTo>
                <a:lnTo>
                  <a:pt x="2846" y="12"/>
                </a:lnTo>
                <a:lnTo>
                  <a:pt x="2703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9AD1C1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0" name="Google Shape;880;p28"/>
          <p:cNvSpPr/>
          <p:nvPr/>
        </p:nvSpPr>
        <p:spPr>
          <a:xfrm>
            <a:off x="6612283" y="3806745"/>
            <a:ext cx="102970" cy="161225"/>
          </a:xfrm>
          <a:custGeom>
            <a:avLst/>
            <a:gdLst/>
            <a:ahLst/>
            <a:cxnLst/>
            <a:rect l="l" t="t" r="r" b="b"/>
            <a:pathLst>
              <a:path w="4168" h="6526" extrusionOk="0">
                <a:moveTo>
                  <a:pt x="1465" y="1"/>
                </a:moveTo>
                <a:lnTo>
                  <a:pt x="1310" y="13"/>
                </a:lnTo>
                <a:lnTo>
                  <a:pt x="1024" y="60"/>
                </a:lnTo>
                <a:lnTo>
                  <a:pt x="643" y="239"/>
                </a:lnTo>
                <a:lnTo>
                  <a:pt x="250" y="644"/>
                </a:lnTo>
                <a:lnTo>
                  <a:pt x="71" y="1025"/>
                </a:lnTo>
                <a:lnTo>
                  <a:pt x="12" y="1310"/>
                </a:lnTo>
                <a:lnTo>
                  <a:pt x="0" y="1465"/>
                </a:lnTo>
                <a:lnTo>
                  <a:pt x="0" y="6526"/>
                </a:lnTo>
                <a:lnTo>
                  <a:pt x="4167" y="6526"/>
                </a:lnTo>
                <a:lnTo>
                  <a:pt x="4167" y="1465"/>
                </a:lnTo>
                <a:lnTo>
                  <a:pt x="4155" y="1310"/>
                </a:lnTo>
                <a:lnTo>
                  <a:pt x="4096" y="1025"/>
                </a:lnTo>
                <a:lnTo>
                  <a:pt x="3917" y="644"/>
                </a:lnTo>
                <a:lnTo>
                  <a:pt x="3524" y="239"/>
                </a:lnTo>
                <a:lnTo>
                  <a:pt x="3131" y="60"/>
                </a:lnTo>
                <a:lnTo>
                  <a:pt x="2846" y="13"/>
                </a:lnTo>
                <a:lnTo>
                  <a:pt x="2703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9AD1C1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1" name="Google Shape;881;p28"/>
          <p:cNvSpPr/>
          <p:nvPr/>
        </p:nvSpPr>
        <p:spPr>
          <a:xfrm>
            <a:off x="6612283" y="3806745"/>
            <a:ext cx="102970" cy="161225"/>
          </a:xfrm>
          <a:custGeom>
            <a:avLst/>
            <a:gdLst/>
            <a:ahLst/>
            <a:cxnLst/>
            <a:rect l="l" t="t" r="r" b="b"/>
            <a:pathLst>
              <a:path w="4168" h="6526" extrusionOk="0">
                <a:moveTo>
                  <a:pt x="1465" y="1"/>
                </a:moveTo>
                <a:lnTo>
                  <a:pt x="1310" y="13"/>
                </a:lnTo>
                <a:lnTo>
                  <a:pt x="1024" y="60"/>
                </a:lnTo>
                <a:lnTo>
                  <a:pt x="643" y="239"/>
                </a:lnTo>
                <a:lnTo>
                  <a:pt x="250" y="644"/>
                </a:lnTo>
                <a:lnTo>
                  <a:pt x="71" y="1025"/>
                </a:lnTo>
                <a:lnTo>
                  <a:pt x="12" y="1310"/>
                </a:lnTo>
                <a:lnTo>
                  <a:pt x="0" y="1465"/>
                </a:lnTo>
                <a:lnTo>
                  <a:pt x="0" y="6526"/>
                </a:lnTo>
                <a:lnTo>
                  <a:pt x="4167" y="6526"/>
                </a:lnTo>
                <a:lnTo>
                  <a:pt x="4167" y="1465"/>
                </a:lnTo>
                <a:lnTo>
                  <a:pt x="4155" y="1310"/>
                </a:lnTo>
                <a:lnTo>
                  <a:pt x="4096" y="1025"/>
                </a:lnTo>
                <a:lnTo>
                  <a:pt x="3917" y="644"/>
                </a:lnTo>
                <a:lnTo>
                  <a:pt x="3524" y="239"/>
                </a:lnTo>
                <a:lnTo>
                  <a:pt x="3131" y="60"/>
                </a:lnTo>
                <a:lnTo>
                  <a:pt x="2846" y="13"/>
                </a:lnTo>
                <a:lnTo>
                  <a:pt x="2703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9AD1C1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2" name="Google Shape;882;p28"/>
          <p:cNvSpPr/>
          <p:nvPr/>
        </p:nvSpPr>
        <p:spPr>
          <a:xfrm>
            <a:off x="6795271" y="3806745"/>
            <a:ext cx="102674" cy="161225"/>
          </a:xfrm>
          <a:custGeom>
            <a:avLst/>
            <a:gdLst/>
            <a:ahLst/>
            <a:cxnLst/>
            <a:rect l="l" t="t" r="r" b="b"/>
            <a:pathLst>
              <a:path w="4156" h="6526" extrusionOk="0">
                <a:moveTo>
                  <a:pt x="1465" y="1"/>
                </a:moveTo>
                <a:lnTo>
                  <a:pt x="1310" y="13"/>
                </a:lnTo>
                <a:lnTo>
                  <a:pt x="1024" y="60"/>
                </a:lnTo>
                <a:lnTo>
                  <a:pt x="643" y="239"/>
                </a:lnTo>
                <a:lnTo>
                  <a:pt x="238" y="644"/>
                </a:lnTo>
                <a:lnTo>
                  <a:pt x="60" y="1025"/>
                </a:lnTo>
                <a:lnTo>
                  <a:pt x="12" y="1310"/>
                </a:lnTo>
                <a:lnTo>
                  <a:pt x="0" y="1465"/>
                </a:lnTo>
                <a:lnTo>
                  <a:pt x="0" y="6526"/>
                </a:lnTo>
                <a:lnTo>
                  <a:pt x="4155" y="6526"/>
                </a:lnTo>
                <a:lnTo>
                  <a:pt x="4155" y="1465"/>
                </a:lnTo>
                <a:lnTo>
                  <a:pt x="4155" y="1310"/>
                </a:lnTo>
                <a:lnTo>
                  <a:pt x="4096" y="1025"/>
                </a:lnTo>
                <a:lnTo>
                  <a:pt x="3917" y="644"/>
                </a:lnTo>
                <a:lnTo>
                  <a:pt x="3524" y="239"/>
                </a:lnTo>
                <a:lnTo>
                  <a:pt x="3131" y="60"/>
                </a:lnTo>
                <a:lnTo>
                  <a:pt x="2846" y="13"/>
                </a:lnTo>
                <a:lnTo>
                  <a:pt x="2703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9AD1C1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3" name="Google Shape;883;p28"/>
          <p:cNvSpPr/>
          <p:nvPr/>
        </p:nvSpPr>
        <p:spPr>
          <a:xfrm>
            <a:off x="6795271" y="3806745"/>
            <a:ext cx="102674" cy="161225"/>
          </a:xfrm>
          <a:custGeom>
            <a:avLst/>
            <a:gdLst/>
            <a:ahLst/>
            <a:cxnLst/>
            <a:rect l="l" t="t" r="r" b="b"/>
            <a:pathLst>
              <a:path w="4156" h="6526" extrusionOk="0">
                <a:moveTo>
                  <a:pt x="1465" y="1"/>
                </a:moveTo>
                <a:lnTo>
                  <a:pt x="1310" y="13"/>
                </a:lnTo>
                <a:lnTo>
                  <a:pt x="1024" y="60"/>
                </a:lnTo>
                <a:lnTo>
                  <a:pt x="643" y="239"/>
                </a:lnTo>
                <a:lnTo>
                  <a:pt x="238" y="644"/>
                </a:lnTo>
                <a:lnTo>
                  <a:pt x="60" y="1025"/>
                </a:lnTo>
                <a:lnTo>
                  <a:pt x="12" y="1310"/>
                </a:lnTo>
                <a:lnTo>
                  <a:pt x="0" y="1465"/>
                </a:lnTo>
                <a:lnTo>
                  <a:pt x="0" y="6526"/>
                </a:lnTo>
                <a:lnTo>
                  <a:pt x="4155" y="6526"/>
                </a:lnTo>
                <a:lnTo>
                  <a:pt x="4155" y="1465"/>
                </a:lnTo>
                <a:lnTo>
                  <a:pt x="4155" y="1310"/>
                </a:lnTo>
                <a:lnTo>
                  <a:pt x="4096" y="1025"/>
                </a:lnTo>
                <a:lnTo>
                  <a:pt x="3917" y="644"/>
                </a:lnTo>
                <a:lnTo>
                  <a:pt x="3524" y="239"/>
                </a:lnTo>
                <a:lnTo>
                  <a:pt x="3131" y="60"/>
                </a:lnTo>
                <a:lnTo>
                  <a:pt x="2846" y="13"/>
                </a:lnTo>
                <a:lnTo>
                  <a:pt x="2703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9AD1C1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4" name="Google Shape;884;p28"/>
          <p:cNvSpPr/>
          <p:nvPr/>
        </p:nvSpPr>
        <p:spPr>
          <a:xfrm>
            <a:off x="6476068" y="3352214"/>
            <a:ext cx="139163" cy="70335"/>
          </a:xfrm>
          <a:custGeom>
            <a:avLst/>
            <a:gdLst/>
            <a:ahLst/>
            <a:cxnLst/>
            <a:rect l="l" t="t" r="r" b="b"/>
            <a:pathLst>
              <a:path w="5633" h="2847" fill="none" extrusionOk="0">
                <a:moveTo>
                  <a:pt x="5632" y="1"/>
                </a:moveTo>
                <a:lnTo>
                  <a:pt x="5620" y="299"/>
                </a:lnTo>
                <a:lnTo>
                  <a:pt x="5513" y="846"/>
                </a:lnTo>
                <a:lnTo>
                  <a:pt x="5299" y="1358"/>
                </a:lnTo>
                <a:lnTo>
                  <a:pt x="4989" y="1811"/>
                </a:lnTo>
                <a:lnTo>
                  <a:pt x="4596" y="2204"/>
                </a:lnTo>
                <a:lnTo>
                  <a:pt x="4144" y="2513"/>
                </a:lnTo>
                <a:lnTo>
                  <a:pt x="3632" y="2727"/>
                </a:lnTo>
                <a:lnTo>
                  <a:pt x="3072" y="2835"/>
                </a:lnTo>
                <a:lnTo>
                  <a:pt x="2786" y="2847"/>
                </a:lnTo>
                <a:lnTo>
                  <a:pt x="2536" y="2847"/>
                </a:lnTo>
                <a:lnTo>
                  <a:pt x="2048" y="2751"/>
                </a:lnTo>
                <a:lnTo>
                  <a:pt x="1584" y="2585"/>
                </a:lnTo>
                <a:lnTo>
                  <a:pt x="1167" y="2358"/>
                </a:lnTo>
                <a:lnTo>
                  <a:pt x="810" y="2049"/>
                </a:lnTo>
                <a:lnTo>
                  <a:pt x="488" y="1692"/>
                </a:lnTo>
                <a:lnTo>
                  <a:pt x="238" y="1287"/>
                </a:lnTo>
                <a:lnTo>
                  <a:pt x="60" y="846"/>
                </a:lnTo>
                <a:lnTo>
                  <a:pt x="0" y="608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5" name="Google Shape;885;p28"/>
          <p:cNvSpPr/>
          <p:nvPr/>
        </p:nvSpPr>
        <p:spPr>
          <a:xfrm>
            <a:off x="6615223" y="3352214"/>
            <a:ext cx="140917" cy="70335"/>
          </a:xfrm>
          <a:custGeom>
            <a:avLst/>
            <a:gdLst/>
            <a:ahLst/>
            <a:cxnLst/>
            <a:rect l="l" t="t" r="r" b="b"/>
            <a:pathLst>
              <a:path w="5704" h="2847" fill="none" extrusionOk="0">
                <a:moveTo>
                  <a:pt x="5703" y="1"/>
                </a:moveTo>
                <a:lnTo>
                  <a:pt x="5691" y="299"/>
                </a:lnTo>
                <a:lnTo>
                  <a:pt x="5572" y="846"/>
                </a:lnTo>
                <a:lnTo>
                  <a:pt x="5358" y="1358"/>
                </a:lnTo>
                <a:lnTo>
                  <a:pt x="5049" y="1811"/>
                </a:lnTo>
                <a:lnTo>
                  <a:pt x="4668" y="2204"/>
                </a:lnTo>
                <a:lnTo>
                  <a:pt x="4215" y="2513"/>
                </a:lnTo>
                <a:lnTo>
                  <a:pt x="3703" y="2727"/>
                </a:lnTo>
                <a:lnTo>
                  <a:pt x="3143" y="2835"/>
                </a:lnTo>
                <a:lnTo>
                  <a:pt x="2846" y="2847"/>
                </a:lnTo>
                <a:lnTo>
                  <a:pt x="2560" y="2835"/>
                </a:lnTo>
                <a:lnTo>
                  <a:pt x="2000" y="2727"/>
                </a:lnTo>
                <a:lnTo>
                  <a:pt x="1488" y="2513"/>
                </a:lnTo>
                <a:lnTo>
                  <a:pt x="1036" y="2204"/>
                </a:lnTo>
                <a:lnTo>
                  <a:pt x="643" y="1811"/>
                </a:lnTo>
                <a:lnTo>
                  <a:pt x="345" y="1358"/>
                </a:lnTo>
                <a:lnTo>
                  <a:pt x="131" y="846"/>
                </a:lnTo>
                <a:lnTo>
                  <a:pt x="12" y="299"/>
                </a:lnTo>
                <a:lnTo>
                  <a:pt x="0" y="1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6" name="Google Shape;886;p28"/>
          <p:cNvSpPr/>
          <p:nvPr/>
        </p:nvSpPr>
        <p:spPr>
          <a:xfrm>
            <a:off x="6756133" y="3352214"/>
            <a:ext cx="140621" cy="70335"/>
          </a:xfrm>
          <a:custGeom>
            <a:avLst/>
            <a:gdLst/>
            <a:ahLst/>
            <a:cxnLst/>
            <a:rect l="l" t="t" r="r" b="b"/>
            <a:pathLst>
              <a:path w="5692" h="2847" fill="none" extrusionOk="0">
                <a:moveTo>
                  <a:pt x="5692" y="1"/>
                </a:moveTo>
                <a:lnTo>
                  <a:pt x="5680" y="299"/>
                </a:lnTo>
                <a:lnTo>
                  <a:pt x="5573" y="846"/>
                </a:lnTo>
                <a:lnTo>
                  <a:pt x="5358" y="1358"/>
                </a:lnTo>
                <a:lnTo>
                  <a:pt x="5049" y="1811"/>
                </a:lnTo>
                <a:lnTo>
                  <a:pt x="4656" y="2204"/>
                </a:lnTo>
                <a:lnTo>
                  <a:pt x="4203" y="2513"/>
                </a:lnTo>
                <a:lnTo>
                  <a:pt x="3691" y="2727"/>
                </a:lnTo>
                <a:lnTo>
                  <a:pt x="3132" y="2835"/>
                </a:lnTo>
                <a:lnTo>
                  <a:pt x="2846" y="2847"/>
                </a:lnTo>
                <a:lnTo>
                  <a:pt x="2548" y="2835"/>
                </a:lnTo>
                <a:lnTo>
                  <a:pt x="2001" y="2727"/>
                </a:lnTo>
                <a:lnTo>
                  <a:pt x="1489" y="2513"/>
                </a:lnTo>
                <a:lnTo>
                  <a:pt x="1024" y="2204"/>
                </a:lnTo>
                <a:lnTo>
                  <a:pt x="643" y="1811"/>
                </a:lnTo>
                <a:lnTo>
                  <a:pt x="334" y="1358"/>
                </a:lnTo>
                <a:lnTo>
                  <a:pt x="119" y="846"/>
                </a:lnTo>
                <a:lnTo>
                  <a:pt x="0" y="299"/>
                </a:lnTo>
                <a:lnTo>
                  <a:pt x="0" y="1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7" name="Google Shape;887;p28"/>
          <p:cNvSpPr/>
          <p:nvPr/>
        </p:nvSpPr>
        <p:spPr>
          <a:xfrm>
            <a:off x="6896747" y="3352214"/>
            <a:ext cx="145340" cy="70335"/>
          </a:xfrm>
          <a:custGeom>
            <a:avLst/>
            <a:gdLst/>
            <a:ahLst/>
            <a:cxnLst/>
            <a:rect l="l" t="t" r="r" b="b"/>
            <a:pathLst>
              <a:path w="5883" h="2847" fill="none" extrusionOk="0">
                <a:moveTo>
                  <a:pt x="5883" y="453"/>
                </a:moveTo>
                <a:lnTo>
                  <a:pt x="5883" y="489"/>
                </a:lnTo>
                <a:lnTo>
                  <a:pt x="5871" y="525"/>
                </a:lnTo>
                <a:lnTo>
                  <a:pt x="5811" y="775"/>
                </a:lnTo>
                <a:lnTo>
                  <a:pt x="5609" y="1239"/>
                </a:lnTo>
                <a:lnTo>
                  <a:pt x="5323" y="1656"/>
                </a:lnTo>
                <a:lnTo>
                  <a:pt x="4978" y="2025"/>
                </a:lnTo>
                <a:lnTo>
                  <a:pt x="4561" y="2335"/>
                </a:lnTo>
                <a:lnTo>
                  <a:pt x="4109" y="2585"/>
                </a:lnTo>
                <a:lnTo>
                  <a:pt x="3620" y="2751"/>
                </a:lnTo>
                <a:lnTo>
                  <a:pt x="3108" y="2847"/>
                </a:lnTo>
                <a:lnTo>
                  <a:pt x="2847" y="2847"/>
                </a:lnTo>
                <a:lnTo>
                  <a:pt x="2561" y="2835"/>
                </a:lnTo>
                <a:lnTo>
                  <a:pt x="2001" y="2727"/>
                </a:lnTo>
                <a:lnTo>
                  <a:pt x="1489" y="2513"/>
                </a:lnTo>
                <a:lnTo>
                  <a:pt x="1037" y="2204"/>
                </a:lnTo>
                <a:lnTo>
                  <a:pt x="644" y="1811"/>
                </a:lnTo>
                <a:lnTo>
                  <a:pt x="346" y="1358"/>
                </a:lnTo>
                <a:lnTo>
                  <a:pt x="132" y="846"/>
                </a:lnTo>
                <a:lnTo>
                  <a:pt x="13" y="299"/>
                </a:lnTo>
                <a:lnTo>
                  <a:pt x="1" y="1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8" name="Google Shape;888;p28"/>
          <p:cNvSpPr/>
          <p:nvPr/>
        </p:nvSpPr>
        <p:spPr>
          <a:xfrm>
            <a:off x="6551081" y="3422534"/>
            <a:ext cx="140621" cy="70632"/>
          </a:xfrm>
          <a:custGeom>
            <a:avLst/>
            <a:gdLst/>
            <a:ahLst/>
            <a:cxnLst/>
            <a:rect l="l" t="t" r="r" b="b"/>
            <a:pathLst>
              <a:path w="5692" h="2859" fill="none" extrusionOk="0">
                <a:moveTo>
                  <a:pt x="5692" y="1"/>
                </a:moveTo>
                <a:lnTo>
                  <a:pt x="5692" y="298"/>
                </a:lnTo>
                <a:lnTo>
                  <a:pt x="5573" y="858"/>
                </a:lnTo>
                <a:lnTo>
                  <a:pt x="5358" y="1358"/>
                </a:lnTo>
                <a:lnTo>
                  <a:pt x="5049" y="1822"/>
                </a:lnTo>
                <a:lnTo>
                  <a:pt x="4668" y="2203"/>
                </a:lnTo>
                <a:lnTo>
                  <a:pt x="4203" y="2513"/>
                </a:lnTo>
                <a:lnTo>
                  <a:pt x="3691" y="2727"/>
                </a:lnTo>
                <a:lnTo>
                  <a:pt x="3144" y="2846"/>
                </a:lnTo>
                <a:lnTo>
                  <a:pt x="2846" y="2858"/>
                </a:lnTo>
                <a:lnTo>
                  <a:pt x="2560" y="2846"/>
                </a:lnTo>
                <a:lnTo>
                  <a:pt x="2001" y="2727"/>
                </a:lnTo>
                <a:lnTo>
                  <a:pt x="1489" y="2513"/>
                </a:lnTo>
                <a:lnTo>
                  <a:pt x="1036" y="2203"/>
                </a:lnTo>
                <a:lnTo>
                  <a:pt x="643" y="1822"/>
                </a:lnTo>
                <a:lnTo>
                  <a:pt x="334" y="1358"/>
                </a:lnTo>
                <a:lnTo>
                  <a:pt x="119" y="858"/>
                </a:lnTo>
                <a:lnTo>
                  <a:pt x="12" y="298"/>
                </a:lnTo>
                <a:lnTo>
                  <a:pt x="0" y="1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9" name="Google Shape;889;p28"/>
          <p:cNvSpPr/>
          <p:nvPr/>
        </p:nvSpPr>
        <p:spPr>
          <a:xfrm>
            <a:off x="6691695" y="3422534"/>
            <a:ext cx="140942" cy="70632"/>
          </a:xfrm>
          <a:custGeom>
            <a:avLst/>
            <a:gdLst/>
            <a:ahLst/>
            <a:cxnLst/>
            <a:rect l="l" t="t" r="r" b="b"/>
            <a:pathLst>
              <a:path w="5705" h="2859" fill="none" extrusionOk="0">
                <a:moveTo>
                  <a:pt x="5704" y="1"/>
                </a:moveTo>
                <a:lnTo>
                  <a:pt x="5692" y="298"/>
                </a:lnTo>
                <a:lnTo>
                  <a:pt x="5573" y="858"/>
                </a:lnTo>
                <a:lnTo>
                  <a:pt x="5359" y="1358"/>
                </a:lnTo>
                <a:lnTo>
                  <a:pt x="5061" y="1822"/>
                </a:lnTo>
                <a:lnTo>
                  <a:pt x="4668" y="2203"/>
                </a:lnTo>
                <a:lnTo>
                  <a:pt x="4216" y="2513"/>
                </a:lnTo>
                <a:lnTo>
                  <a:pt x="3704" y="2727"/>
                </a:lnTo>
                <a:lnTo>
                  <a:pt x="3144" y="2846"/>
                </a:lnTo>
                <a:lnTo>
                  <a:pt x="2858" y="2858"/>
                </a:lnTo>
                <a:lnTo>
                  <a:pt x="2561" y="2846"/>
                </a:lnTo>
                <a:lnTo>
                  <a:pt x="2001" y="2727"/>
                </a:lnTo>
                <a:lnTo>
                  <a:pt x="1489" y="2513"/>
                </a:lnTo>
                <a:lnTo>
                  <a:pt x="1037" y="2203"/>
                </a:lnTo>
                <a:lnTo>
                  <a:pt x="656" y="1822"/>
                </a:lnTo>
                <a:lnTo>
                  <a:pt x="346" y="1358"/>
                </a:lnTo>
                <a:lnTo>
                  <a:pt x="132" y="858"/>
                </a:lnTo>
                <a:lnTo>
                  <a:pt x="13" y="298"/>
                </a:lnTo>
                <a:lnTo>
                  <a:pt x="1" y="1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0" name="Google Shape;890;p28"/>
          <p:cNvSpPr/>
          <p:nvPr/>
        </p:nvSpPr>
        <p:spPr>
          <a:xfrm>
            <a:off x="6832629" y="3422534"/>
            <a:ext cx="140621" cy="70632"/>
          </a:xfrm>
          <a:custGeom>
            <a:avLst/>
            <a:gdLst/>
            <a:ahLst/>
            <a:cxnLst/>
            <a:rect l="l" t="t" r="r" b="b"/>
            <a:pathLst>
              <a:path w="5692" h="2859" fill="none" extrusionOk="0">
                <a:moveTo>
                  <a:pt x="5692" y="1"/>
                </a:moveTo>
                <a:lnTo>
                  <a:pt x="5692" y="298"/>
                </a:lnTo>
                <a:lnTo>
                  <a:pt x="5573" y="858"/>
                </a:lnTo>
                <a:lnTo>
                  <a:pt x="5358" y="1358"/>
                </a:lnTo>
                <a:lnTo>
                  <a:pt x="5049" y="1822"/>
                </a:lnTo>
                <a:lnTo>
                  <a:pt x="4668" y="2203"/>
                </a:lnTo>
                <a:lnTo>
                  <a:pt x="4203" y="2513"/>
                </a:lnTo>
                <a:lnTo>
                  <a:pt x="3691" y="2727"/>
                </a:lnTo>
                <a:lnTo>
                  <a:pt x="3144" y="2846"/>
                </a:lnTo>
                <a:lnTo>
                  <a:pt x="2846" y="2858"/>
                </a:lnTo>
                <a:lnTo>
                  <a:pt x="2560" y="2846"/>
                </a:lnTo>
                <a:lnTo>
                  <a:pt x="2000" y="2727"/>
                </a:lnTo>
                <a:lnTo>
                  <a:pt x="1489" y="2513"/>
                </a:lnTo>
                <a:lnTo>
                  <a:pt x="1036" y="2203"/>
                </a:lnTo>
                <a:lnTo>
                  <a:pt x="643" y="1822"/>
                </a:lnTo>
                <a:lnTo>
                  <a:pt x="334" y="1358"/>
                </a:lnTo>
                <a:lnTo>
                  <a:pt x="119" y="858"/>
                </a:lnTo>
                <a:lnTo>
                  <a:pt x="12" y="298"/>
                </a:lnTo>
                <a:lnTo>
                  <a:pt x="0" y="1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1" name="Google Shape;891;p28"/>
          <p:cNvSpPr/>
          <p:nvPr/>
        </p:nvSpPr>
        <p:spPr>
          <a:xfrm>
            <a:off x="6474882" y="3422534"/>
            <a:ext cx="75918" cy="70632"/>
          </a:xfrm>
          <a:custGeom>
            <a:avLst/>
            <a:gdLst/>
            <a:ahLst/>
            <a:cxnLst/>
            <a:rect l="l" t="t" r="r" b="b"/>
            <a:pathLst>
              <a:path w="3073" h="2859" fill="none" extrusionOk="0">
                <a:moveTo>
                  <a:pt x="3072" y="1"/>
                </a:moveTo>
                <a:lnTo>
                  <a:pt x="3061" y="298"/>
                </a:lnTo>
                <a:lnTo>
                  <a:pt x="2930" y="858"/>
                </a:lnTo>
                <a:lnTo>
                  <a:pt x="2680" y="1358"/>
                </a:lnTo>
                <a:lnTo>
                  <a:pt x="2334" y="1822"/>
                </a:lnTo>
                <a:lnTo>
                  <a:pt x="1906" y="2203"/>
                </a:lnTo>
                <a:lnTo>
                  <a:pt x="1406" y="2513"/>
                </a:lnTo>
                <a:lnTo>
                  <a:pt x="870" y="2727"/>
                </a:lnTo>
                <a:lnTo>
                  <a:pt x="286" y="2846"/>
                </a:lnTo>
                <a:lnTo>
                  <a:pt x="1" y="2858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2" name="Google Shape;892;p28"/>
          <p:cNvSpPr/>
          <p:nvPr/>
        </p:nvSpPr>
        <p:spPr>
          <a:xfrm>
            <a:off x="7048256" y="3200704"/>
            <a:ext cx="594822" cy="1062809"/>
          </a:xfrm>
          <a:custGeom>
            <a:avLst/>
            <a:gdLst/>
            <a:ahLst/>
            <a:cxnLst/>
            <a:rect l="l" t="t" r="r" b="b"/>
            <a:pathLst>
              <a:path w="24077" h="43020" extrusionOk="0">
                <a:moveTo>
                  <a:pt x="2585" y="1"/>
                </a:moveTo>
                <a:lnTo>
                  <a:pt x="2025" y="120"/>
                </a:lnTo>
                <a:lnTo>
                  <a:pt x="1513" y="346"/>
                </a:lnTo>
                <a:lnTo>
                  <a:pt x="1049" y="656"/>
                </a:lnTo>
                <a:lnTo>
                  <a:pt x="656" y="1049"/>
                </a:lnTo>
                <a:lnTo>
                  <a:pt x="346" y="1501"/>
                </a:lnTo>
                <a:lnTo>
                  <a:pt x="132" y="2025"/>
                </a:lnTo>
                <a:lnTo>
                  <a:pt x="13" y="2585"/>
                </a:lnTo>
                <a:lnTo>
                  <a:pt x="1" y="2882"/>
                </a:lnTo>
                <a:lnTo>
                  <a:pt x="1" y="43020"/>
                </a:lnTo>
                <a:lnTo>
                  <a:pt x="24076" y="43020"/>
                </a:lnTo>
                <a:lnTo>
                  <a:pt x="24076" y="2882"/>
                </a:lnTo>
                <a:lnTo>
                  <a:pt x="24064" y="2585"/>
                </a:lnTo>
                <a:lnTo>
                  <a:pt x="23945" y="2025"/>
                </a:lnTo>
                <a:lnTo>
                  <a:pt x="23731" y="1501"/>
                </a:lnTo>
                <a:lnTo>
                  <a:pt x="23421" y="1049"/>
                </a:lnTo>
                <a:lnTo>
                  <a:pt x="23028" y="656"/>
                </a:lnTo>
                <a:lnTo>
                  <a:pt x="22564" y="346"/>
                </a:lnTo>
                <a:lnTo>
                  <a:pt x="22052" y="120"/>
                </a:lnTo>
                <a:lnTo>
                  <a:pt x="2148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3" name="Google Shape;893;p28"/>
          <p:cNvSpPr/>
          <p:nvPr/>
        </p:nvSpPr>
        <p:spPr>
          <a:xfrm>
            <a:off x="5019800" y="3387522"/>
            <a:ext cx="349205" cy="249471"/>
          </a:xfrm>
          <a:custGeom>
            <a:avLst/>
            <a:gdLst/>
            <a:ahLst/>
            <a:cxnLst/>
            <a:rect l="l" t="t" r="r" b="b"/>
            <a:pathLst>
              <a:path w="14135" h="10098" extrusionOk="0">
                <a:moveTo>
                  <a:pt x="1" y="1"/>
                </a:moveTo>
                <a:lnTo>
                  <a:pt x="1" y="10098"/>
                </a:lnTo>
                <a:lnTo>
                  <a:pt x="14134" y="10098"/>
                </a:lnTo>
                <a:lnTo>
                  <a:pt x="14134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4" name="Google Shape;894;p28"/>
          <p:cNvSpPr/>
          <p:nvPr/>
        </p:nvSpPr>
        <p:spPr>
          <a:xfrm>
            <a:off x="5098050" y="3387522"/>
            <a:ext cx="25" cy="249471"/>
          </a:xfrm>
          <a:custGeom>
            <a:avLst/>
            <a:gdLst/>
            <a:ahLst/>
            <a:cxnLst/>
            <a:rect l="l" t="t" r="r" b="b"/>
            <a:pathLst>
              <a:path w="1" h="10098" fill="none" extrusionOk="0">
                <a:moveTo>
                  <a:pt x="1" y="1"/>
                </a:moveTo>
                <a:lnTo>
                  <a:pt x="1" y="10098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5" name="Google Shape;895;p28"/>
          <p:cNvSpPr/>
          <p:nvPr/>
        </p:nvSpPr>
        <p:spPr>
          <a:xfrm>
            <a:off x="5187494" y="3387522"/>
            <a:ext cx="25" cy="249471"/>
          </a:xfrm>
          <a:custGeom>
            <a:avLst/>
            <a:gdLst/>
            <a:ahLst/>
            <a:cxnLst/>
            <a:rect l="l" t="t" r="r" b="b"/>
            <a:pathLst>
              <a:path w="1" h="10098" fill="none" extrusionOk="0">
                <a:moveTo>
                  <a:pt x="1" y="1"/>
                </a:moveTo>
                <a:lnTo>
                  <a:pt x="1" y="10098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6" name="Google Shape;896;p28"/>
          <p:cNvSpPr/>
          <p:nvPr/>
        </p:nvSpPr>
        <p:spPr>
          <a:xfrm>
            <a:off x="5276937" y="3387522"/>
            <a:ext cx="25" cy="249471"/>
          </a:xfrm>
          <a:custGeom>
            <a:avLst/>
            <a:gdLst/>
            <a:ahLst/>
            <a:cxnLst/>
            <a:rect l="l" t="t" r="r" b="b"/>
            <a:pathLst>
              <a:path w="1" h="10098" fill="none" extrusionOk="0">
                <a:moveTo>
                  <a:pt x="0" y="1"/>
                </a:moveTo>
                <a:lnTo>
                  <a:pt x="0" y="10098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7" name="Google Shape;897;p28"/>
          <p:cNvSpPr/>
          <p:nvPr/>
        </p:nvSpPr>
        <p:spPr>
          <a:xfrm>
            <a:off x="5369024" y="3387522"/>
            <a:ext cx="25" cy="249471"/>
          </a:xfrm>
          <a:custGeom>
            <a:avLst/>
            <a:gdLst/>
            <a:ahLst/>
            <a:cxnLst/>
            <a:rect l="l" t="t" r="r" b="b"/>
            <a:pathLst>
              <a:path w="1" h="10098" fill="none" extrusionOk="0">
                <a:moveTo>
                  <a:pt x="0" y="1"/>
                </a:moveTo>
                <a:lnTo>
                  <a:pt x="0" y="10098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8" name="Google Shape;898;p28"/>
          <p:cNvSpPr/>
          <p:nvPr/>
        </p:nvSpPr>
        <p:spPr>
          <a:xfrm>
            <a:off x="5019800" y="3463722"/>
            <a:ext cx="349205" cy="25"/>
          </a:xfrm>
          <a:custGeom>
            <a:avLst/>
            <a:gdLst/>
            <a:ahLst/>
            <a:cxnLst/>
            <a:rect l="l" t="t" r="r" b="b"/>
            <a:pathLst>
              <a:path w="14135" h="1" fill="none" extrusionOk="0">
                <a:moveTo>
                  <a:pt x="14134" y="0"/>
                </a:moveTo>
                <a:lnTo>
                  <a:pt x="1" y="0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9" name="Google Shape;899;p28"/>
          <p:cNvSpPr/>
          <p:nvPr/>
        </p:nvSpPr>
        <p:spPr>
          <a:xfrm>
            <a:off x="5019800" y="3553462"/>
            <a:ext cx="349205" cy="25"/>
          </a:xfrm>
          <a:custGeom>
            <a:avLst/>
            <a:gdLst/>
            <a:ahLst/>
            <a:cxnLst/>
            <a:rect l="l" t="t" r="r" b="b"/>
            <a:pathLst>
              <a:path w="14135" h="1" fill="none" extrusionOk="0">
                <a:moveTo>
                  <a:pt x="14134" y="0"/>
                </a:moveTo>
                <a:lnTo>
                  <a:pt x="1" y="0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0" name="Google Shape;900;p28"/>
          <p:cNvSpPr/>
          <p:nvPr/>
        </p:nvSpPr>
        <p:spPr>
          <a:xfrm>
            <a:off x="4996871" y="3806745"/>
            <a:ext cx="148551" cy="140942"/>
          </a:xfrm>
          <a:custGeom>
            <a:avLst/>
            <a:gdLst/>
            <a:ahLst/>
            <a:cxnLst/>
            <a:rect l="l" t="t" r="r" b="b"/>
            <a:pathLst>
              <a:path w="6013" h="5705" extrusionOk="0">
                <a:moveTo>
                  <a:pt x="655" y="1"/>
                </a:moveTo>
                <a:lnTo>
                  <a:pt x="524" y="13"/>
                </a:lnTo>
                <a:lnTo>
                  <a:pt x="286" y="108"/>
                </a:lnTo>
                <a:lnTo>
                  <a:pt x="107" y="287"/>
                </a:lnTo>
                <a:lnTo>
                  <a:pt x="12" y="525"/>
                </a:lnTo>
                <a:lnTo>
                  <a:pt x="0" y="656"/>
                </a:lnTo>
                <a:lnTo>
                  <a:pt x="0" y="5049"/>
                </a:lnTo>
                <a:lnTo>
                  <a:pt x="12" y="5180"/>
                </a:lnTo>
                <a:lnTo>
                  <a:pt x="107" y="5418"/>
                </a:lnTo>
                <a:lnTo>
                  <a:pt x="286" y="5597"/>
                </a:lnTo>
                <a:lnTo>
                  <a:pt x="524" y="5692"/>
                </a:lnTo>
                <a:lnTo>
                  <a:pt x="655" y="5704"/>
                </a:lnTo>
                <a:lnTo>
                  <a:pt x="5346" y="5704"/>
                </a:lnTo>
                <a:lnTo>
                  <a:pt x="5489" y="5692"/>
                </a:lnTo>
                <a:lnTo>
                  <a:pt x="5727" y="5597"/>
                </a:lnTo>
                <a:lnTo>
                  <a:pt x="5906" y="5418"/>
                </a:lnTo>
                <a:lnTo>
                  <a:pt x="6001" y="5180"/>
                </a:lnTo>
                <a:lnTo>
                  <a:pt x="6013" y="5049"/>
                </a:lnTo>
                <a:lnTo>
                  <a:pt x="6013" y="656"/>
                </a:lnTo>
                <a:lnTo>
                  <a:pt x="6001" y="525"/>
                </a:lnTo>
                <a:lnTo>
                  <a:pt x="5906" y="287"/>
                </a:lnTo>
                <a:lnTo>
                  <a:pt x="5727" y="108"/>
                </a:lnTo>
                <a:lnTo>
                  <a:pt x="5489" y="13"/>
                </a:lnTo>
                <a:lnTo>
                  <a:pt x="5346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9AD1C1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1" name="Google Shape;901;p28"/>
          <p:cNvSpPr/>
          <p:nvPr/>
        </p:nvSpPr>
        <p:spPr>
          <a:xfrm>
            <a:off x="5204567" y="3806745"/>
            <a:ext cx="148576" cy="140942"/>
          </a:xfrm>
          <a:custGeom>
            <a:avLst/>
            <a:gdLst/>
            <a:ahLst/>
            <a:cxnLst/>
            <a:rect l="l" t="t" r="r" b="b"/>
            <a:pathLst>
              <a:path w="6014" h="5705" extrusionOk="0">
                <a:moveTo>
                  <a:pt x="655" y="1"/>
                </a:moveTo>
                <a:lnTo>
                  <a:pt x="524" y="13"/>
                </a:lnTo>
                <a:lnTo>
                  <a:pt x="286" y="108"/>
                </a:lnTo>
                <a:lnTo>
                  <a:pt x="107" y="287"/>
                </a:lnTo>
                <a:lnTo>
                  <a:pt x="12" y="525"/>
                </a:lnTo>
                <a:lnTo>
                  <a:pt x="0" y="656"/>
                </a:lnTo>
                <a:lnTo>
                  <a:pt x="0" y="5049"/>
                </a:lnTo>
                <a:lnTo>
                  <a:pt x="12" y="5180"/>
                </a:lnTo>
                <a:lnTo>
                  <a:pt x="107" y="5418"/>
                </a:lnTo>
                <a:lnTo>
                  <a:pt x="286" y="5597"/>
                </a:lnTo>
                <a:lnTo>
                  <a:pt x="524" y="5692"/>
                </a:lnTo>
                <a:lnTo>
                  <a:pt x="655" y="5704"/>
                </a:lnTo>
                <a:lnTo>
                  <a:pt x="5346" y="5704"/>
                </a:lnTo>
                <a:lnTo>
                  <a:pt x="5477" y="5692"/>
                </a:lnTo>
                <a:lnTo>
                  <a:pt x="5715" y="5597"/>
                </a:lnTo>
                <a:lnTo>
                  <a:pt x="5894" y="5418"/>
                </a:lnTo>
                <a:lnTo>
                  <a:pt x="6001" y="5180"/>
                </a:lnTo>
                <a:lnTo>
                  <a:pt x="6013" y="5049"/>
                </a:lnTo>
                <a:lnTo>
                  <a:pt x="6013" y="656"/>
                </a:lnTo>
                <a:lnTo>
                  <a:pt x="6001" y="525"/>
                </a:lnTo>
                <a:lnTo>
                  <a:pt x="5894" y="287"/>
                </a:lnTo>
                <a:lnTo>
                  <a:pt x="5715" y="108"/>
                </a:lnTo>
                <a:lnTo>
                  <a:pt x="5477" y="13"/>
                </a:lnTo>
                <a:lnTo>
                  <a:pt x="5346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9AD1C1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2" name="Google Shape;902;p28"/>
          <p:cNvSpPr/>
          <p:nvPr/>
        </p:nvSpPr>
        <p:spPr>
          <a:xfrm>
            <a:off x="4996871" y="3989140"/>
            <a:ext cx="148551" cy="140942"/>
          </a:xfrm>
          <a:custGeom>
            <a:avLst/>
            <a:gdLst/>
            <a:ahLst/>
            <a:cxnLst/>
            <a:rect l="l" t="t" r="r" b="b"/>
            <a:pathLst>
              <a:path w="6013" h="5705" extrusionOk="0">
                <a:moveTo>
                  <a:pt x="655" y="1"/>
                </a:moveTo>
                <a:lnTo>
                  <a:pt x="524" y="13"/>
                </a:lnTo>
                <a:lnTo>
                  <a:pt x="286" y="108"/>
                </a:lnTo>
                <a:lnTo>
                  <a:pt x="107" y="287"/>
                </a:lnTo>
                <a:lnTo>
                  <a:pt x="12" y="525"/>
                </a:lnTo>
                <a:lnTo>
                  <a:pt x="0" y="656"/>
                </a:lnTo>
                <a:lnTo>
                  <a:pt x="0" y="5049"/>
                </a:lnTo>
                <a:lnTo>
                  <a:pt x="12" y="5180"/>
                </a:lnTo>
                <a:lnTo>
                  <a:pt x="107" y="5418"/>
                </a:lnTo>
                <a:lnTo>
                  <a:pt x="286" y="5597"/>
                </a:lnTo>
                <a:lnTo>
                  <a:pt x="524" y="5692"/>
                </a:lnTo>
                <a:lnTo>
                  <a:pt x="655" y="5704"/>
                </a:lnTo>
                <a:lnTo>
                  <a:pt x="5346" y="5704"/>
                </a:lnTo>
                <a:lnTo>
                  <a:pt x="5489" y="5692"/>
                </a:lnTo>
                <a:lnTo>
                  <a:pt x="5727" y="5597"/>
                </a:lnTo>
                <a:lnTo>
                  <a:pt x="5906" y="5418"/>
                </a:lnTo>
                <a:lnTo>
                  <a:pt x="6001" y="5180"/>
                </a:lnTo>
                <a:lnTo>
                  <a:pt x="6013" y="5049"/>
                </a:lnTo>
                <a:lnTo>
                  <a:pt x="6013" y="656"/>
                </a:lnTo>
                <a:lnTo>
                  <a:pt x="6001" y="525"/>
                </a:lnTo>
                <a:lnTo>
                  <a:pt x="5906" y="287"/>
                </a:lnTo>
                <a:lnTo>
                  <a:pt x="5727" y="108"/>
                </a:lnTo>
                <a:lnTo>
                  <a:pt x="5489" y="13"/>
                </a:lnTo>
                <a:lnTo>
                  <a:pt x="5346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9AD1C1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3" name="Google Shape;903;p28"/>
          <p:cNvSpPr/>
          <p:nvPr/>
        </p:nvSpPr>
        <p:spPr>
          <a:xfrm>
            <a:off x="5204567" y="3989140"/>
            <a:ext cx="148576" cy="140942"/>
          </a:xfrm>
          <a:custGeom>
            <a:avLst/>
            <a:gdLst/>
            <a:ahLst/>
            <a:cxnLst/>
            <a:rect l="l" t="t" r="r" b="b"/>
            <a:pathLst>
              <a:path w="6014" h="5705" extrusionOk="0">
                <a:moveTo>
                  <a:pt x="655" y="1"/>
                </a:moveTo>
                <a:lnTo>
                  <a:pt x="524" y="13"/>
                </a:lnTo>
                <a:lnTo>
                  <a:pt x="286" y="108"/>
                </a:lnTo>
                <a:lnTo>
                  <a:pt x="107" y="287"/>
                </a:lnTo>
                <a:lnTo>
                  <a:pt x="12" y="525"/>
                </a:lnTo>
                <a:lnTo>
                  <a:pt x="0" y="656"/>
                </a:lnTo>
                <a:lnTo>
                  <a:pt x="0" y="5049"/>
                </a:lnTo>
                <a:lnTo>
                  <a:pt x="12" y="5180"/>
                </a:lnTo>
                <a:lnTo>
                  <a:pt x="107" y="5418"/>
                </a:lnTo>
                <a:lnTo>
                  <a:pt x="286" y="5597"/>
                </a:lnTo>
                <a:lnTo>
                  <a:pt x="524" y="5692"/>
                </a:lnTo>
                <a:lnTo>
                  <a:pt x="655" y="5704"/>
                </a:lnTo>
                <a:lnTo>
                  <a:pt x="5346" y="5704"/>
                </a:lnTo>
                <a:lnTo>
                  <a:pt x="5477" y="5692"/>
                </a:lnTo>
                <a:lnTo>
                  <a:pt x="5715" y="5597"/>
                </a:lnTo>
                <a:lnTo>
                  <a:pt x="5894" y="5418"/>
                </a:lnTo>
                <a:lnTo>
                  <a:pt x="6001" y="5180"/>
                </a:lnTo>
                <a:lnTo>
                  <a:pt x="6013" y="5049"/>
                </a:lnTo>
                <a:lnTo>
                  <a:pt x="6013" y="656"/>
                </a:lnTo>
                <a:lnTo>
                  <a:pt x="6001" y="525"/>
                </a:lnTo>
                <a:lnTo>
                  <a:pt x="5894" y="287"/>
                </a:lnTo>
                <a:lnTo>
                  <a:pt x="5715" y="108"/>
                </a:lnTo>
                <a:lnTo>
                  <a:pt x="5477" y="13"/>
                </a:lnTo>
                <a:lnTo>
                  <a:pt x="5346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9AD1C1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4" name="Google Shape;904;p28"/>
          <p:cNvSpPr/>
          <p:nvPr/>
        </p:nvSpPr>
        <p:spPr>
          <a:xfrm>
            <a:off x="7167695" y="3391649"/>
            <a:ext cx="148279" cy="140917"/>
          </a:xfrm>
          <a:custGeom>
            <a:avLst/>
            <a:gdLst/>
            <a:ahLst/>
            <a:cxnLst/>
            <a:rect l="l" t="t" r="r" b="b"/>
            <a:pathLst>
              <a:path w="6002" h="5704" extrusionOk="0">
                <a:moveTo>
                  <a:pt x="656" y="0"/>
                </a:moveTo>
                <a:lnTo>
                  <a:pt x="525" y="12"/>
                </a:lnTo>
                <a:lnTo>
                  <a:pt x="287" y="108"/>
                </a:lnTo>
                <a:lnTo>
                  <a:pt x="108" y="286"/>
                </a:lnTo>
                <a:lnTo>
                  <a:pt x="1" y="524"/>
                </a:lnTo>
                <a:lnTo>
                  <a:pt x="1" y="667"/>
                </a:lnTo>
                <a:lnTo>
                  <a:pt x="1" y="5049"/>
                </a:lnTo>
                <a:lnTo>
                  <a:pt x="1" y="5180"/>
                </a:lnTo>
                <a:lnTo>
                  <a:pt x="108" y="5418"/>
                </a:lnTo>
                <a:lnTo>
                  <a:pt x="287" y="5597"/>
                </a:lnTo>
                <a:lnTo>
                  <a:pt x="525" y="5704"/>
                </a:lnTo>
                <a:lnTo>
                  <a:pt x="5478" y="5704"/>
                </a:lnTo>
                <a:lnTo>
                  <a:pt x="5716" y="5597"/>
                </a:lnTo>
                <a:lnTo>
                  <a:pt x="5895" y="5418"/>
                </a:lnTo>
                <a:lnTo>
                  <a:pt x="6002" y="5180"/>
                </a:lnTo>
                <a:lnTo>
                  <a:pt x="6002" y="5049"/>
                </a:lnTo>
                <a:lnTo>
                  <a:pt x="6002" y="667"/>
                </a:lnTo>
                <a:lnTo>
                  <a:pt x="6002" y="524"/>
                </a:lnTo>
                <a:lnTo>
                  <a:pt x="5895" y="286"/>
                </a:lnTo>
                <a:lnTo>
                  <a:pt x="5716" y="108"/>
                </a:lnTo>
                <a:lnTo>
                  <a:pt x="5478" y="12"/>
                </a:lnTo>
                <a:lnTo>
                  <a:pt x="5347" y="0"/>
                </a:lnTo>
                <a:close/>
              </a:path>
            </a:pathLst>
          </a:custGeom>
          <a:solidFill>
            <a:srgbClr val="9AD1C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5" name="Google Shape;905;p28"/>
          <p:cNvSpPr/>
          <p:nvPr/>
        </p:nvSpPr>
        <p:spPr>
          <a:xfrm>
            <a:off x="7375119" y="3391649"/>
            <a:ext cx="148576" cy="140917"/>
          </a:xfrm>
          <a:custGeom>
            <a:avLst/>
            <a:gdLst/>
            <a:ahLst/>
            <a:cxnLst/>
            <a:rect l="l" t="t" r="r" b="b"/>
            <a:pathLst>
              <a:path w="6014" h="5704" extrusionOk="0">
                <a:moveTo>
                  <a:pt x="667" y="0"/>
                </a:moveTo>
                <a:lnTo>
                  <a:pt x="536" y="12"/>
                </a:lnTo>
                <a:lnTo>
                  <a:pt x="298" y="108"/>
                </a:lnTo>
                <a:lnTo>
                  <a:pt x="119" y="286"/>
                </a:lnTo>
                <a:lnTo>
                  <a:pt x="12" y="524"/>
                </a:lnTo>
                <a:lnTo>
                  <a:pt x="0" y="667"/>
                </a:lnTo>
                <a:lnTo>
                  <a:pt x="0" y="5049"/>
                </a:lnTo>
                <a:lnTo>
                  <a:pt x="12" y="5180"/>
                </a:lnTo>
                <a:lnTo>
                  <a:pt x="119" y="5418"/>
                </a:lnTo>
                <a:lnTo>
                  <a:pt x="298" y="5597"/>
                </a:lnTo>
                <a:lnTo>
                  <a:pt x="536" y="5704"/>
                </a:lnTo>
                <a:lnTo>
                  <a:pt x="5489" y="5704"/>
                </a:lnTo>
                <a:lnTo>
                  <a:pt x="5727" y="5597"/>
                </a:lnTo>
                <a:lnTo>
                  <a:pt x="5906" y="5418"/>
                </a:lnTo>
                <a:lnTo>
                  <a:pt x="6001" y="5180"/>
                </a:lnTo>
                <a:lnTo>
                  <a:pt x="6013" y="5049"/>
                </a:lnTo>
                <a:lnTo>
                  <a:pt x="6013" y="667"/>
                </a:lnTo>
                <a:lnTo>
                  <a:pt x="6001" y="524"/>
                </a:lnTo>
                <a:lnTo>
                  <a:pt x="5906" y="286"/>
                </a:lnTo>
                <a:lnTo>
                  <a:pt x="5727" y="108"/>
                </a:lnTo>
                <a:lnTo>
                  <a:pt x="5489" y="12"/>
                </a:lnTo>
                <a:lnTo>
                  <a:pt x="5358" y="0"/>
                </a:lnTo>
                <a:close/>
              </a:path>
            </a:pathLst>
          </a:custGeom>
          <a:solidFill>
            <a:srgbClr val="9AD1C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6" name="Google Shape;906;p28"/>
          <p:cNvSpPr/>
          <p:nvPr/>
        </p:nvSpPr>
        <p:spPr>
          <a:xfrm>
            <a:off x="7167695" y="3574044"/>
            <a:ext cx="148279" cy="140917"/>
          </a:xfrm>
          <a:custGeom>
            <a:avLst/>
            <a:gdLst/>
            <a:ahLst/>
            <a:cxnLst/>
            <a:rect l="l" t="t" r="r" b="b"/>
            <a:pathLst>
              <a:path w="6002" h="5704" extrusionOk="0">
                <a:moveTo>
                  <a:pt x="656" y="1"/>
                </a:moveTo>
                <a:lnTo>
                  <a:pt x="525" y="12"/>
                </a:lnTo>
                <a:lnTo>
                  <a:pt x="287" y="108"/>
                </a:lnTo>
                <a:lnTo>
                  <a:pt x="108" y="286"/>
                </a:lnTo>
                <a:lnTo>
                  <a:pt x="1" y="524"/>
                </a:lnTo>
                <a:lnTo>
                  <a:pt x="1" y="655"/>
                </a:lnTo>
                <a:lnTo>
                  <a:pt x="1" y="5049"/>
                </a:lnTo>
                <a:lnTo>
                  <a:pt x="1" y="5180"/>
                </a:lnTo>
                <a:lnTo>
                  <a:pt x="108" y="5418"/>
                </a:lnTo>
                <a:lnTo>
                  <a:pt x="287" y="5597"/>
                </a:lnTo>
                <a:lnTo>
                  <a:pt x="525" y="5692"/>
                </a:lnTo>
                <a:lnTo>
                  <a:pt x="656" y="5704"/>
                </a:lnTo>
                <a:lnTo>
                  <a:pt x="5347" y="5704"/>
                </a:lnTo>
                <a:lnTo>
                  <a:pt x="5478" y="5692"/>
                </a:lnTo>
                <a:lnTo>
                  <a:pt x="5716" y="5597"/>
                </a:lnTo>
                <a:lnTo>
                  <a:pt x="5895" y="5418"/>
                </a:lnTo>
                <a:lnTo>
                  <a:pt x="6002" y="5180"/>
                </a:lnTo>
                <a:lnTo>
                  <a:pt x="6002" y="5049"/>
                </a:lnTo>
                <a:lnTo>
                  <a:pt x="6002" y="655"/>
                </a:lnTo>
                <a:lnTo>
                  <a:pt x="6002" y="524"/>
                </a:lnTo>
                <a:lnTo>
                  <a:pt x="5895" y="286"/>
                </a:lnTo>
                <a:lnTo>
                  <a:pt x="5716" y="108"/>
                </a:lnTo>
                <a:lnTo>
                  <a:pt x="5478" y="12"/>
                </a:lnTo>
                <a:lnTo>
                  <a:pt x="5347" y="1"/>
                </a:lnTo>
                <a:close/>
              </a:path>
            </a:pathLst>
          </a:custGeom>
          <a:solidFill>
            <a:srgbClr val="9AD1C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7" name="Google Shape;907;p28"/>
          <p:cNvSpPr/>
          <p:nvPr/>
        </p:nvSpPr>
        <p:spPr>
          <a:xfrm>
            <a:off x="7375119" y="3574044"/>
            <a:ext cx="148576" cy="140917"/>
          </a:xfrm>
          <a:custGeom>
            <a:avLst/>
            <a:gdLst/>
            <a:ahLst/>
            <a:cxnLst/>
            <a:rect l="l" t="t" r="r" b="b"/>
            <a:pathLst>
              <a:path w="6014" h="5704" extrusionOk="0">
                <a:moveTo>
                  <a:pt x="667" y="1"/>
                </a:moveTo>
                <a:lnTo>
                  <a:pt x="536" y="12"/>
                </a:lnTo>
                <a:lnTo>
                  <a:pt x="298" y="108"/>
                </a:lnTo>
                <a:lnTo>
                  <a:pt x="119" y="286"/>
                </a:lnTo>
                <a:lnTo>
                  <a:pt x="12" y="524"/>
                </a:lnTo>
                <a:lnTo>
                  <a:pt x="0" y="655"/>
                </a:lnTo>
                <a:lnTo>
                  <a:pt x="0" y="5049"/>
                </a:lnTo>
                <a:lnTo>
                  <a:pt x="12" y="5180"/>
                </a:lnTo>
                <a:lnTo>
                  <a:pt x="119" y="5418"/>
                </a:lnTo>
                <a:lnTo>
                  <a:pt x="298" y="5597"/>
                </a:lnTo>
                <a:lnTo>
                  <a:pt x="536" y="5692"/>
                </a:lnTo>
                <a:lnTo>
                  <a:pt x="667" y="5704"/>
                </a:lnTo>
                <a:lnTo>
                  <a:pt x="5358" y="5704"/>
                </a:lnTo>
                <a:lnTo>
                  <a:pt x="5489" y="5692"/>
                </a:lnTo>
                <a:lnTo>
                  <a:pt x="5727" y="5597"/>
                </a:lnTo>
                <a:lnTo>
                  <a:pt x="5906" y="5418"/>
                </a:lnTo>
                <a:lnTo>
                  <a:pt x="6001" y="5180"/>
                </a:lnTo>
                <a:lnTo>
                  <a:pt x="6013" y="5049"/>
                </a:lnTo>
                <a:lnTo>
                  <a:pt x="6013" y="655"/>
                </a:lnTo>
                <a:lnTo>
                  <a:pt x="6001" y="524"/>
                </a:lnTo>
                <a:lnTo>
                  <a:pt x="5906" y="286"/>
                </a:lnTo>
                <a:lnTo>
                  <a:pt x="5727" y="108"/>
                </a:lnTo>
                <a:lnTo>
                  <a:pt x="5489" y="12"/>
                </a:lnTo>
                <a:lnTo>
                  <a:pt x="5358" y="1"/>
                </a:lnTo>
                <a:close/>
              </a:path>
            </a:pathLst>
          </a:custGeom>
          <a:solidFill>
            <a:srgbClr val="9AD1C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8" name="Google Shape;908;p28"/>
          <p:cNvSpPr/>
          <p:nvPr/>
        </p:nvSpPr>
        <p:spPr>
          <a:xfrm>
            <a:off x="7202138" y="3853517"/>
            <a:ext cx="298288" cy="410375"/>
          </a:xfrm>
          <a:custGeom>
            <a:avLst/>
            <a:gdLst/>
            <a:ahLst/>
            <a:cxnLst/>
            <a:rect l="l" t="t" r="r" b="b"/>
            <a:pathLst>
              <a:path w="12074" h="16611" extrusionOk="0">
                <a:moveTo>
                  <a:pt x="5727" y="1"/>
                </a:moveTo>
                <a:lnTo>
                  <a:pt x="5120" y="60"/>
                </a:lnTo>
                <a:lnTo>
                  <a:pt x="4525" y="191"/>
                </a:lnTo>
                <a:lnTo>
                  <a:pt x="3953" y="358"/>
                </a:lnTo>
                <a:lnTo>
                  <a:pt x="3417" y="596"/>
                </a:lnTo>
                <a:lnTo>
                  <a:pt x="2905" y="870"/>
                </a:lnTo>
                <a:lnTo>
                  <a:pt x="2191" y="1370"/>
                </a:lnTo>
                <a:lnTo>
                  <a:pt x="1369" y="2192"/>
                </a:lnTo>
                <a:lnTo>
                  <a:pt x="869" y="2906"/>
                </a:lnTo>
                <a:lnTo>
                  <a:pt x="595" y="3418"/>
                </a:lnTo>
                <a:lnTo>
                  <a:pt x="357" y="3954"/>
                </a:lnTo>
                <a:lnTo>
                  <a:pt x="191" y="4525"/>
                </a:lnTo>
                <a:lnTo>
                  <a:pt x="71" y="5109"/>
                </a:lnTo>
                <a:lnTo>
                  <a:pt x="0" y="5728"/>
                </a:lnTo>
                <a:lnTo>
                  <a:pt x="0" y="6038"/>
                </a:lnTo>
                <a:lnTo>
                  <a:pt x="0" y="16611"/>
                </a:lnTo>
                <a:lnTo>
                  <a:pt x="12073" y="16611"/>
                </a:lnTo>
                <a:lnTo>
                  <a:pt x="12073" y="6038"/>
                </a:lnTo>
                <a:lnTo>
                  <a:pt x="12062" y="5728"/>
                </a:lnTo>
                <a:lnTo>
                  <a:pt x="12002" y="5109"/>
                </a:lnTo>
                <a:lnTo>
                  <a:pt x="11883" y="4525"/>
                </a:lnTo>
                <a:lnTo>
                  <a:pt x="11704" y="3954"/>
                </a:lnTo>
                <a:lnTo>
                  <a:pt x="11478" y="3418"/>
                </a:lnTo>
                <a:lnTo>
                  <a:pt x="11204" y="2906"/>
                </a:lnTo>
                <a:lnTo>
                  <a:pt x="10704" y="2192"/>
                </a:lnTo>
                <a:lnTo>
                  <a:pt x="9883" y="1370"/>
                </a:lnTo>
                <a:lnTo>
                  <a:pt x="9168" y="870"/>
                </a:lnTo>
                <a:lnTo>
                  <a:pt x="8656" y="596"/>
                </a:lnTo>
                <a:lnTo>
                  <a:pt x="8109" y="358"/>
                </a:lnTo>
                <a:lnTo>
                  <a:pt x="7549" y="191"/>
                </a:lnTo>
                <a:lnTo>
                  <a:pt x="6954" y="60"/>
                </a:lnTo>
                <a:lnTo>
                  <a:pt x="6346" y="1"/>
                </a:lnTo>
                <a:close/>
              </a:path>
            </a:pathLst>
          </a:custGeom>
          <a:solidFill>
            <a:srgbClr val="00A997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9" name="Google Shape;909;p28"/>
          <p:cNvSpPr/>
          <p:nvPr/>
        </p:nvSpPr>
        <p:spPr>
          <a:xfrm>
            <a:off x="7233320" y="3887367"/>
            <a:ext cx="235933" cy="376232"/>
          </a:xfrm>
          <a:custGeom>
            <a:avLst/>
            <a:gdLst/>
            <a:ahLst/>
            <a:cxnLst/>
            <a:rect l="l" t="t" r="r" b="b"/>
            <a:pathLst>
              <a:path w="9550" h="15229" fill="none" extrusionOk="0">
                <a:moveTo>
                  <a:pt x="0" y="15229"/>
                </a:moveTo>
                <a:lnTo>
                  <a:pt x="0" y="4775"/>
                </a:lnTo>
                <a:lnTo>
                  <a:pt x="24" y="4275"/>
                </a:lnTo>
                <a:lnTo>
                  <a:pt x="214" y="3346"/>
                </a:lnTo>
                <a:lnTo>
                  <a:pt x="572" y="2489"/>
                </a:lnTo>
                <a:lnTo>
                  <a:pt x="1084" y="1727"/>
                </a:lnTo>
                <a:lnTo>
                  <a:pt x="1739" y="1084"/>
                </a:lnTo>
                <a:lnTo>
                  <a:pt x="2501" y="572"/>
                </a:lnTo>
                <a:lnTo>
                  <a:pt x="3346" y="203"/>
                </a:lnTo>
                <a:lnTo>
                  <a:pt x="4287" y="12"/>
                </a:lnTo>
                <a:lnTo>
                  <a:pt x="4775" y="0"/>
                </a:lnTo>
                <a:lnTo>
                  <a:pt x="4775" y="0"/>
                </a:lnTo>
                <a:lnTo>
                  <a:pt x="5263" y="12"/>
                </a:lnTo>
                <a:lnTo>
                  <a:pt x="6192" y="203"/>
                </a:lnTo>
                <a:lnTo>
                  <a:pt x="7049" y="572"/>
                </a:lnTo>
                <a:lnTo>
                  <a:pt x="7811" y="1084"/>
                </a:lnTo>
                <a:lnTo>
                  <a:pt x="8454" y="1727"/>
                </a:lnTo>
                <a:lnTo>
                  <a:pt x="8978" y="2489"/>
                </a:lnTo>
                <a:lnTo>
                  <a:pt x="9335" y="3346"/>
                </a:lnTo>
                <a:lnTo>
                  <a:pt x="9526" y="4275"/>
                </a:lnTo>
                <a:lnTo>
                  <a:pt x="9549" y="4775"/>
                </a:lnTo>
                <a:lnTo>
                  <a:pt x="9549" y="152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0" name="Google Shape;910;p28"/>
          <p:cNvSpPr/>
          <p:nvPr/>
        </p:nvSpPr>
        <p:spPr>
          <a:xfrm>
            <a:off x="5152186" y="3638186"/>
            <a:ext cx="25" cy="68853"/>
          </a:xfrm>
          <a:custGeom>
            <a:avLst/>
            <a:gdLst/>
            <a:ahLst/>
            <a:cxnLst/>
            <a:rect l="l" t="t" r="r" b="b"/>
            <a:pathLst>
              <a:path w="1" h="2787" fill="none" extrusionOk="0">
                <a:moveTo>
                  <a:pt x="1" y="0"/>
                </a:moveTo>
                <a:lnTo>
                  <a:pt x="1" y="2786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1" name="Google Shape;911;p28"/>
          <p:cNvSpPr/>
          <p:nvPr/>
        </p:nvSpPr>
        <p:spPr>
          <a:xfrm>
            <a:off x="5222801" y="3638186"/>
            <a:ext cx="25" cy="68853"/>
          </a:xfrm>
          <a:custGeom>
            <a:avLst/>
            <a:gdLst/>
            <a:ahLst/>
            <a:cxnLst/>
            <a:rect l="l" t="t" r="r" b="b"/>
            <a:pathLst>
              <a:path w="1" h="2787" fill="none" extrusionOk="0">
                <a:moveTo>
                  <a:pt x="0" y="0"/>
                </a:moveTo>
                <a:lnTo>
                  <a:pt x="0" y="2786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2" name="Google Shape;912;p28"/>
          <p:cNvSpPr/>
          <p:nvPr/>
        </p:nvSpPr>
        <p:spPr>
          <a:xfrm rot="-277463">
            <a:off x="8495018" y="2970481"/>
            <a:ext cx="31521" cy="31549"/>
          </a:xfrm>
          <a:custGeom>
            <a:avLst/>
            <a:gdLst/>
            <a:ahLst/>
            <a:cxnLst/>
            <a:rect l="l" t="t" r="r" b="b"/>
            <a:pathLst>
              <a:path w="1132" h="1133" fill="none" extrusionOk="0">
                <a:moveTo>
                  <a:pt x="1131" y="560"/>
                </a:moveTo>
                <a:lnTo>
                  <a:pt x="1131" y="680"/>
                </a:lnTo>
                <a:lnTo>
                  <a:pt x="1036" y="882"/>
                </a:lnTo>
                <a:lnTo>
                  <a:pt x="881" y="1037"/>
                </a:lnTo>
                <a:lnTo>
                  <a:pt x="679" y="1132"/>
                </a:lnTo>
                <a:lnTo>
                  <a:pt x="572" y="1132"/>
                </a:lnTo>
                <a:lnTo>
                  <a:pt x="453" y="1132"/>
                </a:lnTo>
                <a:lnTo>
                  <a:pt x="250" y="1037"/>
                </a:lnTo>
                <a:lnTo>
                  <a:pt x="95" y="882"/>
                </a:lnTo>
                <a:lnTo>
                  <a:pt x="0" y="680"/>
                </a:lnTo>
                <a:lnTo>
                  <a:pt x="0" y="560"/>
                </a:lnTo>
                <a:lnTo>
                  <a:pt x="0" y="453"/>
                </a:lnTo>
                <a:lnTo>
                  <a:pt x="95" y="239"/>
                </a:lnTo>
                <a:lnTo>
                  <a:pt x="250" y="84"/>
                </a:lnTo>
                <a:lnTo>
                  <a:pt x="453" y="1"/>
                </a:lnTo>
                <a:lnTo>
                  <a:pt x="572" y="1"/>
                </a:lnTo>
                <a:lnTo>
                  <a:pt x="679" y="1"/>
                </a:lnTo>
                <a:lnTo>
                  <a:pt x="881" y="84"/>
                </a:lnTo>
                <a:lnTo>
                  <a:pt x="1036" y="239"/>
                </a:lnTo>
                <a:lnTo>
                  <a:pt x="1131" y="453"/>
                </a:lnTo>
                <a:lnTo>
                  <a:pt x="1131" y="560"/>
                </a:lnTo>
                <a:close/>
              </a:path>
            </a:pathLst>
          </a:custGeom>
          <a:noFill/>
          <a:ln w="9525" cap="flat" cmpd="sng">
            <a:solidFill>
              <a:srgbClr val="0F6890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3" name="Google Shape;913;p28"/>
          <p:cNvSpPr/>
          <p:nvPr/>
        </p:nvSpPr>
        <p:spPr>
          <a:xfrm rot="-277463">
            <a:off x="8557189" y="2933168"/>
            <a:ext cx="31855" cy="31855"/>
          </a:xfrm>
          <a:custGeom>
            <a:avLst/>
            <a:gdLst/>
            <a:ahLst/>
            <a:cxnLst/>
            <a:rect l="l" t="t" r="r" b="b"/>
            <a:pathLst>
              <a:path w="1144" h="1144" fill="none" extrusionOk="0">
                <a:moveTo>
                  <a:pt x="1144" y="572"/>
                </a:moveTo>
                <a:lnTo>
                  <a:pt x="1132" y="680"/>
                </a:lnTo>
                <a:lnTo>
                  <a:pt x="1049" y="894"/>
                </a:lnTo>
                <a:lnTo>
                  <a:pt x="894" y="1049"/>
                </a:lnTo>
                <a:lnTo>
                  <a:pt x="692" y="1132"/>
                </a:lnTo>
                <a:lnTo>
                  <a:pt x="572" y="1144"/>
                </a:lnTo>
                <a:lnTo>
                  <a:pt x="453" y="1132"/>
                </a:lnTo>
                <a:lnTo>
                  <a:pt x="251" y="1049"/>
                </a:lnTo>
                <a:lnTo>
                  <a:pt x="96" y="894"/>
                </a:lnTo>
                <a:lnTo>
                  <a:pt x="13" y="680"/>
                </a:lnTo>
                <a:lnTo>
                  <a:pt x="1" y="572"/>
                </a:lnTo>
                <a:lnTo>
                  <a:pt x="13" y="453"/>
                </a:lnTo>
                <a:lnTo>
                  <a:pt x="96" y="251"/>
                </a:lnTo>
                <a:lnTo>
                  <a:pt x="251" y="96"/>
                </a:lnTo>
                <a:lnTo>
                  <a:pt x="453" y="1"/>
                </a:lnTo>
                <a:lnTo>
                  <a:pt x="572" y="1"/>
                </a:lnTo>
                <a:lnTo>
                  <a:pt x="692" y="1"/>
                </a:lnTo>
                <a:lnTo>
                  <a:pt x="894" y="96"/>
                </a:lnTo>
                <a:lnTo>
                  <a:pt x="1049" y="251"/>
                </a:lnTo>
                <a:lnTo>
                  <a:pt x="1132" y="453"/>
                </a:lnTo>
                <a:lnTo>
                  <a:pt x="1144" y="572"/>
                </a:lnTo>
                <a:close/>
              </a:path>
            </a:pathLst>
          </a:custGeom>
          <a:noFill/>
          <a:ln w="9525" cap="flat" cmpd="sng">
            <a:solidFill>
              <a:srgbClr val="0F6890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14" name="Google Shape;914;p28"/>
          <p:cNvGrpSpPr/>
          <p:nvPr/>
        </p:nvGrpSpPr>
        <p:grpSpPr>
          <a:xfrm>
            <a:off x="3322612" y="4041234"/>
            <a:ext cx="5593209" cy="1630145"/>
            <a:chOff x="1996340" y="7707402"/>
            <a:chExt cx="17151820" cy="4998910"/>
          </a:xfrm>
        </p:grpSpPr>
        <p:sp>
          <p:nvSpPr>
            <p:cNvPr id="915" name="Google Shape;915;p28"/>
            <p:cNvSpPr/>
            <p:nvPr/>
          </p:nvSpPr>
          <p:spPr>
            <a:xfrm>
              <a:off x="1996340" y="7718688"/>
              <a:ext cx="4988381" cy="4987625"/>
            </a:xfrm>
            <a:custGeom>
              <a:avLst/>
              <a:gdLst/>
              <a:ahLst/>
              <a:cxnLst/>
              <a:rect l="l" t="t" r="r" b="b"/>
              <a:pathLst>
                <a:path w="79121" h="79109" extrusionOk="0">
                  <a:moveTo>
                    <a:pt x="39566" y="1"/>
                  </a:moveTo>
                  <a:lnTo>
                    <a:pt x="38542" y="12"/>
                  </a:lnTo>
                  <a:lnTo>
                    <a:pt x="36518" y="108"/>
                  </a:lnTo>
                  <a:lnTo>
                    <a:pt x="34518" y="310"/>
                  </a:lnTo>
                  <a:lnTo>
                    <a:pt x="32553" y="620"/>
                  </a:lnTo>
                  <a:lnTo>
                    <a:pt x="30624" y="1013"/>
                  </a:lnTo>
                  <a:lnTo>
                    <a:pt x="28731" y="1501"/>
                  </a:lnTo>
                  <a:lnTo>
                    <a:pt x="26874" y="2072"/>
                  </a:lnTo>
                  <a:lnTo>
                    <a:pt x="25052" y="2739"/>
                  </a:lnTo>
                  <a:lnTo>
                    <a:pt x="23278" y="3489"/>
                  </a:lnTo>
                  <a:lnTo>
                    <a:pt x="21551" y="4323"/>
                  </a:lnTo>
                  <a:lnTo>
                    <a:pt x="19872" y="5240"/>
                  </a:lnTo>
                  <a:lnTo>
                    <a:pt x="18241" y="6228"/>
                  </a:lnTo>
                  <a:lnTo>
                    <a:pt x="16658" y="7299"/>
                  </a:lnTo>
                  <a:lnTo>
                    <a:pt x="15134" y="8431"/>
                  </a:lnTo>
                  <a:lnTo>
                    <a:pt x="13669" y="9645"/>
                  </a:lnTo>
                  <a:lnTo>
                    <a:pt x="12264" y="10919"/>
                  </a:lnTo>
                  <a:lnTo>
                    <a:pt x="10919" y="12265"/>
                  </a:lnTo>
                  <a:lnTo>
                    <a:pt x="9645" y="13670"/>
                  </a:lnTo>
                  <a:lnTo>
                    <a:pt x="8442" y="15134"/>
                  </a:lnTo>
                  <a:lnTo>
                    <a:pt x="7299" y="16658"/>
                  </a:lnTo>
                  <a:lnTo>
                    <a:pt x="6227" y="18230"/>
                  </a:lnTo>
                  <a:lnTo>
                    <a:pt x="5239" y="19861"/>
                  </a:lnTo>
                  <a:lnTo>
                    <a:pt x="4334" y="21552"/>
                  </a:lnTo>
                  <a:lnTo>
                    <a:pt x="3501" y="23278"/>
                  </a:lnTo>
                  <a:lnTo>
                    <a:pt x="2751" y="25052"/>
                  </a:lnTo>
                  <a:lnTo>
                    <a:pt x="2084" y="26874"/>
                  </a:lnTo>
                  <a:lnTo>
                    <a:pt x="1500" y="28732"/>
                  </a:lnTo>
                  <a:lnTo>
                    <a:pt x="1012" y="30625"/>
                  </a:lnTo>
                  <a:lnTo>
                    <a:pt x="619" y="32554"/>
                  </a:lnTo>
                  <a:lnTo>
                    <a:pt x="322" y="34518"/>
                  </a:lnTo>
                  <a:lnTo>
                    <a:pt x="119" y="36519"/>
                  </a:lnTo>
                  <a:lnTo>
                    <a:pt x="12" y="38531"/>
                  </a:lnTo>
                  <a:lnTo>
                    <a:pt x="0" y="39555"/>
                  </a:lnTo>
                  <a:lnTo>
                    <a:pt x="12" y="40579"/>
                  </a:lnTo>
                  <a:lnTo>
                    <a:pt x="119" y="42603"/>
                  </a:lnTo>
                  <a:lnTo>
                    <a:pt x="322" y="44591"/>
                  </a:lnTo>
                  <a:lnTo>
                    <a:pt x="619" y="46556"/>
                  </a:lnTo>
                  <a:lnTo>
                    <a:pt x="1012" y="48497"/>
                  </a:lnTo>
                  <a:lnTo>
                    <a:pt x="1500" y="50390"/>
                  </a:lnTo>
                  <a:lnTo>
                    <a:pt x="2084" y="52247"/>
                  </a:lnTo>
                  <a:lnTo>
                    <a:pt x="2751" y="54069"/>
                  </a:lnTo>
                  <a:lnTo>
                    <a:pt x="3501" y="55843"/>
                  </a:lnTo>
                  <a:lnTo>
                    <a:pt x="4334" y="57570"/>
                  </a:lnTo>
                  <a:lnTo>
                    <a:pt x="5239" y="59248"/>
                  </a:lnTo>
                  <a:lnTo>
                    <a:pt x="6227" y="60880"/>
                  </a:lnTo>
                  <a:lnTo>
                    <a:pt x="7299" y="62463"/>
                  </a:lnTo>
                  <a:lnTo>
                    <a:pt x="8442" y="63975"/>
                  </a:lnTo>
                  <a:lnTo>
                    <a:pt x="9645" y="65452"/>
                  </a:lnTo>
                  <a:lnTo>
                    <a:pt x="10919" y="66857"/>
                  </a:lnTo>
                  <a:lnTo>
                    <a:pt x="12264" y="68190"/>
                  </a:lnTo>
                  <a:lnTo>
                    <a:pt x="13669" y="69476"/>
                  </a:lnTo>
                  <a:lnTo>
                    <a:pt x="15134" y="70679"/>
                  </a:lnTo>
                  <a:lnTo>
                    <a:pt x="16658" y="71822"/>
                  </a:lnTo>
                  <a:lnTo>
                    <a:pt x="18241" y="72882"/>
                  </a:lnTo>
                  <a:lnTo>
                    <a:pt x="19872" y="73882"/>
                  </a:lnTo>
                  <a:lnTo>
                    <a:pt x="21551" y="74787"/>
                  </a:lnTo>
                  <a:lnTo>
                    <a:pt x="23278" y="75620"/>
                  </a:lnTo>
                  <a:lnTo>
                    <a:pt x="25052" y="76370"/>
                  </a:lnTo>
                  <a:lnTo>
                    <a:pt x="26874" y="77037"/>
                  </a:lnTo>
                  <a:lnTo>
                    <a:pt x="28731" y="77621"/>
                  </a:lnTo>
                  <a:lnTo>
                    <a:pt x="30624" y="78109"/>
                  </a:lnTo>
                  <a:lnTo>
                    <a:pt x="32553" y="78502"/>
                  </a:lnTo>
                  <a:lnTo>
                    <a:pt x="34518" y="78799"/>
                  </a:lnTo>
                  <a:lnTo>
                    <a:pt x="36518" y="79002"/>
                  </a:lnTo>
                  <a:lnTo>
                    <a:pt x="38542" y="79109"/>
                  </a:lnTo>
                  <a:lnTo>
                    <a:pt x="40578" y="79109"/>
                  </a:lnTo>
                  <a:lnTo>
                    <a:pt x="42602" y="79002"/>
                  </a:lnTo>
                  <a:lnTo>
                    <a:pt x="44603" y="78799"/>
                  </a:lnTo>
                  <a:lnTo>
                    <a:pt x="46567" y="78502"/>
                  </a:lnTo>
                  <a:lnTo>
                    <a:pt x="48496" y="78109"/>
                  </a:lnTo>
                  <a:lnTo>
                    <a:pt x="50389" y="77621"/>
                  </a:lnTo>
                  <a:lnTo>
                    <a:pt x="52247" y="77037"/>
                  </a:lnTo>
                  <a:lnTo>
                    <a:pt x="54069" y="76370"/>
                  </a:lnTo>
                  <a:lnTo>
                    <a:pt x="55843" y="75620"/>
                  </a:lnTo>
                  <a:lnTo>
                    <a:pt x="57569" y="74787"/>
                  </a:lnTo>
                  <a:lnTo>
                    <a:pt x="59248" y="73882"/>
                  </a:lnTo>
                  <a:lnTo>
                    <a:pt x="60879" y="72882"/>
                  </a:lnTo>
                  <a:lnTo>
                    <a:pt x="62463" y="71822"/>
                  </a:lnTo>
                  <a:lnTo>
                    <a:pt x="63987" y="70679"/>
                  </a:lnTo>
                  <a:lnTo>
                    <a:pt x="65452" y="69476"/>
                  </a:lnTo>
                  <a:lnTo>
                    <a:pt x="66856" y="68190"/>
                  </a:lnTo>
                  <a:lnTo>
                    <a:pt x="68202" y="66857"/>
                  </a:lnTo>
                  <a:lnTo>
                    <a:pt x="69476" y="65452"/>
                  </a:lnTo>
                  <a:lnTo>
                    <a:pt x="70679" y="63975"/>
                  </a:lnTo>
                  <a:lnTo>
                    <a:pt x="71822" y="62463"/>
                  </a:lnTo>
                  <a:lnTo>
                    <a:pt x="72893" y="60880"/>
                  </a:lnTo>
                  <a:lnTo>
                    <a:pt x="73881" y="59248"/>
                  </a:lnTo>
                  <a:lnTo>
                    <a:pt x="74786" y="57570"/>
                  </a:lnTo>
                  <a:lnTo>
                    <a:pt x="75620" y="55843"/>
                  </a:lnTo>
                  <a:lnTo>
                    <a:pt x="76370" y="54069"/>
                  </a:lnTo>
                  <a:lnTo>
                    <a:pt x="77037" y="52247"/>
                  </a:lnTo>
                  <a:lnTo>
                    <a:pt x="77620" y="50390"/>
                  </a:lnTo>
                  <a:lnTo>
                    <a:pt x="78108" y="48497"/>
                  </a:lnTo>
                  <a:lnTo>
                    <a:pt x="78501" y="46556"/>
                  </a:lnTo>
                  <a:lnTo>
                    <a:pt x="78799" y="44591"/>
                  </a:lnTo>
                  <a:lnTo>
                    <a:pt x="79001" y="42603"/>
                  </a:lnTo>
                  <a:lnTo>
                    <a:pt x="79109" y="40579"/>
                  </a:lnTo>
                  <a:lnTo>
                    <a:pt x="79120" y="39555"/>
                  </a:lnTo>
                  <a:lnTo>
                    <a:pt x="79109" y="38531"/>
                  </a:lnTo>
                  <a:lnTo>
                    <a:pt x="79001" y="36519"/>
                  </a:lnTo>
                  <a:lnTo>
                    <a:pt x="78799" y="34518"/>
                  </a:lnTo>
                  <a:lnTo>
                    <a:pt x="78501" y="32554"/>
                  </a:lnTo>
                  <a:lnTo>
                    <a:pt x="78108" y="30625"/>
                  </a:lnTo>
                  <a:lnTo>
                    <a:pt x="77620" y="28732"/>
                  </a:lnTo>
                  <a:lnTo>
                    <a:pt x="77037" y="26874"/>
                  </a:lnTo>
                  <a:lnTo>
                    <a:pt x="76370" y="25052"/>
                  </a:lnTo>
                  <a:lnTo>
                    <a:pt x="75620" y="23278"/>
                  </a:lnTo>
                  <a:lnTo>
                    <a:pt x="74786" y="21552"/>
                  </a:lnTo>
                  <a:lnTo>
                    <a:pt x="73881" y="19861"/>
                  </a:lnTo>
                  <a:lnTo>
                    <a:pt x="72893" y="18230"/>
                  </a:lnTo>
                  <a:lnTo>
                    <a:pt x="71822" y="16658"/>
                  </a:lnTo>
                  <a:lnTo>
                    <a:pt x="70679" y="15134"/>
                  </a:lnTo>
                  <a:lnTo>
                    <a:pt x="69476" y="13670"/>
                  </a:lnTo>
                  <a:lnTo>
                    <a:pt x="68202" y="12265"/>
                  </a:lnTo>
                  <a:lnTo>
                    <a:pt x="66856" y="10919"/>
                  </a:lnTo>
                  <a:lnTo>
                    <a:pt x="65452" y="9645"/>
                  </a:lnTo>
                  <a:lnTo>
                    <a:pt x="63987" y="8431"/>
                  </a:lnTo>
                  <a:lnTo>
                    <a:pt x="62463" y="7299"/>
                  </a:lnTo>
                  <a:lnTo>
                    <a:pt x="60879" y="6228"/>
                  </a:lnTo>
                  <a:lnTo>
                    <a:pt x="59248" y="5240"/>
                  </a:lnTo>
                  <a:lnTo>
                    <a:pt x="57569" y="4323"/>
                  </a:lnTo>
                  <a:lnTo>
                    <a:pt x="55843" y="3489"/>
                  </a:lnTo>
                  <a:lnTo>
                    <a:pt x="54069" y="2739"/>
                  </a:lnTo>
                  <a:lnTo>
                    <a:pt x="52247" y="2072"/>
                  </a:lnTo>
                  <a:lnTo>
                    <a:pt x="50389" y="1501"/>
                  </a:lnTo>
                  <a:lnTo>
                    <a:pt x="48496" y="1013"/>
                  </a:lnTo>
                  <a:lnTo>
                    <a:pt x="46567" y="620"/>
                  </a:lnTo>
                  <a:lnTo>
                    <a:pt x="44603" y="310"/>
                  </a:lnTo>
                  <a:lnTo>
                    <a:pt x="42602" y="108"/>
                  </a:lnTo>
                  <a:lnTo>
                    <a:pt x="40578" y="12"/>
                  </a:lnTo>
                  <a:lnTo>
                    <a:pt x="395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6" name="Google Shape;916;p28"/>
            <p:cNvSpPr/>
            <p:nvPr/>
          </p:nvSpPr>
          <p:spPr>
            <a:xfrm>
              <a:off x="5037373" y="7707402"/>
              <a:ext cx="4988381" cy="4988444"/>
            </a:xfrm>
            <a:custGeom>
              <a:avLst/>
              <a:gdLst/>
              <a:ahLst/>
              <a:cxnLst/>
              <a:rect l="l" t="t" r="r" b="b"/>
              <a:pathLst>
                <a:path w="79121" h="79122" extrusionOk="0">
                  <a:moveTo>
                    <a:pt x="39566" y="1"/>
                  </a:moveTo>
                  <a:lnTo>
                    <a:pt x="38542" y="13"/>
                  </a:lnTo>
                  <a:lnTo>
                    <a:pt x="36518" y="120"/>
                  </a:lnTo>
                  <a:lnTo>
                    <a:pt x="34518" y="322"/>
                  </a:lnTo>
                  <a:lnTo>
                    <a:pt x="32553" y="620"/>
                  </a:lnTo>
                  <a:lnTo>
                    <a:pt x="30624" y="1013"/>
                  </a:lnTo>
                  <a:lnTo>
                    <a:pt x="28731" y="1501"/>
                  </a:lnTo>
                  <a:lnTo>
                    <a:pt x="26874" y="2085"/>
                  </a:lnTo>
                  <a:lnTo>
                    <a:pt x="25052" y="2751"/>
                  </a:lnTo>
                  <a:lnTo>
                    <a:pt x="23278" y="3502"/>
                  </a:lnTo>
                  <a:lnTo>
                    <a:pt x="21552" y="4335"/>
                  </a:lnTo>
                  <a:lnTo>
                    <a:pt x="19873" y="5240"/>
                  </a:lnTo>
                  <a:lnTo>
                    <a:pt x="18241" y="6240"/>
                  </a:lnTo>
                  <a:lnTo>
                    <a:pt x="16658" y="7300"/>
                  </a:lnTo>
                  <a:lnTo>
                    <a:pt x="15134" y="8443"/>
                  </a:lnTo>
                  <a:lnTo>
                    <a:pt x="13669" y="9645"/>
                  </a:lnTo>
                  <a:lnTo>
                    <a:pt x="12264" y="10931"/>
                  </a:lnTo>
                  <a:lnTo>
                    <a:pt x="10919" y="12265"/>
                  </a:lnTo>
                  <a:lnTo>
                    <a:pt x="9645" y="13670"/>
                  </a:lnTo>
                  <a:lnTo>
                    <a:pt x="8442" y="15134"/>
                  </a:lnTo>
                  <a:lnTo>
                    <a:pt x="7299" y="16659"/>
                  </a:lnTo>
                  <a:lnTo>
                    <a:pt x="6228" y="18242"/>
                  </a:lnTo>
                  <a:lnTo>
                    <a:pt x="5239" y="19873"/>
                  </a:lnTo>
                  <a:lnTo>
                    <a:pt x="4334" y="21552"/>
                  </a:lnTo>
                  <a:lnTo>
                    <a:pt x="3501" y="23279"/>
                  </a:lnTo>
                  <a:lnTo>
                    <a:pt x="2751" y="25053"/>
                  </a:lnTo>
                  <a:lnTo>
                    <a:pt x="2084" y="26874"/>
                  </a:lnTo>
                  <a:lnTo>
                    <a:pt x="1501" y="28732"/>
                  </a:lnTo>
                  <a:lnTo>
                    <a:pt x="1012" y="30625"/>
                  </a:lnTo>
                  <a:lnTo>
                    <a:pt x="619" y="32554"/>
                  </a:lnTo>
                  <a:lnTo>
                    <a:pt x="322" y="34519"/>
                  </a:lnTo>
                  <a:lnTo>
                    <a:pt x="119" y="36519"/>
                  </a:lnTo>
                  <a:lnTo>
                    <a:pt x="12" y="38543"/>
                  </a:lnTo>
                  <a:lnTo>
                    <a:pt x="0" y="39567"/>
                  </a:lnTo>
                  <a:lnTo>
                    <a:pt x="12" y="40579"/>
                  </a:lnTo>
                  <a:lnTo>
                    <a:pt x="119" y="42603"/>
                  </a:lnTo>
                  <a:lnTo>
                    <a:pt x="322" y="44604"/>
                  </a:lnTo>
                  <a:lnTo>
                    <a:pt x="619" y="46568"/>
                  </a:lnTo>
                  <a:lnTo>
                    <a:pt x="1012" y="48497"/>
                  </a:lnTo>
                  <a:lnTo>
                    <a:pt x="1501" y="50390"/>
                  </a:lnTo>
                  <a:lnTo>
                    <a:pt x="2084" y="52248"/>
                  </a:lnTo>
                  <a:lnTo>
                    <a:pt x="2751" y="54069"/>
                  </a:lnTo>
                  <a:lnTo>
                    <a:pt x="3501" y="55844"/>
                  </a:lnTo>
                  <a:lnTo>
                    <a:pt x="4334" y="57570"/>
                  </a:lnTo>
                  <a:lnTo>
                    <a:pt x="5239" y="59249"/>
                  </a:lnTo>
                  <a:lnTo>
                    <a:pt x="6228" y="60880"/>
                  </a:lnTo>
                  <a:lnTo>
                    <a:pt x="7299" y="62464"/>
                  </a:lnTo>
                  <a:lnTo>
                    <a:pt x="8442" y="63988"/>
                  </a:lnTo>
                  <a:lnTo>
                    <a:pt x="9645" y="65452"/>
                  </a:lnTo>
                  <a:lnTo>
                    <a:pt x="10919" y="66857"/>
                  </a:lnTo>
                  <a:lnTo>
                    <a:pt x="12264" y="68203"/>
                  </a:lnTo>
                  <a:lnTo>
                    <a:pt x="13669" y="69477"/>
                  </a:lnTo>
                  <a:lnTo>
                    <a:pt x="15134" y="70679"/>
                  </a:lnTo>
                  <a:lnTo>
                    <a:pt x="16658" y="71822"/>
                  </a:lnTo>
                  <a:lnTo>
                    <a:pt x="18241" y="72894"/>
                  </a:lnTo>
                  <a:lnTo>
                    <a:pt x="19873" y="73882"/>
                  </a:lnTo>
                  <a:lnTo>
                    <a:pt x="21552" y="74799"/>
                  </a:lnTo>
                  <a:lnTo>
                    <a:pt x="23278" y="75633"/>
                  </a:lnTo>
                  <a:lnTo>
                    <a:pt x="25052" y="76383"/>
                  </a:lnTo>
                  <a:lnTo>
                    <a:pt x="26874" y="77049"/>
                  </a:lnTo>
                  <a:lnTo>
                    <a:pt x="28731" y="77621"/>
                  </a:lnTo>
                  <a:lnTo>
                    <a:pt x="30624" y="78109"/>
                  </a:lnTo>
                  <a:lnTo>
                    <a:pt x="32553" y="78502"/>
                  </a:lnTo>
                  <a:lnTo>
                    <a:pt x="34518" y="78800"/>
                  </a:lnTo>
                  <a:lnTo>
                    <a:pt x="36518" y="79002"/>
                  </a:lnTo>
                  <a:lnTo>
                    <a:pt x="38542" y="79109"/>
                  </a:lnTo>
                  <a:lnTo>
                    <a:pt x="39566" y="79121"/>
                  </a:lnTo>
                  <a:lnTo>
                    <a:pt x="40579" y="79109"/>
                  </a:lnTo>
                  <a:lnTo>
                    <a:pt x="42603" y="79002"/>
                  </a:lnTo>
                  <a:lnTo>
                    <a:pt x="44603" y="78800"/>
                  </a:lnTo>
                  <a:lnTo>
                    <a:pt x="46568" y="78502"/>
                  </a:lnTo>
                  <a:lnTo>
                    <a:pt x="48497" y="78109"/>
                  </a:lnTo>
                  <a:lnTo>
                    <a:pt x="50390" y="77621"/>
                  </a:lnTo>
                  <a:lnTo>
                    <a:pt x="52247" y="77049"/>
                  </a:lnTo>
                  <a:lnTo>
                    <a:pt x="54069" y="76383"/>
                  </a:lnTo>
                  <a:lnTo>
                    <a:pt x="55843" y="75633"/>
                  </a:lnTo>
                  <a:lnTo>
                    <a:pt x="57569" y="74799"/>
                  </a:lnTo>
                  <a:lnTo>
                    <a:pt x="59248" y="73882"/>
                  </a:lnTo>
                  <a:lnTo>
                    <a:pt x="60880" y="72894"/>
                  </a:lnTo>
                  <a:lnTo>
                    <a:pt x="62463" y="71822"/>
                  </a:lnTo>
                  <a:lnTo>
                    <a:pt x="63987" y="70679"/>
                  </a:lnTo>
                  <a:lnTo>
                    <a:pt x="65452" y="69477"/>
                  </a:lnTo>
                  <a:lnTo>
                    <a:pt x="66857" y="68203"/>
                  </a:lnTo>
                  <a:lnTo>
                    <a:pt x="68202" y="66857"/>
                  </a:lnTo>
                  <a:lnTo>
                    <a:pt x="69476" y="65452"/>
                  </a:lnTo>
                  <a:lnTo>
                    <a:pt x="70679" y="63988"/>
                  </a:lnTo>
                  <a:lnTo>
                    <a:pt x="71822" y="62464"/>
                  </a:lnTo>
                  <a:lnTo>
                    <a:pt x="72893" y="60880"/>
                  </a:lnTo>
                  <a:lnTo>
                    <a:pt x="73882" y="59249"/>
                  </a:lnTo>
                  <a:lnTo>
                    <a:pt x="74787" y="57570"/>
                  </a:lnTo>
                  <a:lnTo>
                    <a:pt x="75620" y="55844"/>
                  </a:lnTo>
                  <a:lnTo>
                    <a:pt x="76370" y="54069"/>
                  </a:lnTo>
                  <a:lnTo>
                    <a:pt x="77037" y="52248"/>
                  </a:lnTo>
                  <a:lnTo>
                    <a:pt x="77620" y="50390"/>
                  </a:lnTo>
                  <a:lnTo>
                    <a:pt x="78109" y="48497"/>
                  </a:lnTo>
                  <a:lnTo>
                    <a:pt x="78502" y="46568"/>
                  </a:lnTo>
                  <a:lnTo>
                    <a:pt x="78799" y="44604"/>
                  </a:lnTo>
                  <a:lnTo>
                    <a:pt x="79002" y="42603"/>
                  </a:lnTo>
                  <a:lnTo>
                    <a:pt x="79109" y="40579"/>
                  </a:lnTo>
                  <a:lnTo>
                    <a:pt x="79121" y="39567"/>
                  </a:lnTo>
                  <a:lnTo>
                    <a:pt x="79109" y="38543"/>
                  </a:lnTo>
                  <a:lnTo>
                    <a:pt x="79002" y="36519"/>
                  </a:lnTo>
                  <a:lnTo>
                    <a:pt x="78799" y="34519"/>
                  </a:lnTo>
                  <a:lnTo>
                    <a:pt x="78502" y="32554"/>
                  </a:lnTo>
                  <a:lnTo>
                    <a:pt x="78109" y="30625"/>
                  </a:lnTo>
                  <a:lnTo>
                    <a:pt x="77620" y="28732"/>
                  </a:lnTo>
                  <a:lnTo>
                    <a:pt x="77037" y="26874"/>
                  </a:lnTo>
                  <a:lnTo>
                    <a:pt x="76370" y="25053"/>
                  </a:lnTo>
                  <a:lnTo>
                    <a:pt x="75620" y="23279"/>
                  </a:lnTo>
                  <a:lnTo>
                    <a:pt x="74787" y="21552"/>
                  </a:lnTo>
                  <a:lnTo>
                    <a:pt x="73882" y="19873"/>
                  </a:lnTo>
                  <a:lnTo>
                    <a:pt x="72893" y="18242"/>
                  </a:lnTo>
                  <a:lnTo>
                    <a:pt x="71822" y="16659"/>
                  </a:lnTo>
                  <a:lnTo>
                    <a:pt x="70679" y="15134"/>
                  </a:lnTo>
                  <a:lnTo>
                    <a:pt x="69476" y="13670"/>
                  </a:lnTo>
                  <a:lnTo>
                    <a:pt x="68202" y="12265"/>
                  </a:lnTo>
                  <a:lnTo>
                    <a:pt x="66857" y="10931"/>
                  </a:lnTo>
                  <a:lnTo>
                    <a:pt x="65452" y="9645"/>
                  </a:lnTo>
                  <a:lnTo>
                    <a:pt x="63987" y="8443"/>
                  </a:lnTo>
                  <a:lnTo>
                    <a:pt x="62463" y="7300"/>
                  </a:lnTo>
                  <a:lnTo>
                    <a:pt x="60880" y="6240"/>
                  </a:lnTo>
                  <a:lnTo>
                    <a:pt x="59248" y="5240"/>
                  </a:lnTo>
                  <a:lnTo>
                    <a:pt x="57569" y="4335"/>
                  </a:lnTo>
                  <a:lnTo>
                    <a:pt x="55843" y="3502"/>
                  </a:lnTo>
                  <a:lnTo>
                    <a:pt x="54069" y="2751"/>
                  </a:lnTo>
                  <a:lnTo>
                    <a:pt x="52247" y="2085"/>
                  </a:lnTo>
                  <a:lnTo>
                    <a:pt x="50390" y="1501"/>
                  </a:lnTo>
                  <a:lnTo>
                    <a:pt x="48497" y="1013"/>
                  </a:lnTo>
                  <a:lnTo>
                    <a:pt x="46568" y="620"/>
                  </a:lnTo>
                  <a:lnTo>
                    <a:pt x="44603" y="322"/>
                  </a:lnTo>
                  <a:lnTo>
                    <a:pt x="42603" y="120"/>
                  </a:lnTo>
                  <a:lnTo>
                    <a:pt x="40579" y="13"/>
                  </a:lnTo>
                  <a:lnTo>
                    <a:pt x="395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7" name="Google Shape;917;p28"/>
            <p:cNvSpPr/>
            <p:nvPr/>
          </p:nvSpPr>
          <p:spPr>
            <a:xfrm>
              <a:off x="8078406" y="7707402"/>
              <a:ext cx="4988381" cy="4988444"/>
            </a:xfrm>
            <a:custGeom>
              <a:avLst/>
              <a:gdLst/>
              <a:ahLst/>
              <a:cxnLst/>
              <a:rect l="l" t="t" r="r" b="b"/>
              <a:pathLst>
                <a:path w="79121" h="79122" extrusionOk="0">
                  <a:moveTo>
                    <a:pt x="39555" y="1"/>
                  </a:moveTo>
                  <a:lnTo>
                    <a:pt x="38543" y="13"/>
                  </a:lnTo>
                  <a:lnTo>
                    <a:pt x="36519" y="120"/>
                  </a:lnTo>
                  <a:lnTo>
                    <a:pt x="34518" y="322"/>
                  </a:lnTo>
                  <a:lnTo>
                    <a:pt x="32554" y="620"/>
                  </a:lnTo>
                  <a:lnTo>
                    <a:pt x="30625" y="1013"/>
                  </a:lnTo>
                  <a:lnTo>
                    <a:pt x="28732" y="1501"/>
                  </a:lnTo>
                  <a:lnTo>
                    <a:pt x="26874" y="2085"/>
                  </a:lnTo>
                  <a:lnTo>
                    <a:pt x="25052" y="2751"/>
                  </a:lnTo>
                  <a:lnTo>
                    <a:pt x="23278" y="3502"/>
                  </a:lnTo>
                  <a:lnTo>
                    <a:pt x="21552" y="4335"/>
                  </a:lnTo>
                  <a:lnTo>
                    <a:pt x="19873" y="5240"/>
                  </a:lnTo>
                  <a:lnTo>
                    <a:pt x="18242" y="6240"/>
                  </a:lnTo>
                  <a:lnTo>
                    <a:pt x="16658" y="7300"/>
                  </a:lnTo>
                  <a:lnTo>
                    <a:pt x="15134" y="8443"/>
                  </a:lnTo>
                  <a:lnTo>
                    <a:pt x="13670" y="9645"/>
                  </a:lnTo>
                  <a:lnTo>
                    <a:pt x="12265" y="10931"/>
                  </a:lnTo>
                  <a:lnTo>
                    <a:pt x="10919" y="12265"/>
                  </a:lnTo>
                  <a:lnTo>
                    <a:pt x="9645" y="13670"/>
                  </a:lnTo>
                  <a:lnTo>
                    <a:pt x="8442" y="15134"/>
                  </a:lnTo>
                  <a:lnTo>
                    <a:pt x="7299" y="16659"/>
                  </a:lnTo>
                  <a:lnTo>
                    <a:pt x="6228" y="18242"/>
                  </a:lnTo>
                  <a:lnTo>
                    <a:pt x="5240" y="19873"/>
                  </a:lnTo>
                  <a:lnTo>
                    <a:pt x="4323" y="21552"/>
                  </a:lnTo>
                  <a:lnTo>
                    <a:pt x="3489" y="23279"/>
                  </a:lnTo>
                  <a:lnTo>
                    <a:pt x="2739" y="25053"/>
                  </a:lnTo>
                  <a:lnTo>
                    <a:pt x="2072" y="26874"/>
                  </a:lnTo>
                  <a:lnTo>
                    <a:pt x="1501" y="28732"/>
                  </a:lnTo>
                  <a:lnTo>
                    <a:pt x="1013" y="30625"/>
                  </a:lnTo>
                  <a:lnTo>
                    <a:pt x="620" y="32554"/>
                  </a:lnTo>
                  <a:lnTo>
                    <a:pt x="322" y="34519"/>
                  </a:lnTo>
                  <a:lnTo>
                    <a:pt x="120" y="36519"/>
                  </a:lnTo>
                  <a:lnTo>
                    <a:pt x="12" y="38543"/>
                  </a:lnTo>
                  <a:lnTo>
                    <a:pt x="1" y="39567"/>
                  </a:lnTo>
                  <a:lnTo>
                    <a:pt x="12" y="40579"/>
                  </a:lnTo>
                  <a:lnTo>
                    <a:pt x="120" y="42603"/>
                  </a:lnTo>
                  <a:lnTo>
                    <a:pt x="322" y="44604"/>
                  </a:lnTo>
                  <a:lnTo>
                    <a:pt x="620" y="46568"/>
                  </a:lnTo>
                  <a:lnTo>
                    <a:pt x="1013" y="48497"/>
                  </a:lnTo>
                  <a:lnTo>
                    <a:pt x="1501" y="50390"/>
                  </a:lnTo>
                  <a:lnTo>
                    <a:pt x="2072" y="52248"/>
                  </a:lnTo>
                  <a:lnTo>
                    <a:pt x="2739" y="54069"/>
                  </a:lnTo>
                  <a:lnTo>
                    <a:pt x="3489" y="55844"/>
                  </a:lnTo>
                  <a:lnTo>
                    <a:pt x="4323" y="57570"/>
                  </a:lnTo>
                  <a:lnTo>
                    <a:pt x="5240" y="59249"/>
                  </a:lnTo>
                  <a:lnTo>
                    <a:pt x="6228" y="60880"/>
                  </a:lnTo>
                  <a:lnTo>
                    <a:pt x="7299" y="62464"/>
                  </a:lnTo>
                  <a:lnTo>
                    <a:pt x="8442" y="63988"/>
                  </a:lnTo>
                  <a:lnTo>
                    <a:pt x="9645" y="65452"/>
                  </a:lnTo>
                  <a:lnTo>
                    <a:pt x="10919" y="66857"/>
                  </a:lnTo>
                  <a:lnTo>
                    <a:pt x="12265" y="68203"/>
                  </a:lnTo>
                  <a:lnTo>
                    <a:pt x="13670" y="69477"/>
                  </a:lnTo>
                  <a:lnTo>
                    <a:pt x="15134" y="70679"/>
                  </a:lnTo>
                  <a:lnTo>
                    <a:pt x="16658" y="71822"/>
                  </a:lnTo>
                  <a:lnTo>
                    <a:pt x="18242" y="72894"/>
                  </a:lnTo>
                  <a:lnTo>
                    <a:pt x="19873" y="73882"/>
                  </a:lnTo>
                  <a:lnTo>
                    <a:pt x="21552" y="74799"/>
                  </a:lnTo>
                  <a:lnTo>
                    <a:pt x="23278" y="75633"/>
                  </a:lnTo>
                  <a:lnTo>
                    <a:pt x="25052" y="76383"/>
                  </a:lnTo>
                  <a:lnTo>
                    <a:pt x="26874" y="77049"/>
                  </a:lnTo>
                  <a:lnTo>
                    <a:pt x="28732" y="77621"/>
                  </a:lnTo>
                  <a:lnTo>
                    <a:pt x="30625" y="78109"/>
                  </a:lnTo>
                  <a:lnTo>
                    <a:pt x="32554" y="78502"/>
                  </a:lnTo>
                  <a:lnTo>
                    <a:pt x="34518" y="78800"/>
                  </a:lnTo>
                  <a:lnTo>
                    <a:pt x="36519" y="79002"/>
                  </a:lnTo>
                  <a:lnTo>
                    <a:pt x="38543" y="79109"/>
                  </a:lnTo>
                  <a:lnTo>
                    <a:pt x="39555" y="79121"/>
                  </a:lnTo>
                  <a:lnTo>
                    <a:pt x="40579" y="79109"/>
                  </a:lnTo>
                  <a:lnTo>
                    <a:pt x="42603" y="79002"/>
                  </a:lnTo>
                  <a:lnTo>
                    <a:pt x="44603" y="78800"/>
                  </a:lnTo>
                  <a:lnTo>
                    <a:pt x="46568" y="78502"/>
                  </a:lnTo>
                  <a:lnTo>
                    <a:pt x="48497" y="78109"/>
                  </a:lnTo>
                  <a:lnTo>
                    <a:pt x="50390" y="77621"/>
                  </a:lnTo>
                  <a:lnTo>
                    <a:pt x="52247" y="77049"/>
                  </a:lnTo>
                  <a:lnTo>
                    <a:pt x="54069" y="76383"/>
                  </a:lnTo>
                  <a:lnTo>
                    <a:pt x="55843" y="75633"/>
                  </a:lnTo>
                  <a:lnTo>
                    <a:pt x="57570" y="74799"/>
                  </a:lnTo>
                  <a:lnTo>
                    <a:pt x="59249" y="73882"/>
                  </a:lnTo>
                  <a:lnTo>
                    <a:pt x="60880" y="72894"/>
                  </a:lnTo>
                  <a:lnTo>
                    <a:pt x="62463" y="71822"/>
                  </a:lnTo>
                  <a:lnTo>
                    <a:pt x="63987" y="70679"/>
                  </a:lnTo>
                  <a:lnTo>
                    <a:pt x="65452" y="69477"/>
                  </a:lnTo>
                  <a:lnTo>
                    <a:pt x="66857" y="68203"/>
                  </a:lnTo>
                  <a:lnTo>
                    <a:pt x="68191" y="66857"/>
                  </a:lnTo>
                  <a:lnTo>
                    <a:pt x="69476" y="65452"/>
                  </a:lnTo>
                  <a:lnTo>
                    <a:pt x="70679" y="63988"/>
                  </a:lnTo>
                  <a:lnTo>
                    <a:pt x="71822" y="62464"/>
                  </a:lnTo>
                  <a:lnTo>
                    <a:pt x="72882" y="60880"/>
                  </a:lnTo>
                  <a:lnTo>
                    <a:pt x="73882" y="59249"/>
                  </a:lnTo>
                  <a:lnTo>
                    <a:pt x="74787" y="57570"/>
                  </a:lnTo>
                  <a:lnTo>
                    <a:pt x="75620" y="55844"/>
                  </a:lnTo>
                  <a:lnTo>
                    <a:pt x="76370" y="54069"/>
                  </a:lnTo>
                  <a:lnTo>
                    <a:pt x="77037" y="52248"/>
                  </a:lnTo>
                  <a:lnTo>
                    <a:pt x="77621" y="50390"/>
                  </a:lnTo>
                  <a:lnTo>
                    <a:pt x="78109" y="48497"/>
                  </a:lnTo>
                  <a:lnTo>
                    <a:pt x="78502" y="46568"/>
                  </a:lnTo>
                  <a:lnTo>
                    <a:pt x="78799" y="44604"/>
                  </a:lnTo>
                  <a:lnTo>
                    <a:pt x="79002" y="42603"/>
                  </a:lnTo>
                  <a:lnTo>
                    <a:pt x="79109" y="40579"/>
                  </a:lnTo>
                  <a:lnTo>
                    <a:pt x="79121" y="39567"/>
                  </a:lnTo>
                  <a:lnTo>
                    <a:pt x="79109" y="38543"/>
                  </a:lnTo>
                  <a:lnTo>
                    <a:pt x="79002" y="36519"/>
                  </a:lnTo>
                  <a:lnTo>
                    <a:pt x="78799" y="34519"/>
                  </a:lnTo>
                  <a:lnTo>
                    <a:pt x="78502" y="32554"/>
                  </a:lnTo>
                  <a:lnTo>
                    <a:pt x="78109" y="30625"/>
                  </a:lnTo>
                  <a:lnTo>
                    <a:pt x="77621" y="28732"/>
                  </a:lnTo>
                  <a:lnTo>
                    <a:pt x="77037" y="26874"/>
                  </a:lnTo>
                  <a:lnTo>
                    <a:pt x="76370" y="25053"/>
                  </a:lnTo>
                  <a:lnTo>
                    <a:pt x="75620" y="23279"/>
                  </a:lnTo>
                  <a:lnTo>
                    <a:pt x="74787" y="21552"/>
                  </a:lnTo>
                  <a:lnTo>
                    <a:pt x="73882" y="19873"/>
                  </a:lnTo>
                  <a:lnTo>
                    <a:pt x="72882" y="18242"/>
                  </a:lnTo>
                  <a:lnTo>
                    <a:pt x="71822" y="16659"/>
                  </a:lnTo>
                  <a:lnTo>
                    <a:pt x="70679" y="15134"/>
                  </a:lnTo>
                  <a:lnTo>
                    <a:pt x="69476" y="13670"/>
                  </a:lnTo>
                  <a:lnTo>
                    <a:pt x="68191" y="12265"/>
                  </a:lnTo>
                  <a:lnTo>
                    <a:pt x="66857" y="10931"/>
                  </a:lnTo>
                  <a:lnTo>
                    <a:pt x="65452" y="9645"/>
                  </a:lnTo>
                  <a:lnTo>
                    <a:pt x="63987" y="8443"/>
                  </a:lnTo>
                  <a:lnTo>
                    <a:pt x="62463" y="7300"/>
                  </a:lnTo>
                  <a:lnTo>
                    <a:pt x="60880" y="6240"/>
                  </a:lnTo>
                  <a:lnTo>
                    <a:pt x="59249" y="5240"/>
                  </a:lnTo>
                  <a:lnTo>
                    <a:pt x="57570" y="4335"/>
                  </a:lnTo>
                  <a:lnTo>
                    <a:pt x="55843" y="3502"/>
                  </a:lnTo>
                  <a:lnTo>
                    <a:pt x="54069" y="2751"/>
                  </a:lnTo>
                  <a:lnTo>
                    <a:pt x="52247" y="2085"/>
                  </a:lnTo>
                  <a:lnTo>
                    <a:pt x="50390" y="1501"/>
                  </a:lnTo>
                  <a:lnTo>
                    <a:pt x="48497" y="1013"/>
                  </a:lnTo>
                  <a:lnTo>
                    <a:pt x="46568" y="620"/>
                  </a:lnTo>
                  <a:lnTo>
                    <a:pt x="44603" y="322"/>
                  </a:lnTo>
                  <a:lnTo>
                    <a:pt x="42603" y="120"/>
                  </a:lnTo>
                  <a:lnTo>
                    <a:pt x="40579" y="13"/>
                  </a:lnTo>
                  <a:lnTo>
                    <a:pt x="39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8" name="Google Shape;918;p28"/>
            <p:cNvSpPr/>
            <p:nvPr/>
          </p:nvSpPr>
          <p:spPr>
            <a:xfrm>
              <a:off x="11119439" y="7707402"/>
              <a:ext cx="4987688" cy="4988444"/>
            </a:xfrm>
            <a:custGeom>
              <a:avLst/>
              <a:gdLst/>
              <a:ahLst/>
              <a:cxnLst/>
              <a:rect l="l" t="t" r="r" b="b"/>
              <a:pathLst>
                <a:path w="79110" h="79122" extrusionOk="0">
                  <a:moveTo>
                    <a:pt x="39555" y="1"/>
                  </a:moveTo>
                  <a:lnTo>
                    <a:pt x="38531" y="13"/>
                  </a:lnTo>
                  <a:lnTo>
                    <a:pt x="36519" y="120"/>
                  </a:lnTo>
                  <a:lnTo>
                    <a:pt x="34518" y="322"/>
                  </a:lnTo>
                  <a:lnTo>
                    <a:pt x="32554" y="620"/>
                  </a:lnTo>
                  <a:lnTo>
                    <a:pt x="30625" y="1013"/>
                  </a:lnTo>
                  <a:lnTo>
                    <a:pt x="28732" y="1501"/>
                  </a:lnTo>
                  <a:lnTo>
                    <a:pt x="26874" y="2085"/>
                  </a:lnTo>
                  <a:lnTo>
                    <a:pt x="25053" y="2751"/>
                  </a:lnTo>
                  <a:lnTo>
                    <a:pt x="23278" y="3502"/>
                  </a:lnTo>
                  <a:lnTo>
                    <a:pt x="21552" y="4335"/>
                  </a:lnTo>
                  <a:lnTo>
                    <a:pt x="19861" y="5240"/>
                  </a:lnTo>
                  <a:lnTo>
                    <a:pt x="18230" y="6240"/>
                  </a:lnTo>
                  <a:lnTo>
                    <a:pt x="16658" y="7300"/>
                  </a:lnTo>
                  <a:lnTo>
                    <a:pt x="15134" y="8443"/>
                  </a:lnTo>
                  <a:lnTo>
                    <a:pt x="13670" y="9645"/>
                  </a:lnTo>
                  <a:lnTo>
                    <a:pt x="12265" y="10931"/>
                  </a:lnTo>
                  <a:lnTo>
                    <a:pt x="10919" y="12265"/>
                  </a:lnTo>
                  <a:lnTo>
                    <a:pt x="9645" y="13670"/>
                  </a:lnTo>
                  <a:lnTo>
                    <a:pt x="8431" y="15134"/>
                  </a:lnTo>
                  <a:lnTo>
                    <a:pt x="7300" y="16659"/>
                  </a:lnTo>
                  <a:lnTo>
                    <a:pt x="6228" y="18242"/>
                  </a:lnTo>
                  <a:lnTo>
                    <a:pt x="5240" y="19873"/>
                  </a:lnTo>
                  <a:lnTo>
                    <a:pt x="4323" y="21552"/>
                  </a:lnTo>
                  <a:lnTo>
                    <a:pt x="3489" y="23279"/>
                  </a:lnTo>
                  <a:lnTo>
                    <a:pt x="2739" y="25053"/>
                  </a:lnTo>
                  <a:lnTo>
                    <a:pt x="2073" y="26874"/>
                  </a:lnTo>
                  <a:lnTo>
                    <a:pt x="1501" y="28732"/>
                  </a:lnTo>
                  <a:lnTo>
                    <a:pt x="1013" y="30625"/>
                  </a:lnTo>
                  <a:lnTo>
                    <a:pt x="620" y="32554"/>
                  </a:lnTo>
                  <a:lnTo>
                    <a:pt x="310" y="34519"/>
                  </a:lnTo>
                  <a:lnTo>
                    <a:pt x="108" y="36519"/>
                  </a:lnTo>
                  <a:lnTo>
                    <a:pt x="13" y="38543"/>
                  </a:lnTo>
                  <a:lnTo>
                    <a:pt x="1" y="39567"/>
                  </a:lnTo>
                  <a:lnTo>
                    <a:pt x="13" y="40579"/>
                  </a:lnTo>
                  <a:lnTo>
                    <a:pt x="108" y="42603"/>
                  </a:lnTo>
                  <a:lnTo>
                    <a:pt x="310" y="44604"/>
                  </a:lnTo>
                  <a:lnTo>
                    <a:pt x="620" y="46568"/>
                  </a:lnTo>
                  <a:lnTo>
                    <a:pt x="1013" y="48497"/>
                  </a:lnTo>
                  <a:lnTo>
                    <a:pt x="1501" y="50390"/>
                  </a:lnTo>
                  <a:lnTo>
                    <a:pt x="2073" y="52248"/>
                  </a:lnTo>
                  <a:lnTo>
                    <a:pt x="2739" y="54069"/>
                  </a:lnTo>
                  <a:lnTo>
                    <a:pt x="3489" y="55844"/>
                  </a:lnTo>
                  <a:lnTo>
                    <a:pt x="4323" y="57570"/>
                  </a:lnTo>
                  <a:lnTo>
                    <a:pt x="5240" y="59249"/>
                  </a:lnTo>
                  <a:lnTo>
                    <a:pt x="6228" y="60880"/>
                  </a:lnTo>
                  <a:lnTo>
                    <a:pt x="7300" y="62464"/>
                  </a:lnTo>
                  <a:lnTo>
                    <a:pt x="8431" y="63988"/>
                  </a:lnTo>
                  <a:lnTo>
                    <a:pt x="9645" y="65452"/>
                  </a:lnTo>
                  <a:lnTo>
                    <a:pt x="10919" y="66857"/>
                  </a:lnTo>
                  <a:lnTo>
                    <a:pt x="12265" y="68203"/>
                  </a:lnTo>
                  <a:lnTo>
                    <a:pt x="13670" y="69477"/>
                  </a:lnTo>
                  <a:lnTo>
                    <a:pt x="15134" y="70679"/>
                  </a:lnTo>
                  <a:lnTo>
                    <a:pt x="16658" y="71822"/>
                  </a:lnTo>
                  <a:lnTo>
                    <a:pt x="18230" y="72894"/>
                  </a:lnTo>
                  <a:lnTo>
                    <a:pt x="19861" y="73882"/>
                  </a:lnTo>
                  <a:lnTo>
                    <a:pt x="21552" y="74799"/>
                  </a:lnTo>
                  <a:lnTo>
                    <a:pt x="23278" y="75633"/>
                  </a:lnTo>
                  <a:lnTo>
                    <a:pt x="25053" y="76383"/>
                  </a:lnTo>
                  <a:lnTo>
                    <a:pt x="26874" y="77049"/>
                  </a:lnTo>
                  <a:lnTo>
                    <a:pt x="28732" y="77621"/>
                  </a:lnTo>
                  <a:lnTo>
                    <a:pt x="30625" y="78109"/>
                  </a:lnTo>
                  <a:lnTo>
                    <a:pt x="32554" y="78502"/>
                  </a:lnTo>
                  <a:lnTo>
                    <a:pt x="34518" y="78800"/>
                  </a:lnTo>
                  <a:lnTo>
                    <a:pt x="36519" y="79002"/>
                  </a:lnTo>
                  <a:lnTo>
                    <a:pt x="38531" y="79109"/>
                  </a:lnTo>
                  <a:lnTo>
                    <a:pt x="39555" y="79121"/>
                  </a:lnTo>
                  <a:lnTo>
                    <a:pt x="40579" y="79109"/>
                  </a:lnTo>
                  <a:lnTo>
                    <a:pt x="42603" y="79002"/>
                  </a:lnTo>
                  <a:lnTo>
                    <a:pt x="44592" y="78800"/>
                  </a:lnTo>
                  <a:lnTo>
                    <a:pt x="46556" y="78502"/>
                  </a:lnTo>
                  <a:lnTo>
                    <a:pt x="48497" y="78109"/>
                  </a:lnTo>
                  <a:lnTo>
                    <a:pt x="50390" y="77621"/>
                  </a:lnTo>
                  <a:lnTo>
                    <a:pt x="52248" y="77049"/>
                  </a:lnTo>
                  <a:lnTo>
                    <a:pt x="54069" y="76383"/>
                  </a:lnTo>
                  <a:lnTo>
                    <a:pt x="55843" y="75633"/>
                  </a:lnTo>
                  <a:lnTo>
                    <a:pt x="57570" y="74799"/>
                  </a:lnTo>
                  <a:lnTo>
                    <a:pt x="59249" y="73882"/>
                  </a:lnTo>
                  <a:lnTo>
                    <a:pt x="60880" y="72894"/>
                  </a:lnTo>
                  <a:lnTo>
                    <a:pt x="62464" y="71822"/>
                  </a:lnTo>
                  <a:lnTo>
                    <a:pt x="63976" y="70679"/>
                  </a:lnTo>
                  <a:lnTo>
                    <a:pt x="65452" y="69477"/>
                  </a:lnTo>
                  <a:lnTo>
                    <a:pt x="66857" y="68203"/>
                  </a:lnTo>
                  <a:lnTo>
                    <a:pt x="68191" y="66857"/>
                  </a:lnTo>
                  <a:lnTo>
                    <a:pt x="69477" y="65452"/>
                  </a:lnTo>
                  <a:lnTo>
                    <a:pt x="70679" y="63988"/>
                  </a:lnTo>
                  <a:lnTo>
                    <a:pt x="71822" y="62464"/>
                  </a:lnTo>
                  <a:lnTo>
                    <a:pt x="72882" y="60880"/>
                  </a:lnTo>
                  <a:lnTo>
                    <a:pt x="73882" y="59249"/>
                  </a:lnTo>
                  <a:lnTo>
                    <a:pt x="74787" y="57570"/>
                  </a:lnTo>
                  <a:lnTo>
                    <a:pt x="75621" y="55844"/>
                  </a:lnTo>
                  <a:lnTo>
                    <a:pt x="76371" y="54069"/>
                  </a:lnTo>
                  <a:lnTo>
                    <a:pt x="77037" y="52248"/>
                  </a:lnTo>
                  <a:lnTo>
                    <a:pt x="77621" y="50390"/>
                  </a:lnTo>
                  <a:lnTo>
                    <a:pt x="78109" y="48497"/>
                  </a:lnTo>
                  <a:lnTo>
                    <a:pt x="78502" y="46568"/>
                  </a:lnTo>
                  <a:lnTo>
                    <a:pt x="78800" y="44604"/>
                  </a:lnTo>
                  <a:lnTo>
                    <a:pt x="79002" y="42603"/>
                  </a:lnTo>
                  <a:lnTo>
                    <a:pt x="79109" y="40579"/>
                  </a:lnTo>
                  <a:lnTo>
                    <a:pt x="79109" y="39567"/>
                  </a:lnTo>
                  <a:lnTo>
                    <a:pt x="79109" y="38543"/>
                  </a:lnTo>
                  <a:lnTo>
                    <a:pt x="79002" y="36519"/>
                  </a:lnTo>
                  <a:lnTo>
                    <a:pt x="78800" y="34519"/>
                  </a:lnTo>
                  <a:lnTo>
                    <a:pt x="78502" y="32554"/>
                  </a:lnTo>
                  <a:lnTo>
                    <a:pt x="78109" y="30625"/>
                  </a:lnTo>
                  <a:lnTo>
                    <a:pt x="77621" y="28732"/>
                  </a:lnTo>
                  <a:lnTo>
                    <a:pt x="77037" y="26874"/>
                  </a:lnTo>
                  <a:lnTo>
                    <a:pt x="76371" y="25053"/>
                  </a:lnTo>
                  <a:lnTo>
                    <a:pt x="75621" y="23279"/>
                  </a:lnTo>
                  <a:lnTo>
                    <a:pt x="74787" y="21552"/>
                  </a:lnTo>
                  <a:lnTo>
                    <a:pt x="73882" y="19873"/>
                  </a:lnTo>
                  <a:lnTo>
                    <a:pt x="72882" y="18242"/>
                  </a:lnTo>
                  <a:lnTo>
                    <a:pt x="71822" y="16659"/>
                  </a:lnTo>
                  <a:lnTo>
                    <a:pt x="70679" y="15134"/>
                  </a:lnTo>
                  <a:lnTo>
                    <a:pt x="69477" y="13670"/>
                  </a:lnTo>
                  <a:lnTo>
                    <a:pt x="68191" y="12265"/>
                  </a:lnTo>
                  <a:lnTo>
                    <a:pt x="66857" y="10931"/>
                  </a:lnTo>
                  <a:lnTo>
                    <a:pt x="65452" y="9645"/>
                  </a:lnTo>
                  <a:lnTo>
                    <a:pt x="63976" y="8443"/>
                  </a:lnTo>
                  <a:lnTo>
                    <a:pt x="62464" y="7300"/>
                  </a:lnTo>
                  <a:lnTo>
                    <a:pt x="60880" y="6240"/>
                  </a:lnTo>
                  <a:lnTo>
                    <a:pt x="59249" y="5240"/>
                  </a:lnTo>
                  <a:lnTo>
                    <a:pt x="57570" y="4335"/>
                  </a:lnTo>
                  <a:lnTo>
                    <a:pt x="55843" y="3502"/>
                  </a:lnTo>
                  <a:lnTo>
                    <a:pt x="54069" y="2751"/>
                  </a:lnTo>
                  <a:lnTo>
                    <a:pt x="52248" y="2085"/>
                  </a:lnTo>
                  <a:lnTo>
                    <a:pt x="50390" y="1501"/>
                  </a:lnTo>
                  <a:lnTo>
                    <a:pt x="48497" y="1013"/>
                  </a:lnTo>
                  <a:lnTo>
                    <a:pt x="46556" y="620"/>
                  </a:lnTo>
                  <a:lnTo>
                    <a:pt x="44592" y="322"/>
                  </a:lnTo>
                  <a:lnTo>
                    <a:pt x="42603" y="120"/>
                  </a:lnTo>
                  <a:lnTo>
                    <a:pt x="40579" y="13"/>
                  </a:lnTo>
                  <a:lnTo>
                    <a:pt x="39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9" name="Google Shape;919;p28"/>
            <p:cNvSpPr/>
            <p:nvPr/>
          </p:nvSpPr>
          <p:spPr>
            <a:xfrm>
              <a:off x="14160535" y="7707402"/>
              <a:ext cx="4987625" cy="4988444"/>
            </a:xfrm>
            <a:custGeom>
              <a:avLst/>
              <a:gdLst/>
              <a:ahLst/>
              <a:cxnLst/>
              <a:rect l="l" t="t" r="r" b="b"/>
              <a:pathLst>
                <a:path w="79109" h="79122" extrusionOk="0">
                  <a:moveTo>
                    <a:pt x="39554" y="1"/>
                  </a:moveTo>
                  <a:lnTo>
                    <a:pt x="38530" y="13"/>
                  </a:lnTo>
                  <a:lnTo>
                    <a:pt x="36518" y="120"/>
                  </a:lnTo>
                  <a:lnTo>
                    <a:pt x="34518" y="322"/>
                  </a:lnTo>
                  <a:lnTo>
                    <a:pt x="32553" y="620"/>
                  </a:lnTo>
                  <a:lnTo>
                    <a:pt x="30624" y="1013"/>
                  </a:lnTo>
                  <a:lnTo>
                    <a:pt x="28731" y="1501"/>
                  </a:lnTo>
                  <a:lnTo>
                    <a:pt x="26874" y="2085"/>
                  </a:lnTo>
                  <a:lnTo>
                    <a:pt x="25052" y="2751"/>
                  </a:lnTo>
                  <a:lnTo>
                    <a:pt x="23278" y="3502"/>
                  </a:lnTo>
                  <a:lnTo>
                    <a:pt x="21551" y="4335"/>
                  </a:lnTo>
                  <a:lnTo>
                    <a:pt x="19860" y="5240"/>
                  </a:lnTo>
                  <a:lnTo>
                    <a:pt x="18229" y="6240"/>
                  </a:lnTo>
                  <a:lnTo>
                    <a:pt x="16658" y="7300"/>
                  </a:lnTo>
                  <a:lnTo>
                    <a:pt x="15134" y="8443"/>
                  </a:lnTo>
                  <a:lnTo>
                    <a:pt x="13669" y="9645"/>
                  </a:lnTo>
                  <a:lnTo>
                    <a:pt x="12264" y="10931"/>
                  </a:lnTo>
                  <a:lnTo>
                    <a:pt x="10919" y="12265"/>
                  </a:lnTo>
                  <a:lnTo>
                    <a:pt x="9645" y="13670"/>
                  </a:lnTo>
                  <a:lnTo>
                    <a:pt x="8430" y="15134"/>
                  </a:lnTo>
                  <a:lnTo>
                    <a:pt x="7299" y="16659"/>
                  </a:lnTo>
                  <a:lnTo>
                    <a:pt x="6227" y="18242"/>
                  </a:lnTo>
                  <a:lnTo>
                    <a:pt x="5239" y="19873"/>
                  </a:lnTo>
                  <a:lnTo>
                    <a:pt x="4322" y="21552"/>
                  </a:lnTo>
                  <a:lnTo>
                    <a:pt x="3489" y="23279"/>
                  </a:lnTo>
                  <a:lnTo>
                    <a:pt x="2739" y="25053"/>
                  </a:lnTo>
                  <a:lnTo>
                    <a:pt x="2072" y="26874"/>
                  </a:lnTo>
                  <a:lnTo>
                    <a:pt x="1500" y="28732"/>
                  </a:lnTo>
                  <a:lnTo>
                    <a:pt x="1012" y="30625"/>
                  </a:lnTo>
                  <a:lnTo>
                    <a:pt x="619" y="32554"/>
                  </a:lnTo>
                  <a:lnTo>
                    <a:pt x="310" y="34519"/>
                  </a:lnTo>
                  <a:lnTo>
                    <a:pt x="107" y="36519"/>
                  </a:lnTo>
                  <a:lnTo>
                    <a:pt x="12" y="38543"/>
                  </a:lnTo>
                  <a:lnTo>
                    <a:pt x="0" y="39567"/>
                  </a:lnTo>
                  <a:lnTo>
                    <a:pt x="12" y="40579"/>
                  </a:lnTo>
                  <a:lnTo>
                    <a:pt x="107" y="42603"/>
                  </a:lnTo>
                  <a:lnTo>
                    <a:pt x="310" y="44604"/>
                  </a:lnTo>
                  <a:lnTo>
                    <a:pt x="619" y="46568"/>
                  </a:lnTo>
                  <a:lnTo>
                    <a:pt x="1012" y="48497"/>
                  </a:lnTo>
                  <a:lnTo>
                    <a:pt x="1500" y="50390"/>
                  </a:lnTo>
                  <a:lnTo>
                    <a:pt x="2072" y="52248"/>
                  </a:lnTo>
                  <a:lnTo>
                    <a:pt x="2739" y="54069"/>
                  </a:lnTo>
                  <a:lnTo>
                    <a:pt x="3489" y="55844"/>
                  </a:lnTo>
                  <a:lnTo>
                    <a:pt x="4322" y="57570"/>
                  </a:lnTo>
                  <a:lnTo>
                    <a:pt x="5239" y="59249"/>
                  </a:lnTo>
                  <a:lnTo>
                    <a:pt x="6227" y="60880"/>
                  </a:lnTo>
                  <a:lnTo>
                    <a:pt x="7299" y="62464"/>
                  </a:lnTo>
                  <a:lnTo>
                    <a:pt x="8430" y="63988"/>
                  </a:lnTo>
                  <a:lnTo>
                    <a:pt x="9645" y="65452"/>
                  </a:lnTo>
                  <a:lnTo>
                    <a:pt x="10919" y="66857"/>
                  </a:lnTo>
                  <a:lnTo>
                    <a:pt x="12264" y="68203"/>
                  </a:lnTo>
                  <a:lnTo>
                    <a:pt x="13669" y="69477"/>
                  </a:lnTo>
                  <a:lnTo>
                    <a:pt x="15134" y="70679"/>
                  </a:lnTo>
                  <a:lnTo>
                    <a:pt x="16658" y="71822"/>
                  </a:lnTo>
                  <a:lnTo>
                    <a:pt x="18229" y="72894"/>
                  </a:lnTo>
                  <a:lnTo>
                    <a:pt x="19860" y="73882"/>
                  </a:lnTo>
                  <a:lnTo>
                    <a:pt x="21551" y="74799"/>
                  </a:lnTo>
                  <a:lnTo>
                    <a:pt x="23278" y="75633"/>
                  </a:lnTo>
                  <a:lnTo>
                    <a:pt x="25052" y="76383"/>
                  </a:lnTo>
                  <a:lnTo>
                    <a:pt x="26874" y="77049"/>
                  </a:lnTo>
                  <a:lnTo>
                    <a:pt x="28731" y="77621"/>
                  </a:lnTo>
                  <a:lnTo>
                    <a:pt x="30624" y="78109"/>
                  </a:lnTo>
                  <a:lnTo>
                    <a:pt x="32553" y="78502"/>
                  </a:lnTo>
                  <a:lnTo>
                    <a:pt x="34518" y="78800"/>
                  </a:lnTo>
                  <a:lnTo>
                    <a:pt x="36518" y="79002"/>
                  </a:lnTo>
                  <a:lnTo>
                    <a:pt x="38530" y="79109"/>
                  </a:lnTo>
                  <a:lnTo>
                    <a:pt x="39554" y="79121"/>
                  </a:lnTo>
                  <a:lnTo>
                    <a:pt x="40578" y="79109"/>
                  </a:lnTo>
                  <a:lnTo>
                    <a:pt x="42602" y="79002"/>
                  </a:lnTo>
                  <a:lnTo>
                    <a:pt x="44591" y="78800"/>
                  </a:lnTo>
                  <a:lnTo>
                    <a:pt x="46555" y="78502"/>
                  </a:lnTo>
                  <a:lnTo>
                    <a:pt x="48496" y="78109"/>
                  </a:lnTo>
                  <a:lnTo>
                    <a:pt x="50389" y="77621"/>
                  </a:lnTo>
                  <a:lnTo>
                    <a:pt x="52247" y="77049"/>
                  </a:lnTo>
                  <a:lnTo>
                    <a:pt x="54069" y="76383"/>
                  </a:lnTo>
                  <a:lnTo>
                    <a:pt x="55843" y="75633"/>
                  </a:lnTo>
                  <a:lnTo>
                    <a:pt x="57569" y="74799"/>
                  </a:lnTo>
                  <a:lnTo>
                    <a:pt x="59248" y="73882"/>
                  </a:lnTo>
                  <a:lnTo>
                    <a:pt x="60879" y="72894"/>
                  </a:lnTo>
                  <a:lnTo>
                    <a:pt x="62463" y="71822"/>
                  </a:lnTo>
                  <a:lnTo>
                    <a:pt x="63975" y="70679"/>
                  </a:lnTo>
                  <a:lnTo>
                    <a:pt x="65451" y="69477"/>
                  </a:lnTo>
                  <a:lnTo>
                    <a:pt x="66856" y="68203"/>
                  </a:lnTo>
                  <a:lnTo>
                    <a:pt x="68190" y="66857"/>
                  </a:lnTo>
                  <a:lnTo>
                    <a:pt x="69476" y="65452"/>
                  </a:lnTo>
                  <a:lnTo>
                    <a:pt x="70678" y="63988"/>
                  </a:lnTo>
                  <a:lnTo>
                    <a:pt x="71822" y="62464"/>
                  </a:lnTo>
                  <a:lnTo>
                    <a:pt x="72881" y="60880"/>
                  </a:lnTo>
                  <a:lnTo>
                    <a:pt x="73881" y="59249"/>
                  </a:lnTo>
                  <a:lnTo>
                    <a:pt x="74786" y="57570"/>
                  </a:lnTo>
                  <a:lnTo>
                    <a:pt x="75620" y="55844"/>
                  </a:lnTo>
                  <a:lnTo>
                    <a:pt x="76370" y="54069"/>
                  </a:lnTo>
                  <a:lnTo>
                    <a:pt x="77037" y="52248"/>
                  </a:lnTo>
                  <a:lnTo>
                    <a:pt x="77620" y="50390"/>
                  </a:lnTo>
                  <a:lnTo>
                    <a:pt x="78108" y="48497"/>
                  </a:lnTo>
                  <a:lnTo>
                    <a:pt x="78501" y="46568"/>
                  </a:lnTo>
                  <a:lnTo>
                    <a:pt x="78799" y="44604"/>
                  </a:lnTo>
                  <a:lnTo>
                    <a:pt x="79001" y="42603"/>
                  </a:lnTo>
                  <a:lnTo>
                    <a:pt x="79108" y="40579"/>
                  </a:lnTo>
                  <a:lnTo>
                    <a:pt x="79108" y="39567"/>
                  </a:lnTo>
                  <a:lnTo>
                    <a:pt x="79108" y="38543"/>
                  </a:lnTo>
                  <a:lnTo>
                    <a:pt x="79001" y="36519"/>
                  </a:lnTo>
                  <a:lnTo>
                    <a:pt x="78799" y="34519"/>
                  </a:lnTo>
                  <a:lnTo>
                    <a:pt x="78501" y="32554"/>
                  </a:lnTo>
                  <a:lnTo>
                    <a:pt x="78108" y="30625"/>
                  </a:lnTo>
                  <a:lnTo>
                    <a:pt x="77620" y="28732"/>
                  </a:lnTo>
                  <a:lnTo>
                    <a:pt x="77037" y="26874"/>
                  </a:lnTo>
                  <a:lnTo>
                    <a:pt x="76370" y="25053"/>
                  </a:lnTo>
                  <a:lnTo>
                    <a:pt x="75620" y="23279"/>
                  </a:lnTo>
                  <a:lnTo>
                    <a:pt x="74786" y="21552"/>
                  </a:lnTo>
                  <a:lnTo>
                    <a:pt x="73881" y="19873"/>
                  </a:lnTo>
                  <a:lnTo>
                    <a:pt x="72881" y="18242"/>
                  </a:lnTo>
                  <a:lnTo>
                    <a:pt x="71822" y="16659"/>
                  </a:lnTo>
                  <a:lnTo>
                    <a:pt x="70678" y="15134"/>
                  </a:lnTo>
                  <a:lnTo>
                    <a:pt x="69476" y="13670"/>
                  </a:lnTo>
                  <a:lnTo>
                    <a:pt x="68190" y="12265"/>
                  </a:lnTo>
                  <a:lnTo>
                    <a:pt x="66856" y="10931"/>
                  </a:lnTo>
                  <a:lnTo>
                    <a:pt x="65451" y="9645"/>
                  </a:lnTo>
                  <a:lnTo>
                    <a:pt x="63975" y="8443"/>
                  </a:lnTo>
                  <a:lnTo>
                    <a:pt x="62463" y="7300"/>
                  </a:lnTo>
                  <a:lnTo>
                    <a:pt x="60879" y="6240"/>
                  </a:lnTo>
                  <a:lnTo>
                    <a:pt x="59248" y="5240"/>
                  </a:lnTo>
                  <a:lnTo>
                    <a:pt x="57569" y="4335"/>
                  </a:lnTo>
                  <a:lnTo>
                    <a:pt x="55843" y="3502"/>
                  </a:lnTo>
                  <a:lnTo>
                    <a:pt x="54069" y="2751"/>
                  </a:lnTo>
                  <a:lnTo>
                    <a:pt x="52247" y="2085"/>
                  </a:lnTo>
                  <a:lnTo>
                    <a:pt x="50389" y="1501"/>
                  </a:lnTo>
                  <a:lnTo>
                    <a:pt x="48496" y="1013"/>
                  </a:lnTo>
                  <a:lnTo>
                    <a:pt x="46555" y="620"/>
                  </a:lnTo>
                  <a:lnTo>
                    <a:pt x="44591" y="322"/>
                  </a:lnTo>
                  <a:lnTo>
                    <a:pt x="42602" y="120"/>
                  </a:lnTo>
                  <a:lnTo>
                    <a:pt x="40578" y="13"/>
                  </a:lnTo>
                  <a:lnTo>
                    <a:pt x="395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20" name="Google Shape;920;p28"/>
          <p:cNvSpPr/>
          <p:nvPr/>
        </p:nvSpPr>
        <p:spPr>
          <a:xfrm>
            <a:off x="6775483" y="981075"/>
            <a:ext cx="1016134" cy="355045"/>
          </a:xfrm>
          <a:custGeom>
            <a:avLst/>
            <a:gdLst/>
            <a:ahLst/>
            <a:cxnLst/>
            <a:rect l="l" t="t" r="r" b="b"/>
            <a:pathLst>
              <a:path w="18100" h="6324" extrusionOk="0">
                <a:moveTo>
                  <a:pt x="5990" y="1"/>
                </a:moveTo>
                <a:lnTo>
                  <a:pt x="5359" y="72"/>
                </a:lnTo>
                <a:lnTo>
                  <a:pt x="4740" y="191"/>
                </a:lnTo>
                <a:lnTo>
                  <a:pt x="4144" y="382"/>
                </a:lnTo>
                <a:lnTo>
                  <a:pt x="3573" y="620"/>
                </a:lnTo>
                <a:lnTo>
                  <a:pt x="3037" y="906"/>
                </a:lnTo>
                <a:lnTo>
                  <a:pt x="2537" y="1251"/>
                </a:lnTo>
                <a:lnTo>
                  <a:pt x="2061" y="1632"/>
                </a:lnTo>
                <a:lnTo>
                  <a:pt x="1632" y="2073"/>
                </a:lnTo>
                <a:lnTo>
                  <a:pt x="1251" y="2537"/>
                </a:lnTo>
                <a:lnTo>
                  <a:pt x="906" y="3037"/>
                </a:lnTo>
                <a:lnTo>
                  <a:pt x="620" y="3573"/>
                </a:lnTo>
                <a:lnTo>
                  <a:pt x="382" y="4144"/>
                </a:lnTo>
                <a:lnTo>
                  <a:pt x="191" y="4740"/>
                </a:lnTo>
                <a:lnTo>
                  <a:pt x="60" y="5359"/>
                </a:lnTo>
                <a:lnTo>
                  <a:pt x="1" y="5990"/>
                </a:lnTo>
                <a:lnTo>
                  <a:pt x="1" y="6323"/>
                </a:lnTo>
                <a:lnTo>
                  <a:pt x="18099" y="6323"/>
                </a:lnTo>
                <a:lnTo>
                  <a:pt x="18087" y="5883"/>
                </a:lnTo>
                <a:lnTo>
                  <a:pt x="17921" y="5061"/>
                </a:lnTo>
                <a:lnTo>
                  <a:pt x="17599" y="4299"/>
                </a:lnTo>
                <a:lnTo>
                  <a:pt x="17135" y="3620"/>
                </a:lnTo>
                <a:lnTo>
                  <a:pt x="16563" y="3049"/>
                </a:lnTo>
                <a:lnTo>
                  <a:pt x="15896" y="2596"/>
                </a:lnTo>
                <a:lnTo>
                  <a:pt x="15134" y="2275"/>
                </a:lnTo>
                <a:lnTo>
                  <a:pt x="14301" y="2108"/>
                </a:lnTo>
                <a:lnTo>
                  <a:pt x="13872" y="2096"/>
                </a:lnTo>
                <a:lnTo>
                  <a:pt x="13551" y="2096"/>
                </a:lnTo>
                <a:lnTo>
                  <a:pt x="12944" y="2192"/>
                </a:lnTo>
                <a:lnTo>
                  <a:pt x="12360" y="2370"/>
                </a:lnTo>
                <a:lnTo>
                  <a:pt x="11812" y="2620"/>
                </a:lnTo>
                <a:lnTo>
                  <a:pt x="11562" y="2775"/>
                </a:lnTo>
                <a:lnTo>
                  <a:pt x="11336" y="2465"/>
                </a:lnTo>
                <a:lnTo>
                  <a:pt x="10848" y="1894"/>
                </a:lnTo>
                <a:lnTo>
                  <a:pt x="10288" y="1382"/>
                </a:lnTo>
                <a:lnTo>
                  <a:pt x="9669" y="941"/>
                </a:lnTo>
                <a:lnTo>
                  <a:pt x="8991" y="584"/>
                </a:lnTo>
                <a:lnTo>
                  <a:pt x="8276" y="298"/>
                </a:lnTo>
                <a:lnTo>
                  <a:pt x="7514" y="108"/>
                </a:lnTo>
                <a:lnTo>
                  <a:pt x="6728" y="1"/>
                </a:lnTo>
                <a:close/>
              </a:path>
            </a:pathLst>
          </a:custGeom>
          <a:solidFill>
            <a:srgbClr val="E7F3EE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1" name="Google Shape;921;p28"/>
          <p:cNvSpPr/>
          <p:nvPr/>
        </p:nvSpPr>
        <p:spPr>
          <a:xfrm>
            <a:off x="6067542" y="2208698"/>
            <a:ext cx="82959" cy="62677"/>
          </a:xfrm>
          <a:custGeom>
            <a:avLst/>
            <a:gdLst/>
            <a:ahLst/>
            <a:cxnLst/>
            <a:rect l="l" t="t" r="r" b="b"/>
            <a:pathLst>
              <a:path w="3358" h="2537" fill="none" extrusionOk="0">
                <a:moveTo>
                  <a:pt x="0" y="2537"/>
                </a:moveTo>
                <a:lnTo>
                  <a:pt x="0" y="1679"/>
                </a:lnTo>
                <a:lnTo>
                  <a:pt x="12" y="1501"/>
                </a:lnTo>
                <a:lnTo>
                  <a:pt x="72" y="1179"/>
                </a:lnTo>
                <a:lnTo>
                  <a:pt x="203" y="870"/>
                </a:lnTo>
                <a:lnTo>
                  <a:pt x="381" y="608"/>
                </a:lnTo>
                <a:lnTo>
                  <a:pt x="608" y="381"/>
                </a:lnTo>
                <a:lnTo>
                  <a:pt x="881" y="203"/>
                </a:lnTo>
                <a:lnTo>
                  <a:pt x="1179" y="72"/>
                </a:lnTo>
                <a:lnTo>
                  <a:pt x="1501" y="0"/>
                </a:lnTo>
                <a:lnTo>
                  <a:pt x="1679" y="0"/>
                </a:lnTo>
                <a:lnTo>
                  <a:pt x="1679" y="0"/>
                </a:lnTo>
                <a:lnTo>
                  <a:pt x="1846" y="0"/>
                </a:lnTo>
                <a:lnTo>
                  <a:pt x="2179" y="72"/>
                </a:lnTo>
                <a:lnTo>
                  <a:pt x="2477" y="203"/>
                </a:lnTo>
                <a:lnTo>
                  <a:pt x="2739" y="381"/>
                </a:lnTo>
                <a:lnTo>
                  <a:pt x="2977" y="608"/>
                </a:lnTo>
                <a:lnTo>
                  <a:pt x="3156" y="870"/>
                </a:lnTo>
                <a:lnTo>
                  <a:pt x="3275" y="1179"/>
                </a:lnTo>
                <a:lnTo>
                  <a:pt x="3346" y="1501"/>
                </a:lnTo>
                <a:lnTo>
                  <a:pt x="3358" y="1679"/>
                </a:lnTo>
                <a:lnTo>
                  <a:pt x="3358" y="2537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2" name="Google Shape;922;p28"/>
          <p:cNvSpPr/>
          <p:nvPr/>
        </p:nvSpPr>
        <p:spPr>
          <a:xfrm>
            <a:off x="6622433" y="1993879"/>
            <a:ext cx="82688" cy="62677"/>
          </a:xfrm>
          <a:custGeom>
            <a:avLst/>
            <a:gdLst/>
            <a:ahLst/>
            <a:cxnLst/>
            <a:rect l="l" t="t" r="r" b="b"/>
            <a:pathLst>
              <a:path w="3347" h="2537" fill="none" extrusionOk="0">
                <a:moveTo>
                  <a:pt x="3347" y="2537"/>
                </a:moveTo>
                <a:lnTo>
                  <a:pt x="3347" y="1679"/>
                </a:lnTo>
                <a:lnTo>
                  <a:pt x="3335" y="1501"/>
                </a:lnTo>
                <a:lnTo>
                  <a:pt x="3275" y="1179"/>
                </a:lnTo>
                <a:lnTo>
                  <a:pt x="3144" y="870"/>
                </a:lnTo>
                <a:lnTo>
                  <a:pt x="2966" y="608"/>
                </a:lnTo>
                <a:lnTo>
                  <a:pt x="2739" y="382"/>
                </a:lnTo>
                <a:lnTo>
                  <a:pt x="2466" y="203"/>
                </a:lnTo>
                <a:lnTo>
                  <a:pt x="2168" y="72"/>
                </a:lnTo>
                <a:lnTo>
                  <a:pt x="1846" y="1"/>
                </a:lnTo>
                <a:lnTo>
                  <a:pt x="1668" y="1"/>
                </a:lnTo>
                <a:lnTo>
                  <a:pt x="1668" y="1"/>
                </a:lnTo>
                <a:lnTo>
                  <a:pt x="1501" y="1"/>
                </a:lnTo>
                <a:lnTo>
                  <a:pt x="1168" y="72"/>
                </a:lnTo>
                <a:lnTo>
                  <a:pt x="870" y="203"/>
                </a:lnTo>
                <a:lnTo>
                  <a:pt x="608" y="382"/>
                </a:lnTo>
                <a:lnTo>
                  <a:pt x="370" y="608"/>
                </a:lnTo>
                <a:lnTo>
                  <a:pt x="191" y="870"/>
                </a:lnTo>
                <a:lnTo>
                  <a:pt x="72" y="1179"/>
                </a:lnTo>
                <a:lnTo>
                  <a:pt x="1" y="1501"/>
                </a:lnTo>
                <a:lnTo>
                  <a:pt x="1" y="1679"/>
                </a:lnTo>
                <a:lnTo>
                  <a:pt x="1" y="2537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33"/>
          <p:cNvSpPr txBox="1"/>
          <p:nvPr>
            <p:ph type="title"/>
          </p:nvPr>
        </p:nvSpPr>
        <p:spPr>
          <a:xfrm>
            <a:off x="2984500" y="2002790"/>
            <a:ext cx="5450205" cy="12376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>
                <a:solidFill>
                  <a:srgbClr val="0D678F"/>
                </a:solidFill>
              </a:rPr>
              <a:t>Blockchain's Role</a:t>
            </a:r>
            <a:br>
              <a:rPr lang="en-US">
                <a:solidFill>
                  <a:srgbClr val="0D678F"/>
                </a:solidFill>
              </a:rPr>
            </a:br>
            <a:endParaRPr lang="en-US">
              <a:solidFill>
                <a:srgbClr val="0D678F"/>
              </a:solidFill>
            </a:endParaRPr>
          </a:p>
        </p:txBody>
      </p:sp>
      <p:sp>
        <p:nvSpPr>
          <p:cNvPr id="1001" name="Google Shape;1001;p33"/>
          <p:cNvSpPr txBox="1"/>
          <p:nvPr>
            <p:ph type="ctrTitle" idx="2"/>
          </p:nvPr>
        </p:nvSpPr>
        <p:spPr>
          <a:xfrm>
            <a:off x="2971065" y="2860305"/>
            <a:ext cx="5450400" cy="33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400">
                <a:solidFill>
                  <a:srgbClr val="126B8F"/>
                </a:solidFill>
              </a:rPr>
              <a:t>All about Trust!</a:t>
            </a:r>
            <a:endParaRPr lang="en-US" sz="1400">
              <a:solidFill>
                <a:srgbClr val="126B8F"/>
              </a:solidFill>
            </a:endParaRPr>
          </a:p>
        </p:txBody>
      </p:sp>
      <p:sp>
        <p:nvSpPr>
          <p:cNvPr id="1002" name="Google Shape;1002;p33"/>
          <p:cNvSpPr txBox="1"/>
          <p:nvPr>
            <p:ph type="title" idx="3"/>
          </p:nvPr>
        </p:nvSpPr>
        <p:spPr>
          <a:xfrm>
            <a:off x="2984400" y="917400"/>
            <a:ext cx="2469600" cy="123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03.</a:t>
            </a:r>
            <a:endParaRPr lang="en-US"/>
          </a:p>
        </p:txBody>
      </p:sp>
      <p:grpSp>
        <p:nvGrpSpPr>
          <p:cNvPr id="1003" name="Google Shape;1003;p33"/>
          <p:cNvGrpSpPr/>
          <p:nvPr/>
        </p:nvGrpSpPr>
        <p:grpSpPr>
          <a:xfrm>
            <a:off x="0" y="3721"/>
            <a:ext cx="2828337" cy="2959406"/>
            <a:chOff x="0" y="3721"/>
            <a:chExt cx="2828337" cy="2959406"/>
          </a:xfrm>
        </p:grpSpPr>
        <p:sp>
          <p:nvSpPr>
            <p:cNvPr id="1004" name="Google Shape;1004;p33"/>
            <p:cNvSpPr/>
            <p:nvPr/>
          </p:nvSpPr>
          <p:spPr>
            <a:xfrm>
              <a:off x="0" y="3721"/>
              <a:ext cx="2196986" cy="2320357"/>
            </a:xfrm>
            <a:custGeom>
              <a:avLst/>
              <a:gdLst/>
              <a:ahLst/>
              <a:cxnLst/>
              <a:rect l="l" t="t" r="r" b="b"/>
              <a:pathLst>
                <a:path w="4828540" h="5099685" extrusionOk="0">
                  <a:moveTo>
                    <a:pt x="4828219" y="5099477"/>
                  </a:moveTo>
                  <a:lnTo>
                    <a:pt x="4812365" y="5050834"/>
                  </a:lnTo>
                  <a:lnTo>
                    <a:pt x="4796234" y="5002358"/>
                  </a:lnTo>
                  <a:lnTo>
                    <a:pt x="4779828" y="4954049"/>
                  </a:lnTo>
                  <a:lnTo>
                    <a:pt x="4763149" y="4905910"/>
                  </a:lnTo>
                  <a:lnTo>
                    <a:pt x="4746196" y="4857939"/>
                  </a:lnTo>
                  <a:lnTo>
                    <a:pt x="4728973" y="4810139"/>
                  </a:lnTo>
                  <a:lnTo>
                    <a:pt x="4711478" y="4762509"/>
                  </a:lnTo>
                  <a:lnTo>
                    <a:pt x="4693715" y="4715049"/>
                  </a:lnTo>
                  <a:lnTo>
                    <a:pt x="4675683" y="4667762"/>
                  </a:lnTo>
                  <a:lnTo>
                    <a:pt x="4657385" y="4620646"/>
                  </a:lnTo>
                  <a:lnTo>
                    <a:pt x="4638820" y="4573703"/>
                  </a:lnTo>
                  <a:lnTo>
                    <a:pt x="4619991" y="4526933"/>
                  </a:lnTo>
                  <a:lnTo>
                    <a:pt x="4600899" y="4480338"/>
                  </a:lnTo>
                  <a:lnTo>
                    <a:pt x="4581544" y="4433916"/>
                  </a:lnTo>
                  <a:lnTo>
                    <a:pt x="4561928" y="4387670"/>
                  </a:lnTo>
                  <a:lnTo>
                    <a:pt x="4542051" y="4341600"/>
                  </a:lnTo>
                  <a:lnTo>
                    <a:pt x="4521916" y="4295706"/>
                  </a:lnTo>
                  <a:lnTo>
                    <a:pt x="4501523" y="4249988"/>
                  </a:lnTo>
                  <a:lnTo>
                    <a:pt x="4480874" y="4204448"/>
                  </a:lnTo>
                  <a:lnTo>
                    <a:pt x="4459969" y="4159087"/>
                  </a:lnTo>
                  <a:lnTo>
                    <a:pt x="4438810" y="4113903"/>
                  </a:lnTo>
                  <a:lnTo>
                    <a:pt x="4417397" y="4068899"/>
                  </a:lnTo>
                  <a:lnTo>
                    <a:pt x="4395733" y="4024075"/>
                  </a:lnTo>
                  <a:lnTo>
                    <a:pt x="4373818" y="3979431"/>
                  </a:lnTo>
                  <a:lnTo>
                    <a:pt x="4351653" y="3934968"/>
                  </a:lnTo>
                  <a:lnTo>
                    <a:pt x="4329239" y="3890687"/>
                  </a:lnTo>
                  <a:lnTo>
                    <a:pt x="4302320" y="3838374"/>
                  </a:lnTo>
                  <a:lnTo>
                    <a:pt x="4275054" y="3786318"/>
                  </a:lnTo>
                  <a:lnTo>
                    <a:pt x="4247443" y="3734521"/>
                  </a:lnTo>
                  <a:lnTo>
                    <a:pt x="4219490" y="3682983"/>
                  </a:lnTo>
                  <a:lnTo>
                    <a:pt x="4191196" y="3631706"/>
                  </a:lnTo>
                  <a:lnTo>
                    <a:pt x="4162564" y="3580691"/>
                  </a:lnTo>
                  <a:lnTo>
                    <a:pt x="4133595" y="3529938"/>
                  </a:lnTo>
                  <a:lnTo>
                    <a:pt x="4104290" y="3479449"/>
                  </a:lnTo>
                  <a:lnTo>
                    <a:pt x="4074653" y="3429224"/>
                  </a:lnTo>
                  <a:lnTo>
                    <a:pt x="4044685" y="3379265"/>
                  </a:lnTo>
                  <a:lnTo>
                    <a:pt x="4014388" y="3329572"/>
                  </a:lnTo>
                  <a:lnTo>
                    <a:pt x="3983763" y="3280146"/>
                  </a:lnTo>
                  <a:lnTo>
                    <a:pt x="3952814" y="3230989"/>
                  </a:lnTo>
                  <a:lnTo>
                    <a:pt x="3921541" y="3182102"/>
                  </a:lnTo>
                  <a:lnTo>
                    <a:pt x="3889946" y="3133485"/>
                  </a:lnTo>
                  <a:lnTo>
                    <a:pt x="3858033" y="3085139"/>
                  </a:lnTo>
                  <a:lnTo>
                    <a:pt x="3825801" y="3037066"/>
                  </a:lnTo>
                  <a:lnTo>
                    <a:pt x="3793255" y="2989266"/>
                  </a:lnTo>
                  <a:lnTo>
                    <a:pt x="3760394" y="2941741"/>
                  </a:lnTo>
                  <a:lnTo>
                    <a:pt x="3727222" y="2894491"/>
                  </a:lnTo>
                  <a:lnTo>
                    <a:pt x="3693740" y="2847517"/>
                  </a:lnTo>
                  <a:lnTo>
                    <a:pt x="3659950" y="2800821"/>
                  </a:lnTo>
                  <a:lnTo>
                    <a:pt x="3625854" y="2754403"/>
                  </a:lnTo>
                  <a:lnTo>
                    <a:pt x="3591455" y="2708264"/>
                  </a:lnTo>
                  <a:lnTo>
                    <a:pt x="3556753" y="2662406"/>
                  </a:lnTo>
                  <a:lnTo>
                    <a:pt x="3521751" y="2616829"/>
                  </a:lnTo>
                  <a:lnTo>
                    <a:pt x="3486451" y="2571534"/>
                  </a:lnTo>
                  <a:lnTo>
                    <a:pt x="3450854" y="2526523"/>
                  </a:lnTo>
                  <a:lnTo>
                    <a:pt x="3414963" y="2481796"/>
                  </a:lnTo>
                  <a:lnTo>
                    <a:pt x="3378780" y="2437354"/>
                  </a:lnTo>
                  <a:lnTo>
                    <a:pt x="3342306" y="2393198"/>
                  </a:lnTo>
                  <a:lnTo>
                    <a:pt x="3305544" y="2349330"/>
                  </a:lnTo>
                  <a:lnTo>
                    <a:pt x="3268495" y="2305750"/>
                  </a:lnTo>
                  <a:lnTo>
                    <a:pt x="3231161" y="2262459"/>
                  </a:lnTo>
                  <a:lnTo>
                    <a:pt x="3193545" y="2219458"/>
                  </a:lnTo>
                  <a:lnTo>
                    <a:pt x="3155648" y="2176749"/>
                  </a:lnTo>
                  <a:lnTo>
                    <a:pt x="3117472" y="2134332"/>
                  </a:lnTo>
                  <a:lnTo>
                    <a:pt x="3079018" y="2092208"/>
                  </a:lnTo>
                  <a:lnTo>
                    <a:pt x="3040290" y="2050378"/>
                  </a:lnTo>
                  <a:lnTo>
                    <a:pt x="3001289" y="2008843"/>
                  </a:lnTo>
                  <a:lnTo>
                    <a:pt x="2962017" y="1967604"/>
                  </a:lnTo>
                  <a:lnTo>
                    <a:pt x="2922475" y="1926663"/>
                  </a:lnTo>
                  <a:lnTo>
                    <a:pt x="2882666" y="1886019"/>
                  </a:lnTo>
                  <a:lnTo>
                    <a:pt x="2842591" y="1845675"/>
                  </a:lnTo>
                  <a:lnTo>
                    <a:pt x="2802253" y="1805631"/>
                  </a:lnTo>
                  <a:lnTo>
                    <a:pt x="2761654" y="1765888"/>
                  </a:lnTo>
                  <a:lnTo>
                    <a:pt x="2720795" y="1726447"/>
                  </a:lnTo>
                  <a:lnTo>
                    <a:pt x="2679678" y="1687309"/>
                  </a:lnTo>
                  <a:lnTo>
                    <a:pt x="2638305" y="1648475"/>
                  </a:lnTo>
                  <a:lnTo>
                    <a:pt x="2596679" y="1609946"/>
                  </a:lnTo>
                  <a:lnTo>
                    <a:pt x="2554801" y="1571723"/>
                  </a:lnTo>
                  <a:lnTo>
                    <a:pt x="2512672" y="1533807"/>
                  </a:lnTo>
                  <a:lnTo>
                    <a:pt x="2470296" y="1496199"/>
                  </a:lnTo>
                  <a:lnTo>
                    <a:pt x="2427674" y="1458901"/>
                  </a:lnTo>
                  <a:lnTo>
                    <a:pt x="2384807" y="1421912"/>
                  </a:lnTo>
                  <a:lnTo>
                    <a:pt x="2341698" y="1385234"/>
                  </a:lnTo>
                  <a:lnTo>
                    <a:pt x="2298349" y="1348868"/>
                  </a:lnTo>
                  <a:lnTo>
                    <a:pt x="2254762" y="1312815"/>
                  </a:lnTo>
                  <a:lnTo>
                    <a:pt x="2210938" y="1277076"/>
                  </a:lnTo>
                  <a:lnTo>
                    <a:pt x="2166879" y="1241652"/>
                  </a:lnTo>
                  <a:lnTo>
                    <a:pt x="2122588" y="1206544"/>
                  </a:lnTo>
                  <a:lnTo>
                    <a:pt x="2078066" y="1171752"/>
                  </a:lnTo>
                  <a:lnTo>
                    <a:pt x="2033316" y="1137279"/>
                  </a:lnTo>
                  <a:lnTo>
                    <a:pt x="1988339" y="1103124"/>
                  </a:lnTo>
                  <a:lnTo>
                    <a:pt x="1943137" y="1069290"/>
                  </a:lnTo>
                  <a:lnTo>
                    <a:pt x="1897711" y="1035776"/>
                  </a:lnTo>
                  <a:lnTo>
                    <a:pt x="1852065" y="1002584"/>
                  </a:lnTo>
                  <a:lnTo>
                    <a:pt x="1806200" y="969715"/>
                  </a:lnTo>
                  <a:lnTo>
                    <a:pt x="1760118" y="937170"/>
                  </a:lnTo>
                  <a:lnTo>
                    <a:pt x="1713820" y="904949"/>
                  </a:lnTo>
                  <a:lnTo>
                    <a:pt x="1667309" y="873054"/>
                  </a:lnTo>
                  <a:lnTo>
                    <a:pt x="1620587" y="841486"/>
                  </a:lnTo>
                  <a:lnTo>
                    <a:pt x="1573655" y="810246"/>
                  </a:lnTo>
                  <a:lnTo>
                    <a:pt x="1526516" y="779335"/>
                  </a:lnTo>
                  <a:lnTo>
                    <a:pt x="1479171" y="748753"/>
                  </a:lnTo>
                  <a:lnTo>
                    <a:pt x="1431623" y="718503"/>
                  </a:lnTo>
                  <a:lnTo>
                    <a:pt x="1383873" y="688583"/>
                  </a:lnTo>
                  <a:lnTo>
                    <a:pt x="1335923" y="658997"/>
                  </a:lnTo>
                  <a:lnTo>
                    <a:pt x="1287775" y="629744"/>
                  </a:lnTo>
                  <a:lnTo>
                    <a:pt x="1239431" y="600826"/>
                  </a:lnTo>
                  <a:lnTo>
                    <a:pt x="1190894" y="572244"/>
                  </a:lnTo>
                  <a:lnTo>
                    <a:pt x="1142164" y="543998"/>
                  </a:lnTo>
                  <a:lnTo>
                    <a:pt x="1093244" y="516090"/>
                  </a:lnTo>
                  <a:lnTo>
                    <a:pt x="1044136" y="488521"/>
                  </a:lnTo>
                  <a:lnTo>
                    <a:pt x="994841" y="461291"/>
                  </a:lnTo>
                  <a:lnTo>
                    <a:pt x="945363" y="434402"/>
                  </a:lnTo>
                  <a:lnTo>
                    <a:pt x="895701" y="407855"/>
                  </a:lnTo>
                  <a:lnTo>
                    <a:pt x="845860" y="381650"/>
                  </a:lnTo>
                  <a:lnTo>
                    <a:pt x="795839" y="355789"/>
                  </a:lnTo>
                  <a:lnTo>
                    <a:pt x="745643" y="330272"/>
                  </a:lnTo>
                  <a:lnTo>
                    <a:pt x="695271" y="305101"/>
                  </a:lnTo>
                  <a:lnTo>
                    <a:pt x="644727" y="280276"/>
                  </a:lnTo>
                  <a:lnTo>
                    <a:pt x="594011" y="255799"/>
                  </a:lnTo>
                  <a:lnTo>
                    <a:pt x="543127" y="231671"/>
                  </a:lnTo>
                  <a:lnTo>
                    <a:pt x="492076" y="207892"/>
                  </a:lnTo>
                  <a:lnTo>
                    <a:pt x="440860" y="184464"/>
                  </a:lnTo>
                  <a:lnTo>
                    <a:pt x="389481" y="161387"/>
                  </a:lnTo>
                  <a:lnTo>
                    <a:pt x="337940" y="138662"/>
                  </a:lnTo>
                  <a:lnTo>
                    <a:pt x="286241" y="116291"/>
                  </a:lnTo>
                  <a:lnTo>
                    <a:pt x="234384" y="94275"/>
                  </a:lnTo>
                  <a:lnTo>
                    <a:pt x="182371" y="72614"/>
                  </a:lnTo>
                  <a:lnTo>
                    <a:pt x="130205" y="51309"/>
                  </a:lnTo>
                  <a:lnTo>
                    <a:pt x="77888" y="30362"/>
                  </a:lnTo>
                  <a:lnTo>
                    <a:pt x="25421" y="9774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26B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1607828" y="861591"/>
              <a:ext cx="1204817" cy="485683"/>
            </a:xfrm>
            <a:custGeom>
              <a:avLst/>
              <a:gdLst/>
              <a:ahLst/>
              <a:cxnLst/>
              <a:rect l="l" t="t" r="r" b="b"/>
              <a:pathLst>
                <a:path w="2647950" h="1067435" extrusionOk="0">
                  <a:moveTo>
                    <a:pt x="1200661" y="0"/>
                  </a:moveTo>
                  <a:lnTo>
                    <a:pt x="1155563" y="232"/>
                  </a:lnTo>
                  <a:lnTo>
                    <a:pt x="1110462" y="1511"/>
                  </a:lnTo>
                  <a:lnTo>
                    <a:pt x="1065376" y="3836"/>
                  </a:lnTo>
                  <a:lnTo>
                    <a:pt x="1020325" y="7210"/>
                  </a:lnTo>
                  <a:lnTo>
                    <a:pt x="975329" y="11634"/>
                  </a:lnTo>
                  <a:lnTo>
                    <a:pt x="930407" y="17111"/>
                  </a:lnTo>
                  <a:lnTo>
                    <a:pt x="885577" y="23642"/>
                  </a:lnTo>
                  <a:lnTo>
                    <a:pt x="840861" y="31228"/>
                  </a:lnTo>
                  <a:lnTo>
                    <a:pt x="796276" y="39871"/>
                  </a:lnTo>
                  <a:lnTo>
                    <a:pt x="751842" y="49574"/>
                  </a:lnTo>
                  <a:lnTo>
                    <a:pt x="707580" y="60337"/>
                  </a:lnTo>
                  <a:lnTo>
                    <a:pt x="663507" y="72162"/>
                  </a:lnTo>
                  <a:lnTo>
                    <a:pt x="619643" y="85052"/>
                  </a:lnTo>
                  <a:lnTo>
                    <a:pt x="576009" y="99007"/>
                  </a:lnTo>
                  <a:lnTo>
                    <a:pt x="532623" y="114030"/>
                  </a:lnTo>
                  <a:lnTo>
                    <a:pt x="489504" y="130121"/>
                  </a:lnTo>
                  <a:lnTo>
                    <a:pt x="446672" y="147284"/>
                  </a:lnTo>
                  <a:lnTo>
                    <a:pt x="404146" y="165519"/>
                  </a:lnTo>
                  <a:lnTo>
                    <a:pt x="361946" y="184829"/>
                  </a:lnTo>
                  <a:lnTo>
                    <a:pt x="320091" y="205214"/>
                  </a:lnTo>
                  <a:lnTo>
                    <a:pt x="278601" y="226677"/>
                  </a:lnTo>
                  <a:lnTo>
                    <a:pt x="237494" y="249219"/>
                  </a:lnTo>
                  <a:lnTo>
                    <a:pt x="196791" y="272842"/>
                  </a:lnTo>
                  <a:lnTo>
                    <a:pt x="156510" y="297548"/>
                  </a:lnTo>
                  <a:lnTo>
                    <a:pt x="116671" y="323339"/>
                  </a:lnTo>
                  <a:lnTo>
                    <a:pt x="77293" y="350215"/>
                  </a:lnTo>
                  <a:lnTo>
                    <a:pt x="38396" y="378180"/>
                  </a:lnTo>
                  <a:lnTo>
                    <a:pt x="0" y="407234"/>
                  </a:lnTo>
                  <a:lnTo>
                    <a:pt x="46291" y="456447"/>
                  </a:lnTo>
                  <a:lnTo>
                    <a:pt x="79844" y="491249"/>
                  </a:lnTo>
                  <a:lnTo>
                    <a:pt x="114072" y="525049"/>
                  </a:lnTo>
                  <a:lnTo>
                    <a:pt x="148955" y="557844"/>
                  </a:lnTo>
                  <a:lnTo>
                    <a:pt x="184474" y="589634"/>
                  </a:lnTo>
                  <a:lnTo>
                    <a:pt x="220609" y="620416"/>
                  </a:lnTo>
                  <a:lnTo>
                    <a:pt x="257340" y="650189"/>
                  </a:lnTo>
                  <a:lnTo>
                    <a:pt x="294647" y="678951"/>
                  </a:lnTo>
                  <a:lnTo>
                    <a:pt x="332511" y="706700"/>
                  </a:lnTo>
                  <a:lnTo>
                    <a:pt x="370913" y="733435"/>
                  </a:lnTo>
                  <a:lnTo>
                    <a:pt x="409831" y="759153"/>
                  </a:lnTo>
                  <a:lnTo>
                    <a:pt x="449247" y="783853"/>
                  </a:lnTo>
                  <a:lnTo>
                    <a:pt x="489141" y="807534"/>
                  </a:lnTo>
                  <a:lnTo>
                    <a:pt x="529493" y="830193"/>
                  </a:lnTo>
                  <a:lnTo>
                    <a:pt x="570282" y="851829"/>
                  </a:lnTo>
                  <a:lnTo>
                    <a:pt x="611491" y="872439"/>
                  </a:lnTo>
                  <a:lnTo>
                    <a:pt x="653098" y="892024"/>
                  </a:lnTo>
                  <a:lnTo>
                    <a:pt x="695084" y="910579"/>
                  </a:lnTo>
                  <a:lnTo>
                    <a:pt x="737429" y="928105"/>
                  </a:lnTo>
                  <a:lnTo>
                    <a:pt x="780114" y="944599"/>
                  </a:lnTo>
                  <a:lnTo>
                    <a:pt x="823119" y="960059"/>
                  </a:lnTo>
                  <a:lnTo>
                    <a:pt x="866423" y="974484"/>
                  </a:lnTo>
                  <a:lnTo>
                    <a:pt x="910008" y="987872"/>
                  </a:lnTo>
                  <a:lnTo>
                    <a:pt x="953854" y="1000221"/>
                  </a:lnTo>
                  <a:lnTo>
                    <a:pt x="997940" y="1011529"/>
                  </a:lnTo>
                  <a:lnTo>
                    <a:pt x="1042247" y="1021795"/>
                  </a:lnTo>
                  <a:lnTo>
                    <a:pt x="1086755" y="1031017"/>
                  </a:lnTo>
                  <a:lnTo>
                    <a:pt x="1131445" y="1039193"/>
                  </a:lnTo>
                  <a:lnTo>
                    <a:pt x="1176296" y="1046322"/>
                  </a:lnTo>
                  <a:lnTo>
                    <a:pt x="1221290" y="1052401"/>
                  </a:lnTo>
                  <a:lnTo>
                    <a:pt x="1266406" y="1057429"/>
                  </a:lnTo>
                  <a:lnTo>
                    <a:pt x="1311624" y="1061405"/>
                  </a:lnTo>
                  <a:lnTo>
                    <a:pt x="1356925" y="1064326"/>
                  </a:lnTo>
                  <a:lnTo>
                    <a:pt x="1402289" y="1066191"/>
                  </a:lnTo>
                  <a:lnTo>
                    <a:pt x="1447697" y="1066998"/>
                  </a:lnTo>
                  <a:lnTo>
                    <a:pt x="1493128" y="1066746"/>
                  </a:lnTo>
                  <a:lnTo>
                    <a:pt x="1538562" y="1065432"/>
                  </a:lnTo>
                  <a:lnTo>
                    <a:pt x="1583981" y="1063055"/>
                  </a:lnTo>
                  <a:lnTo>
                    <a:pt x="1629364" y="1059613"/>
                  </a:lnTo>
                  <a:lnTo>
                    <a:pt x="1674691" y="1055104"/>
                  </a:lnTo>
                  <a:lnTo>
                    <a:pt x="1719944" y="1049527"/>
                  </a:lnTo>
                  <a:lnTo>
                    <a:pt x="1765101" y="1042880"/>
                  </a:lnTo>
                  <a:lnTo>
                    <a:pt x="1810143" y="1035161"/>
                  </a:lnTo>
                  <a:lnTo>
                    <a:pt x="1855051" y="1026369"/>
                  </a:lnTo>
                  <a:lnTo>
                    <a:pt x="1899805" y="1016501"/>
                  </a:lnTo>
                  <a:lnTo>
                    <a:pt x="1944385" y="1005556"/>
                  </a:lnTo>
                  <a:lnTo>
                    <a:pt x="1988771" y="993532"/>
                  </a:lnTo>
                  <a:lnTo>
                    <a:pt x="2032944" y="980428"/>
                  </a:lnTo>
                  <a:lnTo>
                    <a:pt x="2076883" y="966242"/>
                  </a:lnTo>
                  <a:lnTo>
                    <a:pt x="2120570" y="950972"/>
                  </a:lnTo>
                  <a:lnTo>
                    <a:pt x="2163984" y="934616"/>
                  </a:lnTo>
                  <a:lnTo>
                    <a:pt x="2207105" y="917172"/>
                  </a:lnTo>
                  <a:lnTo>
                    <a:pt x="2249914" y="898639"/>
                  </a:lnTo>
                  <a:lnTo>
                    <a:pt x="2292391" y="879016"/>
                  </a:lnTo>
                  <a:lnTo>
                    <a:pt x="2334517" y="858299"/>
                  </a:lnTo>
                  <a:lnTo>
                    <a:pt x="2376271" y="836489"/>
                  </a:lnTo>
                  <a:lnTo>
                    <a:pt x="2417634" y="813582"/>
                  </a:lnTo>
                  <a:lnTo>
                    <a:pt x="2458585" y="789577"/>
                  </a:lnTo>
                  <a:lnTo>
                    <a:pt x="2499107" y="764473"/>
                  </a:lnTo>
                  <a:lnTo>
                    <a:pt x="2539177" y="738267"/>
                  </a:lnTo>
                  <a:lnTo>
                    <a:pt x="2578778" y="710958"/>
                  </a:lnTo>
                  <a:lnTo>
                    <a:pt x="2617888" y="682545"/>
                  </a:lnTo>
                  <a:lnTo>
                    <a:pt x="2647343" y="660598"/>
                  </a:lnTo>
                  <a:lnTo>
                    <a:pt x="2626202" y="637258"/>
                  </a:lnTo>
                  <a:lnTo>
                    <a:pt x="2593441" y="601972"/>
                  </a:lnTo>
                  <a:lnTo>
                    <a:pt x="2559997" y="567671"/>
                  </a:lnTo>
                  <a:lnTo>
                    <a:pt x="2525891" y="534358"/>
                  </a:lnTo>
                  <a:lnTo>
                    <a:pt x="2491142" y="502035"/>
                  </a:lnTo>
                  <a:lnTo>
                    <a:pt x="2455769" y="470702"/>
                  </a:lnTo>
                  <a:lnTo>
                    <a:pt x="2419792" y="440362"/>
                  </a:lnTo>
                  <a:lnTo>
                    <a:pt x="2383230" y="411017"/>
                  </a:lnTo>
                  <a:lnTo>
                    <a:pt x="2346102" y="382668"/>
                  </a:lnTo>
                  <a:lnTo>
                    <a:pt x="2308428" y="355317"/>
                  </a:lnTo>
                  <a:lnTo>
                    <a:pt x="2270227" y="328966"/>
                  </a:lnTo>
                  <a:lnTo>
                    <a:pt x="2231519" y="303615"/>
                  </a:lnTo>
                  <a:lnTo>
                    <a:pt x="2192323" y="279268"/>
                  </a:lnTo>
                  <a:lnTo>
                    <a:pt x="2152658" y="255925"/>
                  </a:lnTo>
                  <a:lnTo>
                    <a:pt x="2112544" y="233589"/>
                  </a:lnTo>
                  <a:lnTo>
                    <a:pt x="2071999" y="212261"/>
                  </a:lnTo>
                  <a:lnTo>
                    <a:pt x="2031044" y="191942"/>
                  </a:lnTo>
                  <a:lnTo>
                    <a:pt x="1989698" y="172635"/>
                  </a:lnTo>
                  <a:lnTo>
                    <a:pt x="1947980" y="154341"/>
                  </a:lnTo>
                  <a:lnTo>
                    <a:pt x="1905910" y="137062"/>
                  </a:lnTo>
                  <a:lnTo>
                    <a:pt x="1863507" y="120799"/>
                  </a:lnTo>
                  <a:lnTo>
                    <a:pt x="1820790" y="105555"/>
                  </a:lnTo>
                  <a:lnTo>
                    <a:pt x="1777778" y="91331"/>
                  </a:lnTo>
                  <a:lnTo>
                    <a:pt x="1734492" y="78128"/>
                  </a:lnTo>
                  <a:lnTo>
                    <a:pt x="1690950" y="65949"/>
                  </a:lnTo>
                  <a:lnTo>
                    <a:pt x="1647171" y="54794"/>
                  </a:lnTo>
                  <a:lnTo>
                    <a:pt x="1603176" y="44666"/>
                  </a:lnTo>
                  <a:lnTo>
                    <a:pt x="1558984" y="35567"/>
                  </a:lnTo>
                  <a:lnTo>
                    <a:pt x="1514613" y="27498"/>
                  </a:lnTo>
                  <a:lnTo>
                    <a:pt x="1470084" y="20461"/>
                  </a:lnTo>
                  <a:lnTo>
                    <a:pt x="1425415" y="14457"/>
                  </a:lnTo>
                  <a:lnTo>
                    <a:pt x="1380627" y="9488"/>
                  </a:lnTo>
                  <a:lnTo>
                    <a:pt x="1335738" y="5556"/>
                  </a:lnTo>
                  <a:lnTo>
                    <a:pt x="1290767" y="2663"/>
                  </a:lnTo>
                  <a:lnTo>
                    <a:pt x="1245735" y="810"/>
                  </a:lnTo>
                  <a:lnTo>
                    <a:pt x="1200661" y="0"/>
                  </a:lnTo>
                  <a:close/>
                </a:path>
              </a:pathLst>
            </a:custGeom>
            <a:solidFill>
              <a:srgbClr val="01AF9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987001" y="1019324"/>
              <a:ext cx="388026" cy="908380"/>
            </a:xfrm>
            <a:custGeom>
              <a:avLst/>
              <a:gdLst/>
              <a:ahLst/>
              <a:cxnLst/>
              <a:rect l="l" t="t" r="r" b="b"/>
              <a:pathLst>
                <a:path w="852805" h="1996439" extrusionOk="0">
                  <a:moveTo>
                    <a:pt x="632836" y="0"/>
                  </a:moveTo>
                  <a:lnTo>
                    <a:pt x="574604" y="43221"/>
                  </a:lnTo>
                  <a:lnTo>
                    <a:pt x="537098" y="73292"/>
                  </a:lnTo>
                  <a:lnTo>
                    <a:pt x="500796" y="104358"/>
                  </a:lnTo>
                  <a:lnTo>
                    <a:pt x="465706" y="136386"/>
                  </a:lnTo>
                  <a:lnTo>
                    <a:pt x="431834" y="169342"/>
                  </a:lnTo>
                  <a:lnTo>
                    <a:pt x="399186" y="203194"/>
                  </a:lnTo>
                  <a:lnTo>
                    <a:pt x="367769" y="237908"/>
                  </a:lnTo>
                  <a:lnTo>
                    <a:pt x="337590" y="273452"/>
                  </a:lnTo>
                  <a:lnTo>
                    <a:pt x="308655" y="309792"/>
                  </a:lnTo>
                  <a:lnTo>
                    <a:pt x="280970" y="346895"/>
                  </a:lnTo>
                  <a:lnTo>
                    <a:pt x="254543" y="384729"/>
                  </a:lnTo>
                  <a:lnTo>
                    <a:pt x="229379" y="423260"/>
                  </a:lnTo>
                  <a:lnTo>
                    <a:pt x="205486" y="462455"/>
                  </a:lnTo>
                  <a:lnTo>
                    <a:pt x="182869" y="502281"/>
                  </a:lnTo>
                  <a:lnTo>
                    <a:pt x="161536" y="542705"/>
                  </a:lnTo>
                  <a:lnTo>
                    <a:pt x="141493" y="583694"/>
                  </a:lnTo>
                  <a:lnTo>
                    <a:pt x="122746" y="625214"/>
                  </a:lnTo>
                  <a:lnTo>
                    <a:pt x="105302" y="667234"/>
                  </a:lnTo>
                  <a:lnTo>
                    <a:pt x="89168" y="709719"/>
                  </a:lnTo>
                  <a:lnTo>
                    <a:pt x="74350" y="752638"/>
                  </a:lnTo>
                  <a:lnTo>
                    <a:pt x="60854" y="795956"/>
                  </a:lnTo>
                  <a:lnTo>
                    <a:pt x="48688" y="839640"/>
                  </a:lnTo>
                  <a:lnTo>
                    <a:pt x="37858" y="883658"/>
                  </a:lnTo>
                  <a:lnTo>
                    <a:pt x="28370" y="927976"/>
                  </a:lnTo>
                  <a:lnTo>
                    <a:pt x="20231" y="972562"/>
                  </a:lnTo>
                  <a:lnTo>
                    <a:pt x="13448" y="1017383"/>
                  </a:lnTo>
                  <a:lnTo>
                    <a:pt x="8026" y="1062404"/>
                  </a:lnTo>
                  <a:lnTo>
                    <a:pt x="3973" y="1107594"/>
                  </a:lnTo>
                  <a:lnTo>
                    <a:pt x="1296" y="1152920"/>
                  </a:lnTo>
                  <a:lnTo>
                    <a:pt x="0" y="1198347"/>
                  </a:lnTo>
                  <a:lnTo>
                    <a:pt x="92" y="1243843"/>
                  </a:lnTo>
                  <a:lnTo>
                    <a:pt x="1579" y="1289376"/>
                  </a:lnTo>
                  <a:lnTo>
                    <a:pt x="4467" y="1334911"/>
                  </a:lnTo>
                  <a:lnTo>
                    <a:pt x="8763" y="1380417"/>
                  </a:lnTo>
                  <a:lnTo>
                    <a:pt x="14474" y="1425859"/>
                  </a:lnTo>
                  <a:lnTo>
                    <a:pt x="21605" y="1471205"/>
                  </a:lnTo>
                  <a:lnTo>
                    <a:pt x="30165" y="1516422"/>
                  </a:lnTo>
                  <a:lnTo>
                    <a:pt x="40158" y="1561476"/>
                  </a:lnTo>
                  <a:lnTo>
                    <a:pt x="51592" y="1606336"/>
                  </a:lnTo>
                  <a:lnTo>
                    <a:pt x="64473" y="1650966"/>
                  </a:lnTo>
                  <a:lnTo>
                    <a:pt x="78808" y="1695336"/>
                  </a:lnTo>
                  <a:lnTo>
                    <a:pt x="94603" y="1739411"/>
                  </a:lnTo>
                  <a:lnTo>
                    <a:pt x="111865" y="1783158"/>
                  </a:lnTo>
                  <a:lnTo>
                    <a:pt x="130601" y="1826545"/>
                  </a:lnTo>
                  <a:lnTo>
                    <a:pt x="150817" y="1869537"/>
                  </a:lnTo>
                  <a:lnTo>
                    <a:pt x="172519" y="1912104"/>
                  </a:lnTo>
                  <a:lnTo>
                    <a:pt x="195714" y="1954210"/>
                  </a:lnTo>
                  <a:lnTo>
                    <a:pt x="220409" y="1995824"/>
                  </a:lnTo>
                  <a:lnTo>
                    <a:pt x="261737" y="1964631"/>
                  </a:lnTo>
                  <a:lnTo>
                    <a:pt x="300431" y="1934430"/>
                  </a:lnTo>
                  <a:lnTo>
                    <a:pt x="337878" y="1903186"/>
                  </a:lnTo>
                  <a:lnTo>
                    <a:pt x="374073" y="1870935"/>
                  </a:lnTo>
                  <a:lnTo>
                    <a:pt x="409007" y="1837712"/>
                  </a:lnTo>
                  <a:lnTo>
                    <a:pt x="442675" y="1803551"/>
                  </a:lnTo>
                  <a:lnTo>
                    <a:pt x="475069" y="1768487"/>
                  </a:lnTo>
                  <a:lnTo>
                    <a:pt x="506182" y="1732554"/>
                  </a:lnTo>
                  <a:lnTo>
                    <a:pt x="536008" y="1695787"/>
                  </a:lnTo>
                  <a:lnTo>
                    <a:pt x="564539" y="1658222"/>
                  </a:lnTo>
                  <a:lnTo>
                    <a:pt x="591769" y="1619893"/>
                  </a:lnTo>
                  <a:lnTo>
                    <a:pt x="617690" y="1580834"/>
                  </a:lnTo>
                  <a:lnTo>
                    <a:pt x="642297" y="1541080"/>
                  </a:lnTo>
                  <a:lnTo>
                    <a:pt x="665581" y="1500667"/>
                  </a:lnTo>
                  <a:lnTo>
                    <a:pt x="687537" y="1459629"/>
                  </a:lnTo>
                  <a:lnTo>
                    <a:pt x="708156" y="1418000"/>
                  </a:lnTo>
                  <a:lnTo>
                    <a:pt x="727433" y="1375815"/>
                  </a:lnTo>
                  <a:lnTo>
                    <a:pt x="745360" y="1333110"/>
                  </a:lnTo>
                  <a:lnTo>
                    <a:pt x="761931" y="1289918"/>
                  </a:lnTo>
                  <a:lnTo>
                    <a:pt x="777138" y="1246275"/>
                  </a:lnTo>
                  <a:lnTo>
                    <a:pt x="790975" y="1202216"/>
                  </a:lnTo>
                  <a:lnTo>
                    <a:pt x="803435" y="1157774"/>
                  </a:lnTo>
                  <a:lnTo>
                    <a:pt x="814510" y="1112986"/>
                  </a:lnTo>
                  <a:lnTo>
                    <a:pt x="824194" y="1067885"/>
                  </a:lnTo>
                  <a:lnTo>
                    <a:pt x="832480" y="1022506"/>
                  </a:lnTo>
                  <a:lnTo>
                    <a:pt x="839362" y="976884"/>
                  </a:lnTo>
                  <a:lnTo>
                    <a:pt x="844831" y="931054"/>
                  </a:lnTo>
                  <a:lnTo>
                    <a:pt x="848882" y="885051"/>
                  </a:lnTo>
                  <a:lnTo>
                    <a:pt x="851508" y="838909"/>
                  </a:lnTo>
                  <a:lnTo>
                    <a:pt x="852700" y="792664"/>
                  </a:lnTo>
                  <a:lnTo>
                    <a:pt x="852454" y="746349"/>
                  </a:lnTo>
                  <a:lnTo>
                    <a:pt x="850761" y="700000"/>
                  </a:lnTo>
                  <a:lnTo>
                    <a:pt x="847615" y="653651"/>
                  </a:lnTo>
                  <a:lnTo>
                    <a:pt x="843009" y="607337"/>
                  </a:lnTo>
                  <a:lnTo>
                    <a:pt x="836936" y="561093"/>
                  </a:lnTo>
                  <a:lnTo>
                    <a:pt x="829388" y="514953"/>
                  </a:lnTo>
                  <a:lnTo>
                    <a:pt x="820361" y="468953"/>
                  </a:lnTo>
                  <a:lnTo>
                    <a:pt x="809845" y="423127"/>
                  </a:lnTo>
                  <a:lnTo>
                    <a:pt x="797835" y="377510"/>
                  </a:lnTo>
                  <a:lnTo>
                    <a:pt x="784323" y="332136"/>
                  </a:lnTo>
                  <a:lnTo>
                    <a:pt x="769303" y="287041"/>
                  </a:lnTo>
                  <a:lnTo>
                    <a:pt x="752767" y="242259"/>
                  </a:lnTo>
                  <a:lnTo>
                    <a:pt x="734710" y="197825"/>
                  </a:lnTo>
                  <a:lnTo>
                    <a:pt x="715123" y="153773"/>
                  </a:lnTo>
                  <a:lnTo>
                    <a:pt x="694000" y="110138"/>
                  </a:lnTo>
                  <a:lnTo>
                    <a:pt x="671334" y="66956"/>
                  </a:lnTo>
                  <a:lnTo>
                    <a:pt x="647118" y="24261"/>
                  </a:lnTo>
                  <a:lnTo>
                    <a:pt x="632836" y="0"/>
                  </a:lnTo>
                  <a:close/>
                </a:path>
              </a:pathLst>
            </a:custGeom>
            <a:solidFill>
              <a:srgbClr val="01AF9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1462451" y="1026500"/>
              <a:ext cx="935828" cy="107480"/>
            </a:xfrm>
            <a:custGeom>
              <a:avLst/>
              <a:gdLst/>
              <a:ahLst/>
              <a:cxnLst/>
              <a:rect l="l" t="t" r="r" b="b"/>
              <a:pathLst>
                <a:path w="2056764" h="236219" extrusionOk="0">
                  <a:moveTo>
                    <a:pt x="0" y="0"/>
                  </a:moveTo>
                  <a:lnTo>
                    <a:pt x="2056356" y="236181"/>
                  </a:lnTo>
                </a:path>
              </a:pathLst>
            </a:custGeom>
            <a:noFill/>
            <a:ln w="9525" cap="flat" cmpd="sng">
              <a:solidFill>
                <a:srgbClr val="126B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1133803" y="861573"/>
              <a:ext cx="178844" cy="693420"/>
            </a:xfrm>
            <a:custGeom>
              <a:avLst/>
              <a:gdLst/>
              <a:ahLst/>
              <a:cxnLst/>
              <a:rect l="l" t="t" r="r" b="b"/>
              <a:pathLst>
                <a:path w="393064" h="1524000" extrusionOk="0">
                  <a:moveTo>
                    <a:pt x="392951" y="0"/>
                  </a:moveTo>
                  <a:lnTo>
                    <a:pt x="0" y="1523660"/>
                  </a:lnTo>
                </a:path>
              </a:pathLst>
            </a:custGeom>
            <a:noFill/>
            <a:ln w="9525" cap="flat" cmpd="sng">
              <a:solidFill>
                <a:srgbClr val="126B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1564290" y="1699079"/>
              <a:ext cx="1264047" cy="1264047"/>
            </a:xfrm>
            <a:custGeom>
              <a:avLst/>
              <a:gdLst/>
              <a:ahLst/>
              <a:cxnLst/>
              <a:rect l="l" t="t" r="r" b="b"/>
              <a:pathLst>
                <a:path w="2778125" h="2778125" extrusionOk="0">
                  <a:moveTo>
                    <a:pt x="1372494" y="0"/>
                  </a:moveTo>
                  <a:lnTo>
                    <a:pt x="1325431" y="1408"/>
                  </a:lnTo>
                  <a:lnTo>
                    <a:pt x="1278121" y="4423"/>
                  </a:lnTo>
                  <a:lnTo>
                    <a:pt x="1230590" y="9067"/>
                  </a:lnTo>
                  <a:lnTo>
                    <a:pt x="1183244" y="15312"/>
                  </a:lnTo>
                  <a:lnTo>
                    <a:pt x="1136480" y="23093"/>
                  </a:lnTo>
                  <a:lnTo>
                    <a:pt x="1090322" y="32383"/>
                  </a:lnTo>
                  <a:lnTo>
                    <a:pt x="1044793" y="43153"/>
                  </a:lnTo>
                  <a:lnTo>
                    <a:pt x="999915" y="55374"/>
                  </a:lnTo>
                  <a:lnTo>
                    <a:pt x="955712" y="69018"/>
                  </a:lnTo>
                  <a:lnTo>
                    <a:pt x="912205" y="84055"/>
                  </a:lnTo>
                  <a:lnTo>
                    <a:pt x="869418" y="100458"/>
                  </a:lnTo>
                  <a:lnTo>
                    <a:pt x="827373" y="118197"/>
                  </a:lnTo>
                  <a:lnTo>
                    <a:pt x="786094" y="137244"/>
                  </a:lnTo>
                  <a:lnTo>
                    <a:pt x="745602" y="157570"/>
                  </a:lnTo>
                  <a:lnTo>
                    <a:pt x="705920" y="179148"/>
                  </a:lnTo>
                  <a:lnTo>
                    <a:pt x="667072" y="201947"/>
                  </a:lnTo>
                  <a:lnTo>
                    <a:pt x="629080" y="225939"/>
                  </a:lnTo>
                  <a:lnTo>
                    <a:pt x="591967" y="251097"/>
                  </a:lnTo>
                  <a:lnTo>
                    <a:pt x="555755" y="277390"/>
                  </a:lnTo>
                  <a:lnTo>
                    <a:pt x="520468" y="304791"/>
                  </a:lnTo>
                  <a:lnTo>
                    <a:pt x="486128" y="333271"/>
                  </a:lnTo>
                  <a:lnTo>
                    <a:pt x="452757" y="362801"/>
                  </a:lnTo>
                  <a:lnTo>
                    <a:pt x="420379" y="393353"/>
                  </a:lnTo>
                  <a:lnTo>
                    <a:pt x="389016" y="424898"/>
                  </a:lnTo>
                  <a:lnTo>
                    <a:pt x="358691" y="457407"/>
                  </a:lnTo>
                  <a:lnTo>
                    <a:pt x="329426" y="490852"/>
                  </a:lnTo>
                  <a:lnTo>
                    <a:pt x="301246" y="525203"/>
                  </a:lnTo>
                  <a:lnTo>
                    <a:pt x="274171" y="560434"/>
                  </a:lnTo>
                  <a:lnTo>
                    <a:pt x="248225" y="596514"/>
                  </a:lnTo>
                  <a:lnTo>
                    <a:pt x="223431" y="633415"/>
                  </a:lnTo>
                  <a:lnTo>
                    <a:pt x="199812" y="671108"/>
                  </a:lnTo>
                  <a:lnTo>
                    <a:pt x="177389" y="709566"/>
                  </a:lnTo>
                  <a:lnTo>
                    <a:pt x="156187" y="748758"/>
                  </a:lnTo>
                  <a:lnTo>
                    <a:pt x="136227" y="788658"/>
                  </a:lnTo>
                  <a:lnTo>
                    <a:pt x="117532" y="829235"/>
                  </a:lnTo>
                  <a:lnTo>
                    <a:pt x="100126" y="870461"/>
                  </a:lnTo>
                  <a:lnTo>
                    <a:pt x="84030" y="912308"/>
                  </a:lnTo>
                  <a:lnTo>
                    <a:pt x="69268" y="954748"/>
                  </a:lnTo>
                  <a:lnTo>
                    <a:pt x="55863" y="997750"/>
                  </a:lnTo>
                  <a:lnTo>
                    <a:pt x="43836" y="1041288"/>
                  </a:lnTo>
                  <a:lnTo>
                    <a:pt x="33211" y="1085331"/>
                  </a:lnTo>
                  <a:lnTo>
                    <a:pt x="24011" y="1129852"/>
                  </a:lnTo>
                  <a:lnTo>
                    <a:pt x="16258" y="1174822"/>
                  </a:lnTo>
                  <a:lnTo>
                    <a:pt x="9975" y="1220212"/>
                  </a:lnTo>
                  <a:lnTo>
                    <a:pt x="5185" y="1265994"/>
                  </a:lnTo>
                  <a:lnTo>
                    <a:pt x="1911" y="1312138"/>
                  </a:lnTo>
                  <a:lnTo>
                    <a:pt x="175" y="1358617"/>
                  </a:lnTo>
                  <a:lnTo>
                    <a:pt x="0" y="1405402"/>
                  </a:lnTo>
                  <a:lnTo>
                    <a:pt x="1408" y="1452463"/>
                  </a:lnTo>
                  <a:lnTo>
                    <a:pt x="4423" y="1499773"/>
                  </a:lnTo>
                  <a:lnTo>
                    <a:pt x="9067" y="1547303"/>
                  </a:lnTo>
                  <a:lnTo>
                    <a:pt x="15312" y="1594650"/>
                  </a:lnTo>
                  <a:lnTo>
                    <a:pt x="23093" y="1641414"/>
                  </a:lnTo>
                  <a:lnTo>
                    <a:pt x="32383" y="1687571"/>
                  </a:lnTo>
                  <a:lnTo>
                    <a:pt x="43153" y="1733100"/>
                  </a:lnTo>
                  <a:lnTo>
                    <a:pt x="55374" y="1777978"/>
                  </a:lnTo>
                  <a:lnTo>
                    <a:pt x="69018" y="1822182"/>
                  </a:lnTo>
                  <a:lnTo>
                    <a:pt x="84055" y="1865688"/>
                  </a:lnTo>
                  <a:lnTo>
                    <a:pt x="100458" y="1908476"/>
                  </a:lnTo>
                  <a:lnTo>
                    <a:pt x="118197" y="1950520"/>
                  </a:lnTo>
                  <a:lnTo>
                    <a:pt x="137244" y="1991800"/>
                  </a:lnTo>
                  <a:lnTo>
                    <a:pt x="157571" y="2032292"/>
                  </a:lnTo>
                  <a:lnTo>
                    <a:pt x="179148" y="2071973"/>
                  </a:lnTo>
                  <a:lnTo>
                    <a:pt x="201947" y="2110821"/>
                  </a:lnTo>
                  <a:lnTo>
                    <a:pt x="225940" y="2148813"/>
                  </a:lnTo>
                  <a:lnTo>
                    <a:pt x="251097" y="2185927"/>
                  </a:lnTo>
                  <a:lnTo>
                    <a:pt x="277391" y="2222138"/>
                  </a:lnTo>
                  <a:lnTo>
                    <a:pt x="304792" y="2257426"/>
                  </a:lnTo>
                  <a:lnTo>
                    <a:pt x="333272" y="2291766"/>
                  </a:lnTo>
                  <a:lnTo>
                    <a:pt x="362802" y="2325137"/>
                  </a:lnTo>
                  <a:lnTo>
                    <a:pt x="393354" y="2357515"/>
                  </a:lnTo>
                  <a:lnTo>
                    <a:pt x="424899" y="2388878"/>
                  </a:lnTo>
                  <a:lnTo>
                    <a:pt x="457408" y="2419203"/>
                  </a:lnTo>
                  <a:lnTo>
                    <a:pt x="490853" y="2448467"/>
                  </a:lnTo>
                  <a:lnTo>
                    <a:pt x="525205" y="2476648"/>
                  </a:lnTo>
                  <a:lnTo>
                    <a:pt x="560435" y="2503723"/>
                  </a:lnTo>
                  <a:lnTo>
                    <a:pt x="596515" y="2529668"/>
                  </a:lnTo>
                  <a:lnTo>
                    <a:pt x="633416" y="2554462"/>
                  </a:lnTo>
                  <a:lnTo>
                    <a:pt x="671110" y="2578082"/>
                  </a:lnTo>
                  <a:lnTo>
                    <a:pt x="709568" y="2600504"/>
                  </a:lnTo>
                  <a:lnTo>
                    <a:pt x="748761" y="2621707"/>
                  </a:lnTo>
                  <a:lnTo>
                    <a:pt x="788660" y="2641667"/>
                  </a:lnTo>
                  <a:lnTo>
                    <a:pt x="829238" y="2660361"/>
                  </a:lnTo>
                  <a:lnTo>
                    <a:pt x="870465" y="2677768"/>
                  </a:lnTo>
                  <a:lnTo>
                    <a:pt x="912312" y="2693863"/>
                  </a:lnTo>
                  <a:lnTo>
                    <a:pt x="954752" y="2708625"/>
                  </a:lnTo>
                  <a:lnTo>
                    <a:pt x="997755" y="2722031"/>
                  </a:lnTo>
                  <a:lnTo>
                    <a:pt x="1041292" y="2734058"/>
                  </a:lnTo>
                  <a:lnTo>
                    <a:pt x="1085336" y="2744682"/>
                  </a:lnTo>
                  <a:lnTo>
                    <a:pt x="1129858" y="2753882"/>
                  </a:lnTo>
                  <a:lnTo>
                    <a:pt x="1174828" y="2761635"/>
                  </a:lnTo>
                  <a:lnTo>
                    <a:pt x="1220219" y="2767918"/>
                  </a:lnTo>
                  <a:lnTo>
                    <a:pt x="1266001" y="2772708"/>
                  </a:lnTo>
                  <a:lnTo>
                    <a:pt x="1312146" y="2775983"/>
                  </a:lnTo>
                  <a:lnTo>
                    <a:pt x="1358625" y="2777719"/>
                  </a:lnTo>
                  <a:lnTo>
                    <a:pt x="1405410" y="2777894"/>
                  </a:lnTo>
                  <a:lnTo>
                    <a:pt x="1452473" y="2776486"/>
                  </a:lnTo>
                  <a:lnTo>
                    <a:pt x="1499783" y="2773470"/>
                  </a:lnTo>
                  <a:lnTo>
                    <a:pt x="1547314" y="2768826"/>
                  </a:lnTo>
                  <a:lnTo>
                    <a:pt x="1594660" y="2762582"/>
                  </a:lnTo>
                  <a:lnTo>
                    <a:pt x="1641423" y="2754801"/>
                  </a:lnTo>
                  <a:lnTo>
                    <a:pt x="1687580" y="2745512"/>
                  </a:lnTo>
                  <a:lnTo>
                    <a:pt x="1733108" y="2734742"/>
                  </a:lnTo>
                  <a:lnTo>
                    <a:pt x="1777986" y="2722522"/>
                  </a:lnTo>
                  <a:lnTo>
                    <a:pt x="1822189" y="2708879"/>
                  </a:lnTo>
                  <a:lnTo>
                    <a:pt x="1865695" y="2693842"/>
                  </a:lnTo>
                  <a:lnTo>
                    <a:pt x="1908482" y="2677440"/>
                  </a:lnTo>
                  <a:lnTo>
                    <a:pt x="1950526" y="2659701"/>
                  </a:lnTo>
                  <a:lnTo>
                    <a:pt x="1991805" y="2640654"/>
                  </a:lnTo>
                  <a:lnTo>
                    <a:pt x="2032297" y="2620327"/>
                  </a:lnTo>
                  <a:lnTo>
                    <a:pt x="2071978" y="2598750"/>
                  </a:lnTo>
                  <a:lnTo>
                    <a:pt x="2110825" y="2575951"/>
                  </a:lnTo>
                  <a:lnTo>
                    <a:pt x="2148817" y="2551959"/>
                  </a:lnTo>
                  <a:lnTo>
                    <a:pt x="2185930" y="2526801"/>
                  </a:lnTo>
                  <a:lnTo>
                    <a:pt x="2222141" y="2500508"/>
                  </a:lnTo>
                  <a:lnTo>
                    <a:pt x="2257428" y="2473107"/>
                  </a:lnTo>
                  <a:lnTo>
                    <a:pt x="2291769" y="2444627"/>
                  </a:lnTo>
                  <a:lnTo>
                    <a:pt x="2325139" y="2415097"/>
                  </a:lnTo>
                  <a:lnTo>
                    <a:pt x="2357517" y="2384545"/>
                  </a:lnTo>
                  <a:lnTo>
                    <a:pt x="2388880" y="2353000"/>
                  </a:lnTo>
                  <a:lnTo>
                    <a:pt x="2419205" y="2320491"/>
                  </a:lnTo>
                  <a:lnTo>
                    <a:pt x="2448469" y="2287046"/>
                  </a:lnTo>
                  <a:lnTo>
                    <a:pt x="2476649" y="2252694"/>
                  </a:lnTo>
                  <a:lnTo>
                    <a:pt x="2503724" y="2217464"/>
                  </a:lnTo>
                  <a:lnTo>
                    <a:pt x="2529669" y="2181384"/>
                  </a:lnTo>
                  <a:lnTo>
                    <a:pt x="2554463" y="2144482"/>
                  </a:lnTo>
                  <a:lnTo>
                    <a:pt x="2578083" y="2106789"/>
                  </a:lnTo>
                  <a:lnTo>
                    <a:pt x="2600505" y="2068331"/>
                  </a:lnTo>
                  <a:lnTo>
                    <a:pt x="2621708" y="2029138"/>
                  </a:lnTo>
                  <a:lnTo>
                    <a:pt x="2641667" y="1989239"/>
                  </a:lnTo>
                  <a:lnTo>
                    <a:pt x="2660362" y="1948661"/>
                  </a:lnTo>
                  <a:lnTo>
                    <a:pt x="2677768" y="1907434"/>
                  </a:lnTo>
                  <a:lnTo>
                    <a:pt x="2693864" y="1865587"/>
                  </a:lnTo>
                  <a:lnTo>
                    <a:pt x="2708626" y="1823148"/>
                  </a:lnTo>
                  <a:lnTo>
                    <a:pt x="2722031" y="1780145"/>
                  </a:lnTo>
                  <a:lnTo>
                    <a:pt x="2734058" y="1736607"/>
                  </a:lnTo>
                  <a:lnTo>
                    <a:pt x="2744682" y="1692563"/>
                  </a:lnTo>
                  <a:lnTo>
                    <a:pt x="2753883" y="1648042"/>
                  </a:lnTo>
                  <a:lnTo>
                    <a:pt x="2761635" y="1603072"/>
                  </a:lnTo>
                  <a:lnTo>
                    <a:pt x="2767918" y="1557682"/>
                  </a:lnTo>
                  <a:lnTo>
                    <a:pt x="2772708" y="1511900"/>
                  </a:lnTo>
                  <a:lnTo>
                    <a:pt x="2775983" y="1465756"/>
                  </a:lnTo>
                  <a:lnTo>
                    <a:pt x="2777719" y="1419276"/>
                  </a:lnTo>
                  <a:lnTo>
                    <a:pt x="2777894" y="1372492"/>
                  </a:lnTo>
                  <a:lnTo>
                    <a:pt x="2776486" y="1325430"/>
                  </a:lnTo>
                  <a:lnTo>
                    <a:pt x="2773470" y="1278120"/>
                  </a:lnTo>
                  <a:lnTo>
                    <a:pt x="2768826" y="1230590"/>
                  </a:lnTo>
                  <a:lnTo>
                    <a:pt x="2762582" y="1183244"/>
                  </a:lnTo>
                  <a:lnTo>
                    <a:pt x="2754801" y="1136480"/>
                  </a:lnTo>
                  <a:lnTo>
                    <a:pt x="2745512" y="1090322"/>
                  </a:lnTo>
                  <a:lnTo>
                    <a:pt x="2734743" y="1044793"/>
                  </a:lnTo>
                  <a:lnTo>
                    <a:pt x="2722522" y="999915"/>
                  </a:lnTo>
                  <a:lnTo>
                    <a:pt x="2708879" y="955712"/>
                  </a:lnTo>
                  <a:lnTo>
                    <a:pt x="2693842" y="912205"/>
                  </a:lnTo>
                  <a:lnTo>
                    <a:pt x="2677440" y="869418"/>
                  </a:lnTo>
                  <a:lnTo>
                    <a:pt x="2659702" y="827373"/>
                  </a:lnTo>
                  <a:lnTo>
                    <a:pt x="2640655" y="786094"/>
                  </a:lnTo>
                  <a:lnTo>
                    <a:pt x="2620329" y="745602"/>
                  </a:lnTo>
                  <a:lnTo>
                    <a:pt x="2598752" y="705920"/>
                  </a:lnTo>
                  <a:lnTo>
                    <a:pt x="2575953" y="667072"/>
                  </a:lnTo>
                  <a:lnTo>
                    <a:pt x="2551961" y="629080"/>
                  </a:lnTo>
                  <a:lnTo>
                    <a:pt x="2526803" y="591967"/>
                  </a:lnTo>
                  <a:lnTo>
                    <a:pt x="2500510" y="555755"/>
                  </a:lnTo>
                  <a:lnTo>
                    <a:pt x="2473109" y="520468"/>
                  </a:lnTo>
                  <a:lnTo>
                    <a:pt x="2444630" y="486128"/>
                  </a:lnTo>
                  <a:lnTo>
                    <a:pt x="2415100" y="452757"/>
                  </a:lnTo>
                  <a:lnTo>
                    <a:pt x="2384548" y="420379"/>
                  </a:lnTo>
                  <a:lnTo>
                    <a:pt x="2353003" y="389016"/>
                  </a:lnTo>
                  <a:lnTo>
                    <a:pt x="2320494" y="358691"/>
                  </a:lnTo>
                  <a:lnTo>
                    <a:pt x="2287050" y="329426"/>
                  </a:lnTo>
                  <a:lnTo>
                    <a:pt x="2252698" y="301246"/>
                  </a:lnTo>
                  <a:lnTo>
                    <a:pt x="2217468" y="274171"/>
                  </a:lnTo>
                  <a:lnTo>
                    <a:pt x="2181388" y="248225"/>
                  </a:lnTo>
                  <a:lnTo>
                    <a:pt x="2144487" y="223431"/>
                  </a:lnTo>
                  <a:lnTo>
                    <a:pt x="2106793" y="199812"/>
                  </a:lnTo>
                  <a:lnTo>
                    <a:pt x="2068335" y="177389"/>
                  </a:lnTo>
                  <a:lnTo>
                    <a:pt x="2029143" y="156187"/>
                  </a:lnTo>
                  <a:lnTo>
                    <a:pt x="1989243" y="136227"/>
                  </a:lnTo>
                  <a:lnTo>
                    <a:pt x="1948666" y="117532"/>
                  </a:lnTo>
                  <a:lnTo>
                    <a:pt x="1907439" y="100126"/>
                  </a:lnTo>
                  <a:lnTo>
                    <a:pt x="1865592" y="84030"/>
                  </a:lnTo>
                  <a:lnTo>
                    <a:pt x="1823152" y="69268"/>
                  </a:lnTo>
                  <a:lnTo>
                    <a:pt x="1780149" y="55863"/>
                  </a:lnTo>
                  <a:lnTo>
                    <a:pt x="1736611" y="43836"/>
                  </a:lnTo>
                  <a:lnTo>
                    <a:pt x="1692568" y="33211"/>
                  </a:lnTo>
                  <a:lnTo>
                    <a:pt x="1648046" y="24011"/>
                  </a:lnTo>
                  <a:lnTo>
                    <a:pt x="1603076" y="16258"/>
                  </a:lnTo>
                  <a:lnTo>
                    <a:pt x="1557685" y="9975"/>
                  </a:lnTo>
                  <a:lnTo>
                    <a:pt x="1511903" y="5185"/>
                  </a:lnTo>
                  <a:lnTo>
                    <a:pt x="1465758" y="1911"/>
                  </a:lnTo>
                  <a:lnTo>
                    <a:pt x="1419279" y="175"/>
                  </a:lnTo>
                  <a:lnTo>
                    <a:pt x="1372494" y="0"/>
                  </a:lnTo>
                  <a:close/>
                </a:path>
              </a:pathLst>
            </a:custGeom>
            <a:solidFill>
              <a:srgbClr val="01AF9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1963819" y="2016801"/>
              <a:ext cx="490306" cy="219583"/>
            </a:xfrm>
            <a:custGeom>
              <a:avLst/>
              <a:gdLst/>
              <a:ahLst/>
              <a:cxnLst/>
              <a:rect l="l" t="t" r="r" b="b"/>
              <a:pathLst>
                <a:path w="1077595" h="482600" extrusionOk="0">
                  <a:moveTo>
                    <a:pt x="676115" y="423976"/>
                  </a:moveTo>
                  <a:lnTo>
                    <a:pt x="657109" y="434366"/>
                  </a:lnTo>
                  <a:lnTo>
                    <a:pt x="622331" y="450767"/>
                  </a:lnTo>
                  <a:lnTo>
                    <a:pt x="596192" y="468364"/>
                  </a:lnTo>
                  <a:lnTo>
                    <a:pt x="603102" y="482341"/>
                  </a:lnTo>
                  <a:lnTo>
                    <a:pt x="652460" y="482341"/>
                  </a:lnTo>
                  <a:lnTo>
                    <a:pt x="761050" y="482341"/>
                  </a:lnTo>
                  <a:lnTo>
                    <a:pt x="869639" y="482341"/>
                  </a:lnTo>
                  <a:lnTo>
                    <a:pt x="918998" y="482341"/>
                  </a:lnTo>
                  <a:lnTo>
                    <a:pt x="1077139" y="233375"/>
                  </a:lnTo>
                  <a:lnTo>
                    <a:pt x="1069152" y="220366"/>
                  </a:lnTo>
                  <a:lnTo>
                    <a:pt x="1038696" y="232345"/>
                  </a:lnTo>
                  <a:lnTo>
                    <a:pt x="1004391" y="251982"/>
                  </a:lnTo>
                  <a:lnTo>
                    <a:pt x="984860" y="261950"/>
                  </a:lnTo>
                  <a:lnTo>
                    <a:pt x="962263" y="228070"/>
                  </a:lnTo>
                  <a:lnTo>
                    <a:pt x="935135" y="182884"/>
                  </a:lnTo>
                  <a:lnTo>
                    <a:pt x="904709" y="133121"/>
                  </a:lnTo>
                  <a:lnTo>
                    <a:pt x="872215" y="85512"/>
                  </a:lnTo>
                  <a:lnTo>
                    <a:pt x="838886" y="46787"/>
                  </a:lnTo>
                  <a:lnTo>
                    <a:pt x="805954" y="23674"/>
                  </a:lnTo>
                  <a:lnTo>
                    <a:pt x="739350" y="6229"/>
                  </a:lnTo>
                  <a:lnTo>
                    <a:pt x="686440" y="2106"/>
                  </a:lnTo>
                  <a:lnTo>
                    <a:pt x="625530" y="234"/>
                  </a:lnTo>
                  <a:lnTo>
                    <a:pt x="560425" y="0"/>
                  </a:lnTo>
                  <a:lnTo>
                    <a:pt x="494928" y="790"/>
                  </a:lnTo>
                  <a:lnTo>
                    <a:pt x="432844" y="1994"/>
                  </a:lnTo>
                  <a:lnTo>
                    <a:pt x="377977" y="2998"/>
                  </a:lnTo>
                  <a:lnTo>
                    <a:pt x="334131" y="3190"/>
                  </a:lnTo>
                  <a:lnTo>
                    <a:pt x="305111" y="1958"/>
                  </a:lnTo>
                  <a:lnTo>
                    <a:pt x="262434" y="4297"/>
                  </a:lnTo>
                  <a:lnTo>
                    <a:pt x="223194" y="19984"/>
                  </a:lnTo>
                  <a:lnTo>
                    <a:pt x="187116" y="46471"/>
                  </a:lnTo>
                  <a:lnTo>
                    <a:pt x="153925" y="81210"/>
                  </a:lnTo>
                  <a:lnTo>
                    <a:pt x="123345" y="121654"/>
                  </a:lnTo>
                  <a:lnTo>
                    <a:pt x="95102" y="165255"/>
                  </a:lnTo>
                  <a:lnTo>
                    <a:pt x="68921" y="209466"/>
                  </a:lnTo>
                  <a:lnTo>
                    <a:pt x="44527" y="251740"/>
                  </a:lnTo>
                  <a:lnTo>
                    <a:pt x="21645" y="289528"/>
                  </a:lnTo>
                  <a:lnTo>
                    <a:pt x="0" y="320283"/>
                  </a:lnTo>
                  <a:lnTo>
                    <a:pt x="308796" y="482351"/>
                  </a:lnTo>
                  <a:lnTo>
                    <a:pt x="510979" y="164068"/>
                  </a:lnTo>
                  <a:lnTo>
                    <a:pt x="676115" y="423976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2196227" y="2236183"/>
              <a:ext cx="358845" cy="406806"/>
            </a:xfrm>
            <a:custGeom>
              <a:avLst/>
              <a:gdLst/>
              <a:ahLst/>
              <a:cxnLst/>
              <a:rect l="l" t="t" r="r" b="b"/>
              <a:pathLst>
                <a:path w="788670" h="894079" extrusionOk="0">
                  <a:moveTo>
                    <a:pt x="763924" y="400385"/>
                  </a:moveTo>
                  <a:lnTo>
                    <a:pt x="783436" y="363983"/>
                  </a:lnTo>
                  <a:lnTo>
                    <a:pt x="788093" y="323981"/>
                  </a:lnTo>
                  <a:lnTo>
                    <a:pt x="780588" y="281425"/>
                  </a:lnTo>
                  <a:lnTo>
                    <a:pt x="763616" y="237363"/>
                  </a:lnTo>
                  <a:lnTo>
                    <a:pt x="739871" y="192842"/>
                  </a:lnTo>
                  <a:lnTo>
                    <a:pt x="712047" y="148909"/>
                  </a:lnTo>
                  <a:lnTo>
                    <a:pt x="682838" y="106611"/>
                  </a:lnTo>
                  <a:lnTo>
                    <a:pt x="654939" y="66995"/>
                  </a:lnTo>
                  <a:lnTo>
                    <a:pt x="631043" y="31109"/>
                  </a:lnTo>
                  <a:lnTo>
                    <a:pt x="613845" y="0"/>
                  </a:lnTo>
                  <a:lnTo>
                    <a:pt x="305058" y="162068"/>
                  </a:lnTo>
                  <a:lnTo>
                    <a:pt x="507167" y="480383"/>
                  </a:lnTo>
                  <a:lnTo>
                    <a:pt x="176978" y="480414"/>
                  </a:lnTo>
                  <a:lnTo>
                    <a:pt x="176588" y="459429"/>
                  </a:lnTo>
                  <a:lnTo>
                    <a:pt x="178251" y="422586"/>
                  </a:lnTo>
                  <a:lnTo>
                    <a:pt x="174935" y="392328"/>
                  </a:lnTo>
                  <a:lnTo>
                    <a:pt x="159607" y="391098"/>
                  </a:lnTo>
                  <a:lnTo>
                    <a:pt x="134669" y="430376"/>
                  </a:lnTo>
                  <a:lnTo>
                    <a:pt x="79803" y="516790"/>
                  </a:lnTo>
                  <a:lnTo>
                    <a:pt x="24938" y="603204"/>
                  </a:lnTo>
                  <a:lnTo>
                    <a:pt x="0" y="642483"/>
                  </a:lnTo>
                  <a:lnTo>
                    <a:pt x="159607" y="893909"/>
                  </a:lnTo>
                  <a:lnTo>
                    <a:pt x="174913" y="892702"/>
                  </a:lnTo>
                  <a:lnTo>
                    <a:pt x="178262" y="862391"/>
                  </a:lnTo>
                  <a:lnTo>
                    <a:pt x="176627" y="825497"/>
                  </a:lnTo>
                  <a:lnTo>
                    <a:pt x="176978" y="804540"/>
                  </a:lnTo>
                  <a:lnTo>
                    <a:pt x="404301" y="804540"/>
                  </a:lnTo>
                  <a:lnTo>
                    <a:pt x="440096" y="803686"/>
                  </a:lnTo>
                  <a:lnTo>
                    <a:pt x="507932" y="770287"/>
                  </a:lnTo>
                  <a:lnTo>
                    <a:pt x="539911" y="741064"/>
                  </a:lnTo>
                  <a:lnTo>
                    <a:pt x="570555" y="705700"/>
                  </a:lnTo>
                  <a:lnTo>
                    <a:pt x="599833" y="665851"/>
                  </a:lnTo>
                  <a:lnTo>
                    <a:pt x="627715" y="623171"/>
                  </a:lnTo>
                  <a:lnTo>
                    <a:pt x="654169" y="579318"/>
                  </a:lnTo>
                  <a:lnTo>
                    <a:pt x="679163" y="535946"/>
                  </a:lnTo>
                  <a:lnTo>
                    <a:pt x="702667" y="494711"/>
                  </a:lnTo>
                  <a:lnTo>
                    <a:pt x="724649" y="457268"/>
                  </a:lnTo>
                  <a:lnTo>
                    <a:pt x="745079" y="425275"/>
                  </a:lnTo>
                  <a:lnTo>
                    <a:pt x="763924" y="400385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1837560" y="2236151"/>
              <a:ext cx="312039" cy="367801"/>
            </a:xfrm>
            <a:custGeom>
              <a:avLst/>
              <a:gdLst/>
              <a:ahLst/>
              <a:cxnLst/>
              <a:rect l="l" t="t" r="r" b="b"/>
              <a:pathLst>
                <a:path w="685800" h="808354" extrusionOk="0">
                  <a:moveTo>
                    <a:pt x="281227" y="480446"/>
                  </a:moveTo>
                  <a:lnTo>
                    <a:pt x="446300" y="220443"/>
                  </a:lnTo>
                  <a:lnTo>
                    <a:pt x="526193" y="262389"/>
                  </a:lnTo>
                  <a:lnTo>
                    <a:pt x="536043" y="257296"/>
                  </a:lnTo>
                  <a:lnTo>
                    <a:pt x="503070" y="189157"/>
                  </a:lnTo>
                  <a:lnTo>
                    <a:pt x="471692" y="139795"/>
                  </a:lnTo>
                  <a:lnTo>
                    <a:pt x="438017" y="89360"/>
                  </a:lnTo>
                  <a:lnTo>
                    <a:pt x="407768" y="44695"/>
                  </a:lnTo>
                  <a:lnTo>
                    <a:pt x="386668" y="12642"/>
                  </a:lnTo>
                  <a:lnTo>
                    <a:pt x="380438" y="41"/>
                  </a:lnTo>
                  <a:lnTo>
                    <a:pt x="64573" y="0"/>
                  </a:lnTo>
                  <a:lnTo>
                    <a:pt x="57648" y="13944"/>
                  </a:lnTo>
                  <a:lnTo>
                    <a:pt x="83771" y="31578"/>
                  </a:lnTo>
                  <a:lnTo>
                    <a:pt x="118529" y="48009"/>
                  </a:lnTo>
                  <a:lnTo>
                    <a:pt x="137514" y="58343"/>
                  </a:lnTo>
                  <a:lnTo>
                    <a:pt x="117293" y="92544"/>
                  </a:lnTo>
                  <a:lnTo>
                    <a:pt x="88061" y="135981"/>
                  </a:lnTo>
                  <a:lnTo>
                    <a:pt x="55767" y="184468"/>
                  </a:lnTo>
                  <a:lnTo>
                    <a:pt x="26360" y="233818"/>
                  </a:lnTo>
                  <a:lnTo>
                    <a:pt x="5788" y="279847"/>
                  </a:lnTo>
                  <a:lnTo>
                    <a:pt x="0" y="318367"/>
                  </a:lnTo>
                  <a:lnTo>
                    <a:pt x="2694" y="343661"/>
                  </a:lnTo>
                  <a:lnTo>
                    <a:pt x="16642" y="379652"/>
                  </a:lnTo>
                  <a:lnTo>
                    <a:pt x="39322" y="423610"/>
                  </a:lnTo>
                  <a:lnTo>
                    <a:pt x="68209" y="472803"/>
                  </a:lnTo>
                  <a:lnTo>
                    <a:pt x="100783" y="524502"/>
                  </a:lnTo>
                  <a:lnTo>
                    <a:pt x="134521" y="575976"/>
                  </a:lnTo>
                  <a:lnTo>
                    <a:pt x="166900" y="624494"/>
                  </a:lnTo>
                  <a:lnTo>
                    <a:pt x="195398" y="667327"/>
                  </a:lnTo>
                  <a:lnTo>
                    <a:pt x="217493" y="701744"/>
                  </a:lnTo>
                  <a:lnTo>
                    <a:pt x="230663" y="725014"/>
                  </a:lnTo>
                  <a:lnTo>
                    <a:pt x="252947" y="755699"/>
                  </a:lnTo>
                  <a:lnTo>
                    <a:pt x="284372" y="778013"/>
                  </a:lnTo>
                  <a:lnTo>
                    <a:pt x="323161" y="793183"/>
                  </a:lnTo>
                  <a:lnTo>
                    <a:pt x="367540" y="802436"/>
                  </a:lnTo>
                  <a:lnTo>
                    <a:pt x="415732" y="806998"/>
                  </a:lnTo>
                  <a:lnTo>
                    <a:pt x="465962" y="808098"/>
                  </a:lnTo>
                  <a:lnTo>
                    <a:pt x="516456" y="806960"/>
                  </a:lnTo>
                  <a:lnTo>
                    <a:pt x="565437" y="804813"/>
                  </a:lnTo>
                  <a:lnTo>
                    <a:pt x="611129" y="802883"/>
                  </a:lnTo>
                  <a:lnTo>
                    <a:pt x="651759" y="802397"/>
                  </a:lnTo>
                  <a:lnTo>
                    <a:pt x="685549" y="804582"/>
                  </a:lnTo>
                  <a:lnTo>
                    <a:pt x="685549" y="480456"/>
                  </a:lnTo>
                  <a:lnTo>
                    <a:pt x="281227" y="480446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29"/>
          <p:cNvSpPr txBox="1"/>
          <p:nvPr>
            <p:ph type="ctrTitle"/>
          </p:nvPr>
        </p:nvSpPr>
        <p:spPr>
          <a:xfrm>
            <a:off x="268605" y="51435"/>
            <a:ext cx="8279765" cy="64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How?</a:t>
            </a:r>
            <a:endParaRPr lang="en-US"/>
          </a:p>
        </p:txBody>
      </p:sp>
      <p:sp>
        <p:nvSpPr>
          <p:cNvPr id="928" name="Google Shape;928;p29"/>
          <p:cNvSpPr txBox="1"/>
          <p:nvPr>
            <p:ph type="subTitle" idx="1"/>
          </p:nvPr>
        </p:nvSpPr>
        <p:spPr>
          <a:xfrm>
            <a:off x="251460" y="781685"/>
            <a:ext cx="8602345" cy="44056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Immutable Record: Trust &amp; Transparency</a:t>
            </a:r>
            <a:endParaRPr lang="en-US" sz="1700" b="1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Every transaction is permanently recorded, preventing alterations.</a:t>
            </a:r>
            <a:endParaRPr lang="en-US" sz="17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Ensures a transparent audit trail, increasing trust in data accuracy.</a:t>
            </a:r>
            <a:endParaRPr lang="en-US" sz="17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7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Decentralization: Empowering Every Stakeholder</a:t>
            </a:r>
            <a:endParaRPr lang="en-US" sz="1700" b="1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No central authority; each participant has equal access and control.</a:t>
            </a:r>
            <a:endParaRPr lang="en-US" sz="17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Democratizes the system, allowing stakeholders to validate transactions, fostering collective responsibility.</a:t>
            </a:r>
            <a:endParaRPr lang="en-US" sz="17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7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Smart Contracts: Automation &amp; Standardization</a:t>
            </a:r>
            <a:endParaRPr lang="en-US" sz="1700" b="1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Pre-programmed contracts execute tasks automatically upon meeting criteria.</a:t>
            </a:r>
            <a:endParaRPr lang="en-US" sz="17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Ensures consistent processes and reduces manual interventions, streamlining operations.</a:t>
            </a:r>
            <a:endParaRPr lang="en-US" sz="17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7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QR Code Integration: Easy Product Identification</a:t>
            </a:r>
            <a:endParaRPr lang="en-US" sz="1700" b="1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Assign a unique QR code to each electronic product, linking to its digital record.</a:t>
            </a:r>
            <a:endParaRPr lang="en-US" sz="17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Simplifies the tracking process by providing immediate access to product data with a simple scan.</a:t>
            </a:r>
            <a:endParaRPr lang="en-US" sz="17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33"/>
          <p:cNvSpPr txBox="1"/>
          <p:nvPr>
            <p:ph type="title"/>
          </p:nvPr>
        </p:nvSpPr>
        <p:spPr>
          <a:xfrm>
            <a:off x="2984500" y="2002790"/>
            <a:ext cx="5450205" cy="12376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>
                <a:solidFill>
                  <a:srgbClr val="0D678F"/>
                </a:solidFill>
              </a:rPr>
              <a:t>Machine Learning Integration</a:t>
            </a:r>
            <a:br>
              <a:rPr lang="en-US">
                <a:solidFill>
                  <a:srgbClr val="0D678F"/>
                </a:solidFill>
              </a:rPr>
            </a:br>
            <a:endParaRPr lang="en-US">
              <a:solidFill>
                <a:srgbClr val="0D678F"/>
              </a:solidFill>
            </a:endParaRPr>
          </a:p>
        </p:txBody>
      </p:sp>
      <p:sp>
        <p:nvSpPr>
          <p:cNvPr id="1001" name="Google Shape;1001;p33"/>
          <p:cNvSpPr txBox="1"/>
          <p:nvPr>
            <p:ph type="ctrTitle" idx="2"/>
          </p:nvPr>
        </p:nvSpPr>
        <p:spPr>
          <a:xfrm>
            <a:off x="2987575" y="3364495"/>
            <a:ext cx="5450400" cy="33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400">
                <a:solidFill>
                  <a:srgbClr val="126B8F"/>
                </a:solidFill>
              </a:rPr>
              <a:t>AI is the new trend!</a:t>
            </a:r>
            <a:endParaRPr lang="en-US" sz="1400">
              <a:solidFill>
                <a:srgbClr val="126B8F"/>
              </a:solidFill>
            </a:endParaRPr>
          </a:p>
        </p:txBody>
      </p:sp>
      <p:sp>
        <p:nvSpPr>
          <p:cNvPr id="1002" name="Google Shape;1002;p33"/>
          <p:cNvSpPr txBox="1"/>
          <p:nvPr>
            <p:ph type="title" idx="3"/>
          </p:nvPr>
        </p:nvSpPr>
        <p:spPr>
          <a:xfrm>
            <a:off x="2984400" y="917400"/>
            <a:ext cx="2469600" cy="123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04.</a:t>
            </a:r>
            <a:endParaRPr lang="en-US"/>
          </a:p>
        </p:txBody>
      </p:sp>
      <p:grpSp>
        <p:nvGrpSpPr>
          <p:cNvPr id="1003" name="Google Shape;1003;p33"/>
          <p:cNvGrpSpPr/>
          <p:nvPr/>
        </p:nvGrpSpPr>
        <p:grpSpPr>
          <a:xfrm>
            <a:off x="0" y="3721"/>
            <a:ext cx="2828337" cy="2959406"/>
            <a:chOff x="0" y="3721"/>
            <a:chExt cx="2828337" cy="2959406"/>
          </a:xfrm>
        </p:grpSpPr>
        <p:sp>
          <p:nvSpPr>
            <p:cNvPr id="1004" name="Google Shape;1004;p33"/>
            <p:cNvSpPr/>
            <p:nvPr/>
          </p:nvSpPr>
          <p:spPr>
            <a:xfrm>
              <a:off x="0" y="3721"/>
              <a:ext cx="2196986" cy="2320357"/>
            </a:xfrm>
            <a:custGeom>
              <a:avLst/>
              <a:gdLst/>
              <a:ahLst/>
              <a:cxnLst/>
              <a:rect l="l" t="t" r="r" b="b"/>
              <a:pathLst>
                <a:path w="4828540" h="5099685" extrusionOk="0">
                  <a:moveTo>
                    <a:pt x="4828219" y="5099477"/>
                  </a:moveTo>
                  <a:lnTo>
                    <a:pt x="4812365" y="5050834"/>
                  </a:lnTo>
                  <a:lnTo>
                    <a:pt x="4796234" y="5002358"/>
                  </a:lnTo>
                  <a:lnTo>
                    <a:pt x="4779828" y="4954049"/>
                  </a:lnTo>
                  <a:lnTo>
                    <a:pt x="4763149" y="4905910"/>
                  </a:lnTo>
                  <a:lnTo>
                    <a:pt x="4746196" y="4857939"/>
                  </a:lnTo>
                  <a:lnTo>
                    <a:pt x="4728973" y="4810139"/>
                  </a:lnTo>
                  <a:lnTo>
                    <a:pt x="4711478" y="4762509"/>
                  </a:lnTo>
                  <a:lnTo>
                    <a:pt x="4693715" y="4715049"/>
                  </a:lnTo>
                  <a:lnTo>
                    <a:pt x="4675683" y="4667762"/>
                  </a:lnTo>
                  <a:lnTo>
                    <a:pt x="4657385" y="4620646"/>
                  </a:lnTo>
                  <a:lnTo>
                    <a:pt x="4638820" y="4573703"/>
                  </a:lnTo>
                  <a:lnTo>
                    <a:pt x="4619991" y="4526933"/>
                  </a:lnTo>
                  <a:lnTo>
                    <a:pt x="4600899" y="4480338"/>
                  </a:lnTo>
                  <a:lnTo>
                    <a:pt x="4581544" y="4433916"/>
                  </a:lnTo>
                  <a:lnTo>
                    <a:pt x="4561928" y="4387670"/>
                  </a:lnTo>
                  <a:lnTo>
                    <a:pt x="4542051" y="4341600"/>
                  </a:lnTo>
                  <a:lnTo>
                    <a:pt x="4521916" y="4295706"/>
                  </a:lnTo>
                  <a:lnTo>
                    <a:pt x="4501523" y="4249988"/>
                  </a:lnTo>
                  <a:lnTo>
                    <a:pt x="4480874" y="4204448"/>
                  </a:lnTo>
                  <a:lnTo>
                    <a:pt x="4459969" y="4159087"/>
                  </a:lnTo>
                  <a:lnTo>
                    <a:pt x="4438810" y="4113903"/>
                  </a:lnTo>
                  <a:lnTo>
                    <a:pt x="4417397" y="4068899"/>
                  </a:lnTo>
                  <a:lnTo>
                    <a:pt x="4395733" y="4024075"/>
                  </a:lnTo>
                  <a:lnTo>
                    <a:pt x="4373818" y="3979431"/>
                  </a:lnTo>
                  <a:lnTo>
                    <a:pt x="4351653" y="3934968"/>
                  </a:lnTo>
                  <a:lnTo>
                    <a:pt x="4329239" y="3890687"/>
                  </a:lnTo>
                  <a:lnTo>
                    <a:pt x="4302320" y="3838374"/>
                  </a:lnTo>
                  <a:lnTo>
                    <a:pt x="4275054" y="3786318"/>
                  </a:lnTo>
                  <a:lnTo>
                    <a:pt x="4247443" y="3734521"/>
                  </a:lnTo>
                  <a:lnTo>
                    <a:pt x="4219490" y="3682983"/>
                  </a:lnTo>
                  <a:lnTo>
                    <a:pt x="4191196" y="3631706"/>
                  </a:lnTo>
                  <a:lnTo>
                    <a:pt x="4162564" y="3580691"/>
                  </a:lnTo>
                  <a:lnTo>
                    <a:pt x="4133595" y="3529938"/>
                  </a:lnTo>
                  <a:lnTo>
                    <a:pt x="4104290" y="3479449"/>
                  </a:lnTo>
                  <a:lnTo>
                    <a:pt x="4074653" y="3429224"/>
                  </a:lnTo>
                  <a:lnTo>
                    <a:pt x="4044685" y="3379265"/>
                  </a:lnTo>
                  <a:lnTo>
                    <a:pt x="4014388" y="3329572"/>
                  </a:lnTo>
                  <a:lnTo>
                    <a:pt x="3983763" y="3280146"/>
                  </a:lnTo>
                  <a:lnTo>
                    <a:pt x="3952814" y="3230989"/>
                  </a:lnTo>
                  <a:lnTo>
                    <a:pt x="3921541" y="3182102"/>
                  </a:lnTo>
                  <a:lnTo>
                    <a:pt x="3889946" y="3133485"/>
                  </a:lnTo>
                  <a:lnTo>
                    <a:pt x="3858033" y="3085139"/>
                  </a:lnTo>
                  <a:lnTo>
                    <a:pt x="3825801" y="3037066"/>
                  </a:lnTo>
                  <a:lnTo>
                    <a:pt x="3793255" y="2989266"/>
                  </a:lnTo>
                  <a:lnTo>
                    <a:pt x="3760394" y="2941741"/>
                  </a:lnTo>
                  <a:lnTo>
                    <a:pt x="3727222" y="2894491"/>
                  </a:lnTo>
                  <a:lnTo>
                    <a:pt x="3693740" y="2847517"/>
                  </a:lnTo>
                  <a:lnTo>
                    <a:pt x="3659950" y="2800821"/>
                  </a:lnTo>
                  <a:lnTo>
                    <a:pt x="3625854" y="2754403"/>
                  </a:lnTo>
                  <a:lnTo>
                    <a:pt x="3591455" y="2708264"/>
                  </a:lnTo>
                  <a:lnTo>
                    <a:pt x="3556753" y="2662406"/>
                  </a:lnTo>
                  <a:lnTo>
                    <a:pt x="3521751" y="2616829"/>
                  </a:lnTo>
                  <a:lnTo>
                    <a:pt x="3486451" y="2571534"/>
                  </a:lnTo>
                  <a:lnTo>
                    <a:pt x="3450854" y="2526523"/>
                  </a:lnTo>
                  <a:lnTo>
                    <a:pt x="3414963" y="2481796"/>
                  </a:lnTo>
                  <a:lnTo>
                    <a:pt x="3378780" y="2437354"/>
                  </a:lnTo>
                  <a:lnTo>
                    <a:pt x="3342306" y="2393198"/>
                  </a:lnTo>
                  <a:lnTo>
                    <a:pt x="3305544" y="2349330"/>
                  </a:lnTo>
                  <a:lnTo>
                    <a:pt x="3268495" y="2305750"/>
                  </a:lnTo>
                  <a:lnTo>
                    <a:pt x="3231161" y="2262459"/>
                  </a:lnTo>
                  <a:lnTo>
                    <a:pt x="3193545" y="2219458"/>
                  </a:lnTo>
                  <a:lnTo>
                    <a:pt x="3155648" y="2176749"/>
                  </a:lnTo>
                  <a:lnTo>
                    <a:pt x="3117472" y="2134332"/>
                  </a:lnTo>
                  <a:lnTo>
                    <a:pt x="3079018" y="2092208"/>
                  </a:lnTo>
                  <a:lnTo>
                    <a:pt x="3040290" y="2050378"/>
                  </a:lnTo>
                  <a:lnTo>
                    <a:pt x="3001289" y="2008843"/>
                  </a:lnTo>
                  <a:lnTo>
                    <a:pt x="2962017" y="1967604"/>
                  </a:lnTo>
                  <a:lnTo>
                    <a:pt x="2922475" y="1926663"/>
                  </a:lnTo>
                  <a:lnTo>
                    <a:pt x="2882666" y="1886019"/>
                  </a:lnTo>
                  <a:lnTo>
                    <a:pt x="2842591" y="1845675"/>
                  </a:lnTo>
                  <a:lnTo>
                    <a:pt x="2802253" y="1805631"/>
                  </a:lnTo>
                  <a:lnTo>
                    <a:pt x="2761654" y="1765888"/>
                  </a:lnTo>
                  <a:lnTo>
                    <a:pt x="2720795" y="1726447"/>
                  </a:lnTo>
                  <a:lnTo>
                    <a:pt x="2679678" y="1687309"/>
                  </a:lnTo>
                  <a:lnTo>
                    <a:pt x="2638305" y="1648475"/>
                  </a:lnTo>
                  <a:lnTo>
                    <a:pt x="2596679" y="1609946"/>
                  </a:lnTo>
                  <a:lnTo>
                    <a:pt x="2554801" y="1571723"/>
                  </a:lnTo>
                  <a:lnTo>
                    <a:pt x="2512672" y="1533807"/>
                  </a:lnTo>
                  <a:lnTo>
                    <a:pt x="2470296" y="1496199"/>
                  </a:lnTo>
                  <a:lnTo>
                    <a:pt x="2427674" y="1458901"/>
                  </a:lnTo>
                  <a:lnTo>
                    <a:pt x="2384807" y="1421912"/>
                  </a:lnTo>
                  <a:lnTo>
                    <a:pt x="2341698" y="1385234"/>
                  </a:lnTo>
                  <a:lnTo>
                    <a:pt x="2298349" y="1348868"/>
                  </a:lnTo>
                  <a:lnTo>
                    <a:pt x="2254762" y="1312815"/>
                  </a:lnTo>
                  <a:lnTo>
                    <a:pt x="2210938" y="1277076"/>
                  </a:lnTo>
                  <a:lnTo>
                    <a:pt x="2166879" y="1241652"/>
                  </a:lnTo>
                  <a:lnTo>
                    <a:pt x="2122588" y="1206544"/>
                  </a:lnTo>
                  <a:lnTo>
                    <a:pt x="2078066" y="1171752"/>
                  </a:lnTo>
                  <a:lnTo>
                    <a:pt x="2033316" y="1137279"/>
                  </a:lnTo>
                  <a:lnTo>
                    <a:pt x="1988339" y="1103124"/>
                  </a:lnTo>
                  <a:lnTo>
                    <a:pt x="1943137" y="1069290"/>
                  </a:lnTo>
                  <a:lnTo>
                    <a:pt x="1897711" y="1035776"/>
                  </a:lnTo>
                  <a:lnTo>
                    <a:pt x="1852065" y="1002584"/>
                  </a:lnTo>
                  <a:lnTo>
                    <a:pt x="1806200" y="969715"/>
                  </a:lnTo>
                  <a:lnTo>
                    <a:pt x="1760118" y="937170"/>
                  </a:lnTo>
                  <a:lnTo>
                    <a:pt x="1713820" y="904949"/>
                  </a:lnTo>
                  <a:lnTo>
                    <a:pt x="1667309" y="873054"/>
                  </a:lnTo>
                  <a:lnTo>
                    <a:pt x="1620587" y="841486"/>
                  </a:lnTo>
                  <a:lnTo>
                    <a:pt x="1573655" y="810246"/>
                  </a:lnTo>
                  <a:lnTo>
                    <a:pt x="1526516" y="779335"/>
                  </a:lnTo>
                  <a:lnTo>
                    <a:pt x="1479171" y="748753"/>
                  </a:lnTo>
                  <a:lnTo>
                    <a:pt x="1431623" y="718503"/>
                  </a:lnTo>
                  <a:lnTo>
                    <a:pt x="1383873" y="688583"/>
                  </a:lnTo>
                  <a:lnTo>
                    <a:pt x="1335923" y="658997"/>
                  </a:lnTo>
                  <a:lnTo>
                    <a:pt x="1287775" y="629744"/>
                  </a:lnTo>
                  <a:lnTo>
                    <a:pt x="1239431" y="600826"/>
                  </a:lnTo>
                  <a:lnTo>
                    <a:pt x="1190894" y="572244"/>
                  </a:lnTo>
                  <a:lnTo>
                    <a:pt x="1142164" y="543998"/>
                  </a:lnTo>
                  <a:lnTo>
                    <a:pt x="1093244" y="516090"/>
                  </a:lnTo>
                  <a:lnTo>
                    <a:pt x="1044136" y="488521"/>
                  </a:lnTo>
                  <a:lnTo>
                    <a:pt x="994841" y="461291"/>
                  </a:lnTo>
                  <a:lnTo>
                    <a:pt x="945363" y="434402"/>
                  </a:lnTo>
                  <a:lnTo>
                    <a:pt x="895701" y="407855"/>
                  </a:lnTo>
                  <a:lnTo>
                    <a:pt x="845860" y="381650"/>
                  </a:lnTo>
                  <a:lnTo>
                    <a:pt x="795839" y="355789"/>
                  </a:lnTo>
                  <a:lnTo>
                    <a:pt x="745643" y="330272"/>
                  </a:lnTo>
                  <a:lnTo>
                    <a:pt x="695271" y="305101"/>
                  </a:lnTo>
                  <a:lnTo>
                    <a:pt x="644727" y="280276"/>
                  </a:lnTo>
                  <a:lnTo>
                    <a:pt x="594011" y="255799"/>
                  </a:lnTo>
                  <a:lnTo>
                    <a:pt x="543127" y="231671"/>
                  </a:lnTo>
                  <a:lnTo>
                    <a:pt x="492076" y="207892"/>
                  </a:lnTo>
                  <a:lnTo>
                    <a:pt x="440860" y="184464"/>
                  </a:lnTo>
                  <a:lnTo>
                    <a:pt x="389481" y="161387"/>
                  </a:lnTo>
                  <a:lnTo>
                    <a:pt x="337940" y="138662"/>
                  </a:lnTo>
                  <a:lnTo>
                    <a:pt x="286241" y="116291"/>
                  </a:lnTo>
                  <a:lnTo>
                    <a:pt x="234384" y="94275"/>
                  </a:lnTo>
                  <a:lnTo>
                    <a:pt x="182371" y="72614"/>
                  </a:lnTo>
                  <a:lnTo>
                    <a:pt x="130205" y="51309"/>
                  </a:lnTo>
                  <a:lnTo>
                    <a:pt x="77888" y="30362"/>
                  </a:lnTo>
                  <a:lnTo>
                    <a:pt x="25421" y="9774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26B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1607828" y="861591"/>
              <a:ext cx="1204817" cy="485683"/>
            </a:xfrm>
            <a:custGeom>
              <a:avLst/>
              <a:gdLst/>
              <a:ahLst/>
              <a:cxnLst/>
              <a:rect l="l" t="t" r="r" b="b"/>
              <a:pathLst>
                <a:path w="2647950" h="1067435" extrusionOk="0">
                  <a:moveTo>
                    <a:pt x="1200661" y="0"/>
                  </a:moveTo>
                  <a:lnTo>
                    <a:pt x="1155563" y="232"/>
                  </a:lnTo>
                  <a:lnTo>
                    <a:pt x="1110462" y="1511"/>
                  </a:lnTo>
                  <a:lnTo>
                    <a:pt x="1065376" y="3836"/>
                  </a:lnTo>
                  <a:lnTo>
                    <a:pt x="1020325" y="7210"/>
                  </a:lnTo>
                  <a:lnTo>
                    <a:pt x="975329" y="11634"/>
                  </a:lnTo>
                  <a:lnTo>
                    <a:pt x="930407" y="17111"/>
                  </a:lnTo>
                  <a:lnTo>
                    <a:pt x="885577" y="23642"/>
                  </a:lnTo>
                  <a:lnTo>
                    <a:pt x="840861" y="31228"/>
                  </a:lnTo>
                  <a:lnTo>
                    <a:pt x="796276" y="39871"/>
                  </a:lnTo>
                  <a:lnTo>
                    <a:pt x="751842" y="49574"/>
                  </a:lnTo>
                  <a:lnTo>
                    <a:pt x="707580" y="60337"/>
                  </a:lnTo>
                  <a:lnTo>
                    <a:pt x="663507" y="72162"/>
                  </a:lnTo>
                  <a:lnTo>
                    <a:pt x="619643" y="85052"/>
                  </a:lnTo>
                  <a:lnTo>
                    <a:pt x="576009" y="99007"/>
                  </a:lnTo>
                  <a:lnTo>
                    <a:pt x="532623" y="114030"/>
                  </a:lnTo>
                  <a:lnTo>
                    <a:pt x="489504" y="130121"/>
                  </a:lnTo>
                  <a:lnTo>
                    <a:pt x="446672" y="147284"/>
                  </a:lnTo>
                  <a:lnTo>
                    <a:pt x="404146" y="165519"/>
                  </a:lnTo>
                  <a:lnTo>
                    <a:pt x="361946" y="184829"/>
                  </a:lnTo>
                  <a:lnTo>
                    <a:pt x="320091" y="205214"/>
                  </a:lnTo>
                  <a:lnTo>
                    <a:pt x="278601" y="226677"/>
                  </a:lnTo>
                  <a:lnTo>
                    <a:pt x="237494" y="249219"/>
                  </a:lnTo>
                  <a:lnTo>
                    <a:pt x="196791" y="272842"/>
                  </a:lnTo>
                  <a:lnTo>
                    <a:pt x="156510" y="297548"/>
                  </a:lnTo>
                  <a:lnTo>
                    <a:pt x="116671" y="323339"/>
                  </a:lnTo>
                  <a:lnTo>
                    <a:pt x="77293" y="350215"/>
                  </a:lnTo>
                  <a:lnTo>
                    <a:pt x="38396" y="378180"/>
                  </a:lnTo>
                  <a:lnTo>
                    <a:pt x="0" y="407234"/>
                  </a:lnTo>
                  <a:lnTo>
                    <a:pt x="46291" y="456447"/>
                  </a:lnTo>
                  <a:lnTo>
                    <a:pt x="79844" y="491249"/>
                  </a:lnTo>
                  <a:lnTo>
                    <a:pt x="114072" y="525049"/>
                  </a:lnTo>
                  <a:lnTo>
                    <a:pt x="148955" y="557844"/>
                  </a:lnTo>
                  <a:lnTo>
                    <a:pt x="184474" y="589634"/>
                  </a:lnTo>
                  <a:lnTo>
                    <a:pt x="220609" y="620416"/>
                  </a:lnTo>
                  <a:lnTo>
                    <a:pt x="257340" y="650189"/>
                  </a:lnTo>
                  <a:lnTo>
                    <a:pt x="294647" y="678951"/>
                  </a:lnTo>
                  <a:lnTo>
                    <a:pt x="332511" y="706700"/>
                  </a:lnTo>
                  <a:lnTo>
                    <a:pt x="370913" y="733435"/>
                  </a:lnTo>
                  <a:lnTo>
                    <a:pt x="409831" y="759153"/>
                  </a:lnTo>
                  <a:lnTo>
                    <a:pt x="449247" y="783853"/>
                  </a:lnTo>
                  <a:lnTo>
                    <a:pt x="489141" y="807534"/>
                  </a:lnTo>
                  <a:lnTo>
                    <a:pt x="529493" y="830193"/>
                  </a:lnTo>
                  <a:lnTo>
                    <a:pt x="570282" y="851829"/>
                  </a:lnTo>
                  <a:lnTo>
                    <a:pt x="611491" y="872439"/>
                  </a:lnTo>
                  <a:lnTo>
                    <a:pt x="653098" y="892024"/>
                  </a:lnTo>
                  <a:lnTo>
                    <a:pt x="695084" y="910579"/>
                  </a:lnTo>
                  <a:lnTo>
                    <a:pt x="737429" y="928105"/>
                  </a:lnTo>
                  <a:lnTo>
                    <a:pt x="780114" y="944599"/>
                  </a:lnTo>
                  <a:lnTo>
                    <a:pt x="823119" y="960059"/>
                  </a:lnTo>
                  <a:lnTo>
                    <a:pt x="866423" y="974484"/>
                  </a:lnTo>
                  <a:lnTo>
                    <a:pt x="910008" y="987872"/>
                  </a:lnTo>
                  <a:lnTo>
                    <a:pt x="953854" y="1000221"/>
                  </a:lnTo>
                  <a:lnTo>
                    <a:pt x="997940" y="1011529"/>
                  </a:lnTo>
                  <a:lnTo>
                    <a:pt x="1042247" y="1021795"/>
                  </a:lnTo>
                  <a:lnTo>
                    <a:pt x="1086755" y="1031017"/>
                  </a:lnTo>
                  <a:lnTo>
                    <a:pt x="1131445" y="1039193"/>
                  </a:lnTo>
                  <a:lnTo>
                    <a:pt x="1176296" y="1046322"/>
                  </a:lnTo>
                  <a:lnTo>
                    <a:pt x="1221290" y="1052401"/>
                  </a:lnTo>
                  <a:lnTo>
                    <a:pt x="1266406" y="1057429"/>
                  </a:lnTo>
                  <a:lnTo>
                    <a:pt x="1311624" y="1061405"/>
                  </a:lnTo>
                  <a:lnTo>
                    <a:pt x="1356925" y="1064326"/>
                  </a:lnTo>
                  <a:lnTo>
                    <a:pt x="1402289" y="1066191"/>
                  </a:lnTo>
                  <a:lnTo>
                    <a:pt x="1447697" y="1066998"/>
                  </a:lnTo>
                  <a:lnTo>
                    <a:pt x="1493128" y="1066746"/>
                  </a:lnTo>
                  <a:lnTo>
                    <a:pt x="1538562" y="1065432"/>
                  </a:lnTo>
                  <a:lnTo>
                    <a:pt x="1583981" y="1063055"/>
                  </a:lnTo>
                  <a:lnTo>
                    <a:pt x="1629364" y="1059613"/>
                  </a:lnTo>
                  <a:lnTo>
                    <a:pt x="1674691" y="1055104"/>
                  </a:lnTo>
                  <a:lnTo>
                    <a:pt x="1719944" y="1049527"/>
                  </a:lnTo>
                  <a:lnTo>
                    <a:pt x="1765101" y="1042880"/>
                  </a:lnTo>
                  <a:lnTo>
                    <a:pt x="1810143" y="1035161"/>
                  </a:lnTo>
                  <a:lnTo>
                    <a:pt x="1855051" y="1026369"/>
                  </a:lnTo>
                  <a:lnTo>
                    <a:pt x="1899805" y="1016501"/>
                  </a:lnTo>
                  <a:lnTo>
                    <a:pt x="1944385" y="1005556"/>
                  </a:lnTo>
                  <a:lnTo>
                    <a:pt x="1988771" y="993532"/>
                  </a:lnTo>
                  <a:lnTo>
                    <a:pt x="2032944" y="980428"/>
                  </a:lnTo>
                  <a:lnTo>
                    <a:pt x="2076883" y="966242"/>
                  </a:lnTo>
                  <a:lnTo>
                    <a:pt x="2120570" y="950972"/>
                  </a:lnTo>
                  <a:lnTo>
                    <a:pt x="2163984" y="934616"/>
                  </a:lnTo>
                  <a:lnTo>
                    <a:pt x="2207105" y="917172"/>
                  </a:lnTo>
                  <a:lnTo>
                    <a:pt x="2249914" y="898639"/>
                  </a:lnTo>
                  <a:lnTo>
                    <a:pt x="2292391" y="879016"/>
                  </a:lnTo>
                  <a:lnTo>
                    <a:pt x="2334517" y="858299"/>
                  </a:lnTo>
                  <a:lnTo>
                    <a:pt x="2376271" y="836489"/>
                  </a:lnTo>
                  <a:lnTo>
                    <a:pt x="2417634" y="813582"/>
                  </a:lnTo>
                  <a:lnTo>
                    <a:pt x="2458585" y="789577"/>
                  </a:lnTo>
                  <a:lnTo>
                    <a:pt x="2499107" y="764473"/>
                  </a:lnTo>
                  <a:lnTo>
                    <a:pt x="2539177" y="738267"/>
                  </a:lnTo>
                  <a:lnTo>
                    <a:pt x="2578778" y="710958"/>
                  </a:lnTo>
                  <a:lnTo>
                    <a:pt x="2617888" y="682545"/>
                  </a:lnTo>
                  <a:lnTo>
                    <a:pt x="2647343" y="660598"/>
                  </a:lnTo>
                  <a:lnTo>
                    <a:pt x="2626202" y="637258"/>
                  </a:lnTo>
                  <a:lnTo>
                    <a:pt x="2593441" y="601972"/>
                  </a:lnTo>
                  <a:lnTo>
                    <a:pt x="2559997" y="567671"/>
                  </a:lnTo>
                  <a:lnTo>
                    <a:pt x="2525891" y="534358"/>
                  </a:lnTo>
                  <a:lnTo>
                    <a:pt x="2491142" y="502035"/>
                  </a:lnTo>
                  <a:lnTo>
                    <a:pt x="2455769" y="470702"/>
                  </a:lnTo>
                  <a:lnTo>
                    <a:pt x="2419792" y="440362"/>
                  </a:lnTo>
                  <a:lnTo>
                    <a:pt x="2383230" y="411017"/>
                  </a:lnTo>
                  <a:lnTo>
                    <a:pt x="2346102" y="382668"/>
                  </a:lnTo>
                  <a:lnTo>
                    <a:pt x="2308428" y="355317"/>
                  </a:lnTo>
                  <a:lnTo>
                    <a:pt x="2270227" y="328966"/>
                  </a:lnTo>
                  <a:lnTo>
                    <a:pt x="2231519" y="303615"/>
                  </a:lnTo>
                  <a:lnTo>
                    <a:pt x="2192323" y="279268"/>
                  </a:lnTo>
                  <a:lnTo>
                    <a:pt x="2152658" y="255925"/>
                  </a:lnTo>
                  <a:lnTo>
                    <a:pt x="2112544" y="233589"/>
                  </a:lnTo>
                  <a:lnTo>
                    <a:pt x="2071999" y="212261"/>
                  </a:lnTo>
                  <a:lnTo>
                    <a:pt x="2031044" y="191942"/>
                  </a:lnTo>
                  <a:lnTo>
                    <a:pt x="1989698" y="172635"/>
                  </a:lnTo>
                  <a:lnTo>
                    <a:pt x="1947980" y="154341"/>
                  </a:lnTo>
                  <a:lnTo>
                    <a:pt x="1905910" y="137062"/>
                  </a:lnTo>
                  <a:lnTo>
                    <a:pt x="1863507" y="120799"/>
                  </a:lnTo>
                  <a:lnTo>
                    <a:pt x="1820790" y="105555"/>
                  </a:lnTo>
                  <a:lnTo>
                    <a:pt x="1777778" y="91331"/>
                  </a:lnTo>
                  <a:lnTo>
                    <a:pt x="1734492" y="78128"/>
                  </a:lnTo>
                  <a:lnTo>
                    <a:pt x="1690950" y="65949"/>
                  </a:lnTo>
                  <a:lnTo>
                    <a:pt x="1647171" y="54794"/>
                  </a:lnTo>
                  <a:lnTo>
                    <a:pt x="1603176" y="44666"/>
                  </a:lnTo>
                  <a:lnTo>
                    <a:pt x="1558984" y="35567"/>
                  </a:lnTo>
                  <a:lnTo>
                    <a:pt x="1514613" y="27498"/>
                  </a:lnTo>
                  <a:lnTo>
                    <a:pt x="1470084" y="20461"/>
                  </a:lnTo>
                  <a:lnTo>
                    <a:pt x="1425415" y="14457"/>
                  </a:lnTo>
                  <a:lnTo>
                    <a:pt x="1380627" y="9488"/>
                  </a:lnTo>
                  <a:lnTo>
                    <a:pt x="1335738" y="5556"/>
                  </a:lnTo>
                  <a:lnTo>
                    <a:pt x="1290767" y="2663"/>
                  </a:lnTo>
                  <a:lnTo>
                    <a:pt x="1245735" y="810"/>
                  </a:lnTo>
                  <a:lnTo>
                    <a:pt x="1200661" y="0"/>
                  </a:lnTo>
                  <a:close/>
                </a:path>
              </a:pathLst>
            </a:custGeom>
            <a:solidFill>
              <a:srgbClr val="01AF9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987001" y="1019324"/>
              <a:ext cx="388026" cy="908380"/>
            </a:xfrm>
            <a:custGeom>
              <a:avLst/>
              <a:gdLst/>
              <a:ahLst/>
              <a:cxnLst/>
              <a:rect l="l" t="t" r="r" b="b"/>
              <a:pathLst>
                <a:path w="852805" h="1996439" extrusionOk="0">
                  <a:moveTo>
                    <a:pt x="632836" y="0"/>
                  </a:moveTo>
                  <a:lnTo>
                    <a:pt x="574604" y="43221"/>
                  </a:lnTo>
                  <a:lnTo>
                    <a:pt x="537098" y="73292"/>
                  </a:lnTo>
                  <a:lnTo>
                    <a:pt x="500796" y="104358"/>
                  </a:lnTo>
                  <a:lnTo>
                    <a:pt x="465706" y="136386"/>
                  </a:lnTo>
                  <a:lnTo>
                    <a:pt x="431834" y="169342"/>
                  </a:lnTo>
                  <a:lnTo>
                    <a:pt x="399186" y="203194"/>
                  </a:lnTo>
                  <a:lnTo>
                    <a:pt x="367769" y="237908"/>
                  </a:lnTo>
                  <a:lnTo>
                    <a:pt x="337590" y="273452"/>
                  </a:lnTo>
                  <a:lnTo>
                    <a:pt x="308655" y="309792"/>
                  </a:lnTo>
                  <a:lnTo>
                    <a:pt x="280970" y="346895"/>
                  </a:lnTo>
                  <a:lnTo>
                    <a:pt x="254543" y="384729"/>
                  </a:lnTo>
                  <a:lnTo>
                    <a:pt x="229379" y="423260"/>
                  </a:lnTo>
                  <a:lnTo>
                    <a:pt x="205486" y="462455"/>
                  </a:lnTo>
                  <a:lnTo>
                    <a:pt x="182869" y="502281"/>
                  </a:lnTo>
                  <a:lnTo>
                    <a:pt x="161536" y="542705"/>
                  </a:lnTo>
                  <a:lnTo>
                    <a:pt x="141493" y="583694"/>
                  </a:lnTo>
                  <a:lnTo>
                    <a:pt x="122746" y="625214"/>
                  </a:lnTo>
                  <a:lnTo>
                    <a:pt x="105302" y="667234"/>
                  </a:lnTo>
                  <a:lnTo>
                    <a:pt x="89168" y="709719"/>
                  </a:lnTo>
                  <a:lnTo>
                    <a:pt x="74350" y="752638"/>
                  </a:lnTo>
                  <a:lnTo>
                    <a:pt x="60854" y="795956"/>
                  </a:lnTo>
                  <a:lnTo>
                    <a:pt x="48688" y="839640"/>
                  </a:lnTo>
                  <a:lnTo>
                    <a:pt x="37858" y="883658"/>
                  </a:lnTo>
                  <a:lnTo>
                    <a:pt x="28370" y="927976"/>
                  </a:lnTo>
                  <a:lnTo>
                    <a:pt x="20231" y="972562"/>
                  </a:lnTo>
                  <a:lnTo>
                    <a:pt x="13448" y="1017383"/>
                  </a:lnTo>
                  <a:lnTo>
                    <a:pt x="8026" y="1062404"/>
                  </a:lnTo>
                  <a:lnTo>
                    <a:pt x="3973" y="1107594"/>
                  </a:lnTo>
                  <a:lnTo>
                    <a:pt x="1296" y="1152920"/>
                  </a:lnTo>
                  <a:lnTo>
                    <a:pt x="0" y="1198347"/>
                  </a:lnTo>
                  <a:lnTo>
                    <a:pt x="92" y="1243843"/>
                  </a:lnTo>
                  <a:lnTo>
                    <a:pt x="1579" y="1289376"/>
                  </a:lnTo>
                  <a:lnTo>
                    <a:pt x="4467" y="1334911"/>
                  </a:lnTo>
                  <a:lnTo>
                    <a:pt x="8763" y="1380417"/>
                  </a:lnTo>
                  <a:lnTo>
                    <a:pt x="14474" y="1425859"/>
                  </a:lnTo>
                  <a:lnTo>
                    <a:pt x="21605" y="1471205"/>
                  </a:lnTo>
                  <a:lnTo>
                    <a:pt x="30165" y="1516422"/>
                  </a:lnTo>
                  <a:lnTo>
                    <a:pt x="40158" y="1561476"/>
                  </a:lnTo>
                  <a:lnTo>
                    <a:pt x="51592" y="1606336"/>
                  </a:lnTo>
                  <a:lnTo>
                    <a:pt x="64473" y="1650966"/>
                  </a:lnTo>
                  <a:lnTo>
                    <a:pt x="78808" y="1695336"/>
                  </a:lnTo>
                  <a:lnTo>
                    <a:pt x="94603" y="1739411"/>
                  </a:lnTo>
                  <a:lnTo>
                    <a:pt x="111865" y="1783158"/>
                  </a:lnTo>
                  <a:lnTo>
                    <a:pt x="130601" y="1826545"/>
                  </a:lnTo>
                  <a:lnTo>
                    <a:pt x="150817" y="1869537"/>
                  </a:lnTo>
                  <a:lnTo>
                    <a:pt x="172519" y="1912104"/>
                  </a:lnTo>
                  <a:lnTo>
                    <a:pt x="195714" y="1954210"/>
                  </a:lnTo>
                  <a:lnTo>
                    <a:pt x="220409" y="1995824"/>
                  </a:lnTo>
                  <a:lnTo>
                    <a:pt x="261737" y="1964631"/>
                  </a:lnTo>
                  <a:lnTo>
                    <a:pt x="300431" y="1934430"/>
                  </a:lnTo>
                  <a:lnTo>
                    <a:pt x="337878" y="1903186"/>
                  </a:lnTo>
                  <a:lnTo>
                    <a:pt x="374073" y="1870935"/>
                  </a:lnTo>
                  <a:lnTo>
                    <a:pt x="409007" y="1837712"/>
                  </a:lnTo>
                  <a:lnTo>
                    <a:pt x="442675" y="1803551"/>
                  </a:lnTo>
                  <a:lnTo>
                    <a:pt x="475069" y="1768487"/>
                  </a:lnTo>
                  <a:lnTo>
                    <a:pt x="506182" y="1732554"/>
                  </a:lnTo>
                  <a:lnTo>
                    <a:pt x="536008" y="1695787"/>
                  </a:lnTo>
                  <a:lnTo>
                    <a:pt x="564539" y="1658222"/>
                  </a:lnTo>
                  <a:lnTo>
                    <a:pt x="591769" y="1619893"/>
                  </a:lnTo>
                  <a:lnTo>
                    <a:pt x="617690" y="1580834"/>
                  </a:lnTo>
                  <a:lnTo>
                    <a:pt x="642297" y="1541080"/>
                  </a:lnTo>
                  <a:lnTo>
                    <a:pt x="665581" y="1500667"/>
                  </a:lnTo>
                  <a:lnTo>
                    <a:pt x="687537" y="1459629"/>
                  </a:lnTo>
                  <a:lnTo>
                    <a:pt x="708156" y="1418000"/>
                  </a:lnTo>
                  <a:lnTo>
                    <a:pt x="727433" y="1375815"/>
                  </a:lnTo>
                  <a:lnTo>
                    <a:pt x="745360" y="1333110"/>
                  </a:lnTo>
                  <a:lnTo>
                    <a:pt x="761931" y="1289918"/>
                  </a:lnTo>
                  <a:lnTo>
                    <a:pt x="777138" y="1246275"/>
                  </a:lnTo>
                  <a:lnTo>
                    <a:pt x="790975" y="1202216"/>
                  </a:lnTo>
                  <a:lnTo>
                    <a:pt x="803435" y="1157774"/>
                  </a:lnTo>
                  <a:lnTo>
                    <a:pt x="814510" y="1112986"/>
                  </a:lnTo>
                  <a:lnTo>
                    <a:pt x="824194" y="1067885"/>
                  </a:lnTo>
                  <a:lnTo>
                    <a:pt x="832480" y="1022506"/>
                  </a:lnTo>
                  <a:lnTo>
                    <a:pt x="839362" y="976884"/>
                  </a:lnTo>
                  <a:lnTo>
                    <a:pt x="844831" y="931054"/>
                  </a:lnTo>
                  <a:lnTo>
                    <a:pt x="848882" y="885051"/>
                  </a:lnTo>
                  <a:lnTo>
                    <a:pt x="851508" y="838909"/>
                  </a:lnTo>
                  <a:lnTo>
                    <a:pt x="852700" y="792664"/>
                  </a:lnTo>
                  <a:lnTo>
                    <a:pt x="852454" y="746349"/>
                  </a:lnTo>
                  <a:lnTo>
                    <a:pt x="850761" y="700000"/>
                  </a:lnTo>
                  <a:lnTo>
                    <a:pt x="847615" y="653651"/>
                  </a:lnTo>
                  <a:lnTo>
                    <a:pt x="843009" y="607337"/>
                  </a:lnTo>
                  <a:lnTo>
                    <a:pt x="836936" y="561093"/>
                  </a:lnTo>
                  <a:lnTo>
                    <a:pt x="829388" y="514953"/>
                  </a:lnTo>
                  <a:lnTo>
                    <a:pt x="820361" y="468953"/>
                  </a:lnTo>
                  <a:lnTo>
                    <a:pt x="809845" y="423127"/>
                  </a:lnTo>
                  <a:lnTo>
                    <a:pt x="797835" y="377510"/>
                  </a:lnTo>
                  <a:lnTo>
                    <a:pt x="784323" y="332136"/>
                  </a:lnTo>
                  <a:lnTo>
                    <a:pt x="769303" y="287041"/>
                  </a:lnTo>
                  <a:lnTo>
                    <a:pt x="752767" y="242259"/>
                  </a:lnTo>
                  <a:lnTo>
                    <a:pt x="734710" y="197825"/>
                  </a:lnTo>
                  <a:lnTo>
                    <a:pt x="715123" y="153773"/>
                  </a:lnTo>
                  <a:lnTo>
                    <a:pt x="694000" y="110138"/>
                  </a:lnTo>
                  <a:lnTo>
                    <a:pt x="671334" y="66956"/>
                  </a:lnTo>
                  <a:lnTo>
                    <a:pt x="647118" y="24261"/>
                  </a:lnTo>
                  <a:lnTo>
                    <a:pt x="632836" y="0"/>
                  </a:lnTo>
                  <a:close/>
                </a:path>
              </a:pathLst>
            </a:custGeom>
            <a:solidFill>
              <a:srgbClr val="01AF9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1462451" y="1026500"/>
              <a:ext cx="935828" cy="107480"/>
            </a:xfrm>
            <a:custGeom>
              <a:avLst/>
              <a:gdLst/>
              <a:ahLst/>
              <a:cxnLst/>
              <a:rect l="l" t="t" r="r" b="b"/>
              <a:pathLst>
                <a:path w="2056764" h="236219" extrusionOk="0">
                  <a:moveTo>
                    <a:pt x="0" y="0"/>
                  </a:moveTo>
                  <a:lnTo>
                    <a:pt x="2056356" y="236181"/>
                  </a:lnTo>
                </a:path>
              </a:pathLst>
            </a:custGeom>
            <a:noFill/>
            <a:ln w="9525" cap="flat" cmpd="sng">
              <a:solidFill>
                <a:srgbClr val="126B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1133803" y="861573"/>
              <a:ext cx="178844" cy="693420"/>
            </a:xfrm>
            <a:custGeom>
              <a:avLst/>
              <a:gdLst/>
              <a:ahLst/>
              <a:cxnLst/>
              <a:rect l="l" t="t" r="r" b="b"/>
              <a:pathLst>
                <a:path w="393064" h="1524000" extrusionOk="0">
                  <a:moveTo>
                    <a:pt x="392951" y="0"/>
                  </a:moveTo>
                  <a:lnTo>
                    <a:pt x="0" y="1523660"/>
                  </a:lnTo>
                </a:path>
              </a:pathLst>
            </a:custGeom>
            <a:noFill/>
            <a:ln w="9525" cap="flat" cmpd="sng">
              <a:solidFill>
                <a:srgbClr val="126B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1564290" y="1699079"/>
              <a:ext cx="1264047" cy="1264047"/>
            </a:xfrm>
            <a:custGeom>
              <a:avLst/>
              <a:gdLst/>
              <a:ahLst/>
              <a:cxnLst/>
              <a:rect l="l" t="t" r="r" b="b"/>
              <a:pathLst>
                <a:path w="2778125" h="2778125" extrusionOk="0">
                  <a:moveTo>
                    <a:pt x="1372494" y="0"/>
                  </a:moveTo>
                  <a:lnTo>
                    <a:pt x="1325431" y="1408"/>
                  </a:lnTo>
                  <a:lnTo>
                    <a:pt x="1278121" y="4423"/>
                  </a:lnTo>
                  <a:lnTo>
                    <a:pt x="1230590" y="9067"/>
                  </a:lnTo>
                  <a:lnTo>
                    <a:pt x="1183244" y="15312"/>
                  </a:lnTo>
                  <a:lnTo>
                    <a:pt x="1136480" y="23093"/>
                  </a:lnTo>
                  <a:lnTo>
                    <a:pt x="1090322" y="32383"/>
                  </a:lnTo>
                  <a:lnTo>
                    <a:pt x="1044793" y="43153"/>
                  </a:lnTo>
                  <a:lnTo>
                    <a:pt x="999915" y="55374"/>
                  </a:lnTo>
                  <a:lnTo>
                    <a:pt x="955712" y="69018"/>
                  </a:lnTo>
                  <a:lnTo>
                    <a:pt x="912205" y="84055"/>
                  </a:lnTo>
                  <a:lnTo>
                    <a:pt x="869418" y="100458"/>
                  </a:lnTo>
                  <a:lnTo>
                    <a:pt x="827373" y="118197"/>
                  </a:lnTo>
                  <a:lnTo>
                    <a:pt x="786094" y="137244"/>
                  </a:lnTo>
                  <a:lnTo>
                    <a:pt x="745602" y="157570"/>
                  </a:lnTo>
                  <a:lnTo>
                    <a:pt x="705920" y="179148"/>
                  </a:lnTo>
                  <a:lnTo>
                    <a:pt x="667072" y="201947"/>
                  </a:lnTo>
                  <a:lnTo>
                    <a:pt x="629080" y="225939"/>
                  </a:lnTo>
                  <a:lnTo>
                    <a:pt x="591967" y="251097"/>
                  </a:lnTo>
                  <a:lnTo>
                    <a:pt x="555755" y="277390"/>
                  </a:lnTo>
                  <a:lnTo>
                    <a:pt x="520468" y="304791"/>
                  </a:lnTo>
                  <a:lnTo>
                    <a:pt x="486128" y="333271"/>
                  </a:lnTo>
                  <a:lnTo>
                    <a:pt x="452757" y="362801"/>
                  </a:lnTo>
                  <a:lnTo>
                    <a:pt x="420379" y="393353"/>
                  </a:lnTo>
                  <a:lnTo>
                    <a:pt x="389016" y="424898"/>
                  </a:lnTo>
                  <a:lnTo>
                    <a:pt x="358691" y="457407"/>
                  </a:lnTo>
                  <a:lnTo>
                    <a:pt x="329426" y="490852"/>
                  </a:lnTo>
                  <a:lnTo>
                    <a:pt x="301246" y="525203"/>
                  </a:lnTo>
                  <a:lnTo>
                    <a:pt x="274171" y="560434"/>
                  </a:lnTo>
                  <a:lnTo>
                    <a:pt x="248225" y="596514"/>
                  </a:lnTo>
                  <a:lnTo>
                    <a:pt x="223431" y="633415"/>
                  </a:lnTo>
                  <a:lnTo>
                    <a:pt x="199812" y="671108"/>
                  </a:lnTo>
                  <a:lnTo>
                    <a:pt x="177389" y="709566"/>
                  </a:lnTo>
                  <a:lnTo>
                    <a:pt x="156187" y="748758"/>
                  </a:lnTo>
                  <a:lnTo>
                    <a:pt x="136227" y="788658"/>
                  </a:lnTo>
                  <a:lnTo>
                    <a:pt x="117532" y="829235"/>
                  </a:lnTo>
                  <a:lnTo>
                    <a:pt x="100126" y="870461"/>
                  </a:lnTo>
                  <a:lnTo>
                    <a:pt x="84030" y="912308"/>
                  </a:lnTo>
                  <a:lnTo>
                    <a:pt x="69268" y="954748"/>
                  </a:lnTo>
                  <a:lnTo>
                    <a:pt x="55863" y="997750"/>
                  </a:lnTo>
                  <a:lnTo>
                    <a:pt x="43836" y="1041288"/>
                  </a:lnTo>
                  <a:lnTo>
                    <a:pt x="33211" y="1085331"/>
                  </a:lnTo>
                  <a:lnTo>
                    <a:pt x="24011" y="1129852"/>
                  </a:lnTo>
                  <a:lnTo>
                    <a:pt x="16258" y="1174822"/>
                  </a:lnTo>
                  <a:lnTo>
                    <a:pt x="9975" y="1220212"/>
                  </a:lnTo>
                  <a:lnTo>
                    <a:pt x="5185" y="1265994"/>
                  </a:lnTo>
                  <a:lnTo>
                    <a:pt x="1911" y="1312138"/>
                  </a:lnTo>
                  <a:lnTo>
                    <a:pt x="175" y="1358617"/>
                  </a:lnTo>
                  <a:lnTo>
                    <a:pt x="0" y="1405402"/>
                  </a:lnTo>
                  <a:lnTo>
                    <a:pt x="1408" y="1452463"/>
                  </a:lnTo>
                  <a:lnTo>
                    <a:pt x="4423" y="1499773"/>
                  </a:lnTo>
                  <a:lnTo>
                    <a:pt x="9067" y="1547303"/>
                  </a:lnTo>
                  <a:lnTo>
                    <a:pt x="15312" y="1594650"/>
                  </a:lnTo>
                  <a:lnTo>
                    <a:pt x="23093" y="1641414"/>
                  </a:lnTo>
                  <a:lnTo>
                    <a:pt x="32383" y="1687571"/>
                  </a:lnTo>
                  <a:lnTo>
                    <a:pt x="43153" y="1733100"/>
                  </a:lnTo>
                  <a:lnTo>
                    <a:pt x="55374" y="1777978"/>
                  </a:lnTo>
                  <a:lnTo>
                    <a:pt x="69018" y="1822182"/>
                  </a:lnTo>
                  <a:lnTo>
                    <a:pt x="84055" y="1865688"/>
                  </a:lnTo>
                  <a:lnTo>
                    <a:pt x="100458" y="1908476"/>
                  </a:lnTo>
                  <a:lnTo>
                    <a:pt x="118197" y="1950520"/>
                  </a:lnTo>
                  <a:lnTo>
                    <a:pt x="137244" y="1991800"/>
                  </a:lnTo>
                  <a:lnTo>
                    <a:pt x="157571" y="2032292"/>
                  </a:lnTo>
                  <a:lnTo>
                    <a:pt x="179148" y="2071973"/>
                  </a:lnTo>
                  <a:lnTo>
                    <a:pt x="201947" y="2110821"/>
                  </a:lnTo>
                  <a:lnTo>
                    <a:pt x="225940" y="2148813"/>
                  </a:lnTo>
                  <a:lnTo>
                    <a:pt x="251097" y="2185927"/>
                  </a:lnTo>
                  <a:lnTo>
                    <a:pt x="277391" y="2222138"/>
                  </a:lnTo>
                  <a:lnTo>
                    <a:pt x="304792" y="2257426"/>
                  </a:lnTo>
                  <a:lnTo>
                    <a:pt x="333272" y="2291766"/>
                  </a:lnTo>
                  <a:lnTo>
                    <a:pt x="362802" y="2325137"/>
                  </a:lnTo>
                  <a:lnTo>
                    <a:pt x="393354" y="2357515"/>
                  </a:lnTo>
                  <a:lnTo>
                    <a:pt x="424899" y="2388878"/>
                  </a:lnTo>
                  <a:lnTo>
                    <a:pt x="457408" y="2419203"/>
                  </a:lnTo>
                  <a:lnTo>
                    <a:pt x="490853" y="2448467"/>
                  </a:lnTo>
                  <a:lnTo>
                    <a:pt x="525205" y="2476648"/>
                  </a:lnTo>
                  <a:lnTo>
                    <a:pt x="560435" y="2503723"/>
                  </a:lnTo>
                  <a:lnTo>
                    <a:pt x="596515" y="2529668"/>
                  </a:lnTo>
                  <a:lnTo>
                    <a:pt x="633416" y="2554462"/>
                  </a:lnTo>
                  <a:lnTo>
                    <a:pt x="671110" y="2578082"/>
                  </a:lnTo>
                  <a:lnTo>
                    <a:pt x="709568" y="2600504"/>
                  </a:lnTo>
                  <a:lnTo>
                    <a:pt x="748761" y="2621707"/>
                  </a:lnTo>
                  <a:lnTo>
                    <a:pt x="788660" y="2641667"/>
                  </a:lnTo>
                  <a:lnTo>
                    <a:pt x="829238" y="2660361"/>
                  </a:lnTo>
                  <a:lnTo>
                    <a:pt x="870465" y="2677768"/>
                  </a:lnTo>
                  <a:lnTo>
                    <a:pt x="912312" y="2693863"/>
                  </a:lnTo>
                  <a:lnTo>
                    <a:pt x="954752" y="2708625"/>
                  </a:lnTo>
                  <a:lnTo>
                    <a:pt x="997755" y="2722031"/>
                  </a:lnTo>
                  <a:lnTo>
                    <a:pt x="1041292" y="2734058"/>
                  </a:lnTo>
                  <a:lnTo>
                    <a:pt x="1085336" y="2744682"/>
                  </a:lnTo>
                  <a:lnTo>
                    <a:pt x="1129858" y="2753882"/>
                  </a:lnTo>
                  <a:lnTo>
                    <a:pt x="1174828" y="2761635"/>
                  </a:lnTo>
                  <a:lnTo>
                    <a:pt x="1220219" y="2767918"/>
                  </a:lnTo>
                  <a:lnTo>
                    <a:pt x="1266001" y="2772708"/>
                  </a:lnTo>
                  <a:lnTo>
                    <a:pt x="1312146" y="2775983"/>
                  </a:lnTo>
                  <a:lnTo>
                    <a:pt x="1358625" y="2777719"/>
                  </a:lnTo>
                  <a:lnTo>
                    <a:pt x="1405410" y="2777894"/>
                  </a:lnTo>
                  <a:lnTo>
                    <a:pt x="1452473" y="2776486"/>
                  </a:lnTo>
                  <a:lnTo>
                    <a:pt x="1499783" y="2773470"/>
                  </a:lnTo>
                  <a:lnTo>
                    <a:pt x="1547314" y="2768826"/>
                  </a:lnTo>
                  <a:lnTo>
                    <a:pt x="1594660" y="2762582"/>
                  </a:lnTo>
                  <a:lnTo>
                    <a:pt x="1641423" y="2754801"/>
                  </a:lnTo>
                  <a:lnTo>
                    <a:pt x="1687580" y="2745512"/>
                  </a:lnTo>
                  <a:lnTo>
                    <a:pt x="1733108" y="2734742"/>
                  </a:lnTo>
                  <a:lnTo>
                    <a:pt x="1777986" y="2722522"/>
                  </a:lnTo>
                  <a:lnTo>
                    <a:pt x="1822189" y="2708879"/>
                  </a:lnTo>
                  <a:lnTo>
                    <a:pt x="1865695" y="2693842"/>
                  </a:lnTo>
                  <a:lnTo>
                    <a:pt x="1908482" y="2677440"/>
                  </a:lnTo>
                  <a:lnTo>
                    <a:pt x="1950526" y="2659701"/>
                  </a:lnTo>
                  <a:lnTo>
                    <a:pt x="1991805" y="2640654"/>
                  </a:lnTo>
                  <a:lnTo>
                    <a:pt x="2032297" y="2620327"/>
                  </a:lnTo>
                  <a:lnTo>
                    <a:pt x="2071978" y="2598750"/>
                  </a:lnTo>
                  <a:lnTo>
                    <a:pt x="2110825" y="2575951"/>
                  </a:lnTo>
                  <a:lnTo>
                    <a:pt x="2148817" y="2551959"/>
                  </a:lnTo>
                  <a:lnTo>
                    <a:pt x="2185930" y="2526801"/>
                  </a:lnTo>
                  <a:lnTo>
                    <a:pt x="2222141" y="2500508"/>
                  </a:lnTo>
                  <a:lnTo>
                    <a:pt x="2257428" y="2473107"/>
                  </a:lnTo>
                  <a:lnTo>
                    <a:pt x="2291769" y="2444627"/>
                  </a:lnTo>
                  <a:lnTo>
                    <a:pt x="2325139" y="2415097"/>
                  </a:lnTo>
                  <a:lnTo>
                    <a:pt x="2357517" y="2384545"/>
                  </a:lnTo>
                  <a:lnTo>
                    <a:pt x="2388880" y="2353000"/>
                  </a:lnTo>
                  <a:lnTo>
                    <a:pt x="2419205" y="2320491"/>
                  </a:lnTo>
                  <a:lnTo>
                    <a:pt x="2448469" y="2287046"/>
                  </a:lnTo>
                  <a:lnTo>
                    <a:pt x="2476649" y="2252694"/>
                  </a:lnTo>
                  <a:lnTo>
                    <a:pt x="2503724" y="2217464"/>
                  </a:lnTo>
                  <a:lnTo>
                    <a:pt x="2529669" y="2181384"/>
                  </a:lnTo>
                  <a:lnTo>
                    <a:pt x="2554463" y="2144482"/>
                  </a:lnTo>
                  <a:lnTo>
                    <a:pt x="2578083" y="2106789"/>
                  </a:lnTo>
                  <a:lnTo>
                    <a:pt x="2600505" y="2068331"/>
                  </a:lnTo>
                  <a:lnTo>
                    <a:pt x="2621708" y="2029138"/>
                  </a:lnTo>
                  <a:lnTo>
                    <a:pt x="2641667" y="1989239"/>
                  </a:lnTo>
                  <a:lnTo>
                    <a:pt x="2660362" y="1948661"/>
                  </a:lnTo>
                  <a:lnTo>
                    <a:pt x="2677768" y="1907434"/>
                  </a:lnTo>
                  <a:lnTo>
                    <a:pt x="2693864" y="1865587"/>
                  </a:lnTo>
                  <a:lnTo>
                    <a:pt x="2708626" y="1823148"/>
                  </a:lnTo>
                  <a:lnTo>
                    <a:pt x="2722031" y="1780145"/>
                  </a:lnTo>
                  <a:lnTo>
                    <a:pt x="2734058" y="1736607"/>
                  </a:lnTo>
                  <a:lnTo>
                    <a:pt x="2744682" y="1692563"/>
                  </a:lnTo>
                  <a:lnTo>
                    <a:pt x="2753883" y="1648042"/>
                  </a:lnTo>
                  <a:lnTo>
                    <a:pt x="2761635" y="1603072"/>
                  </a:lnTo>
                  <a:lnTo>
                    <a:pt x="2767918" y="1557682"/>
                  </a:lnTo>
                  <a:lnTo>
                    <a:pt x="2772708" y="1511900"/>
                  </a:lnTo>
                  <a:lnTo>
                    <a:pt x="2775983" y="1465756"/>
                  </a:lnTo>
                  <a:lnTo>
                    <a:pt x="2777719" y="1419276"/>
                  </a:lnTo>
                  <a:lnTo>
                    <a:pt x="2777894" y="1372492"/>
                  </a:lnTo>
                  <a:lnTo>
                    <a:pt x="2776486" y="1325430"/>
                  </a:lnTo>
                  <a:lnTo>
                    <a:pt x="2773470" y="1278120"/>
                  </a:lnTo>
                  <a:lnTo>
                    <a:pt x="2768826" y="1230590"/>
                  </a:lnTo>
                  <a:lnTo>
                    <a:pt x="2762582" y="1183244"/>
                  </a:lnTo>
                  <a:lnTo>
                    <a:pt x="2754801" y="1136480"/>
                  </a:lnTo>
                  <a:lnTo>
                    <a:pt x="2745512" y="1090322"/>
                  </a:lnTo>
                  <a:lnTo>
                    <a:pt x="2734743" y="1044793"/>
                  </a:lnTo>
                  <a:lnTo>
                    <a:pt x="2722522" y="999915"/>
                  </a:lnTo>
                  <a:lnTo>
                    <a:pt x="2708879" y="955712"/>
                  </a:lnTo>
                  <a:lnTo>
                    <a:pt x="2693842" y="912205"/>
                  </a:lnTo>
                  <a:lnTo>
                    <a:pt x="2677440" y="869418"/>
                  </a:lnTo>
                  <a:lnTo>
                    <a:pt x="2659702" y="827373"/>
                  </a:lnTo>
                  <a:lnTo>
                    <a:pt x="2640655" y="786094"/>
                  </a:lnTo>
                  <a:lnTo>
                    <a:pt x="2620329" y="745602"/>
                  </a:lnTo>
                  <a:lnTo>
                    <a:pt x="2598752" y="705920"/>
                  </a:lnTo>
                  <a:lnTo>
                    <a:pt x="2575953" y="667072"/>
                  </a:lnTo>
                  <a:lnTo>
                    <a:pt x="2551961" y="629080"/>
                  </a:lnTo>
                  <a:lnTo>
                    <a:pt x="2526803" y="591967"/>
                  </a:lnTo>
                  <a:lnTo>
                    <a:pt x="2500510" y="555755"/>
                  </a:lnTo>
                  <a:lnTo>
                    <a:pt x="2473109" y="520468"/>
                  </a:lnTo>
                  <a:lnTo>
                    <a:pt x="2444630" y="486128"/>
                  </a:lnTo>
                  <a:lnTo>
                    <a:pt x="2415100" y="452757"/>
                  </a:lnTo>
                  <a:lnTo>
                    <a:pt x="2384548" y="420379"/>
                  </a:lnTo>
                  <a:lnTo>
                    <a:pt x="2353003" y="389016"/>
                  </a:lnTo>
                  <a:lnTo>
                    <a:pt x="2320494" y="358691"/>
                  </a:lnTo>
                  <a:lnTo>
                    <a:pt x="2287050" y="329426"/>
                  </a:lnTo>
                  <a:lnTo>
                    <a:pt x="2252698" y="301246"/>
                  </a:lnTo>
                  <a:lnTo>
                    <a:pt x="2217468" y="274171"/>
                  </a:lnTo>
                  <a:lnTo>
                    <a:pt x="2181388" y="248225"/>
                  </a:lnTo>
                  <a:lnTo>
                    <a:pt x="2144487" y="223431"/>
                  </a:lnTo>
                  <a:lnTo>
                    <a:pt x="2106793" y="199812"/>
                  </a:lnTo>
                  <a:lnTo>
                    <a:pt x="2068335" y="177389"/>
                  </a:lnTo>
                  <a:lnTo>
                    <a:pt x="2029143" y="156187"/>
                  </a:lnTo>
                  <a:lnTo>
                    <a:pt x="1989243" y="136227"/>
                  </a:lnTo>
                  <a:lnTo>
                    <a:pt x="1948666" y="117532"/>
                  </a:lnTo>
                  <a:lnTo>
                    <a:pt x="1907439" y="100126"/>
                  </a:lnTo>
                  <a:lnTo>
                    <a:pt x="1865592" y="84030"/>
                  </a:lnTo>
                  <a:lnTo>
                    <a:pt x="1823152" y="69268"/>
                  </a:lnTo>
                  <a:lnTo>
                    <a:pt x="1780149" y="55863"/>
                  </a:lnTo>
                  <a:lnTo>
                    <a:pt x="1736611" y="43836"/>
                  </a:lnTo>
                  <a:lnTo>
                    <a:pt x="1692568" y="33211"/>
                  </a:lnTo>
                  <a:lnTo>
                    <a:pt x="1648046" y="24011"/>
                  </a:lnTo>
                  <a:lnTo>
                    <a:pt x="1603076" y="16258"/>
                  </a:lnTo>
                  <a:lnTo>
                    <a:pt x="1557685" y="9975"/>
                  </a:lnTo>
                  <a:lnTo>
                    <a:pt x="1511903" y="5185"/>
                  </a:lnTo>
                  <a:lnTo>
                    <a:pt x="1465758" y="1911"/>
                  </a:lnTo>
                  <a:lnTo>
                    <a:pt x="1419279" y="175"/>
                  </a:lnTo>
                  <a:lnTo>
                    <a:pt x="1372494" y="0"/>
                  </a:lnTo>
                  <a:close/>
                </a:path>
              </a:pathLst>
            </a:custGeom>
            <a:solidFill>
              <a:srgbClr val="01AF9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1963819" y="2016801"/>
              <a:ext cx="490306" cy="219583"/>
            </a:xfrm>
            <a:custGeom>
              <a:avLst/>
              <a:gdLst/>
              <a:ahLst/>
              <a:cxnLst/>
              <a:rect l="l" t="t" r="r" b="b"/>
              <a:pathLst>
                <a:path w="1077595" h="482600" extrusionOk="0">
                  <a:moveTo>
                    <a:pt x="676115" y="423976"/>
                  </a:moveTo>
                  <a:lnTo>
                    <a:pt x="657109" y="434366"/>
                  </a:lnTo>
                  <a:lnTo>
                    <a:pt x="622331" y="450767"/>
                  </a:lnTo>
                  <a:lnTo>
                    <a:pt x="596192" y="468364"/>
                  </a:lnTo>
                  <a:lnTo>
                    <a:pt x="603102" y="482341"/>
                  </a:lnTo>
                  <a:lnTo>
                    <a:pt x="652460" y="482341"/>
                  </a:lnTo>
                  <a:lnTo>
                    <a:pt x="761050" y="482341"/>
                  </a:lnTo>
                  <a:lnTo>
                    <a:pt x="869639" y="482341"/>
                  </a:lnTo>
                  <a:lnTo>
                    <a:pt x="918998" y="482341"/>
                  </a:lnTo>
                  <a:lnTo>
                    <a:pt x="1077139" y="233375"/>
                  </a:lnTo>
                  <a:lnTo>
                    <a:pt x="1069152" y="220366"/>
                  </a:lnTo>
                  <a:lnTo>
                    <a:pt x="1038696" y="232345"/>
                  </a:lnTo>
                  <a:lnTo>
                    <a:pt x="1004391" y="251982"/>
                  </a:lnTo>
                  <a:lnTo>
                    <a:pt x="984860" y="261950"/>
                  </a:lnTo>
                  <a:lnTo>
                    <a:pt x="962263" y="228070"/>
                  </a:lnTo>
                  <a:lnTo>
                    <a:pt x="935135" y="182884"/>
                  </a:lnTo>
                  <a:lnTo>
                    <a:pt x="904709" y="133121"/>
                  </a:lnTo>
                  <a:lnTo>
                    <a:pt x="872215" y="85512"/>
                  </a:lnTo>
                  <a:lnTo>
                    <a:pt x="838886" y="46787"/>
                  </a:lnTo>
                  <a:lnTo>
                    <a:pt x="805954" y="23674"/>
                  </a:lnTo>
                  <a:lnTo>
                    <a:pt x="739350" y="6229"/>
                  </a:lnTo>
                  <a:lnTo>
                    <a:pt x="686440" y="2106"/>
                  </a:lnTo>
                  <a:lnTo>
                    <a:pt x="625530" y="234"/>
                  </a:lnTo>
                  <a:lnTo>
                    <a:pt x="560425" y="0"/>
                  </a:lnTo>
                  <a:lnTo>
                    <a:pt x="494928" y="790"/>
                  </a:lnTo>
                  <a:lnTo>
                    <a:pt x="432844" y="1994"/>
                  </a:lnTo>
                  <a:lnTo>
                    <a:pt x="377977" y="2998"/>
                  </a:lnTo>
                  <a:lnTo>
                    <a:pt x="334131" y="3190"/>
                  </a:lnTo>
                  <a:lnTo>
                    <a:pt x="305111" y="1958"/>
                  </a:lnTo>
                  <a:lnTo>
                    <a:pt x="262434" y="4297"/>
                  </a:lnTo>
                  <a:lnTo>
                    <a:pt x="223194" y="19984"/>
                  </a:lnTo>
                  <a:lnTo>
                    <a:pt x="187116" y="46471"/>
                  </a:lnTo>
                  <a:lnTo>
                    <a:pt x="153925" y="81210"/>
                  </a:lnTo>
                  <a:lnTo>
                    <a:pt x="123345" y="121654"/>
                  </a:lnTo>
                  <a:lnTo>
                    <a:pt x="95102" y="165255"/>
                  </a:lnTo>
                  <a:lnTo>
                    <a:pt x="68921" y="209466"/>
                  </a:lnTo>
                  <a:lnTo>
                    <a:pt x="44527" y="251740"/>
                  </a:lnTo>
                  <a:lnTo>
                    <a:pt x="21645" y="289528"/>
                  </a:lnTo>
                  <a:lnTo>
                    <a:pt x="0" y="320283"/>
                  </a:lnTo>
                  <a:lnTo>
                    <a:pt x="308796" y="482351"/>
                  </a:lnTo>
                  <a:lnTo>
                    <a:pt x="510979" y="164068"/>
                  </a:lnTo>
                  <a:lnTo>
                    <a:pt x="676115" y="423976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2196227" y="2236183"/>
              <a:ext cx="358845" cy="406806"/>
            </a:xfrm>
            <a:custGeom>
              <a:avLst/>
              <a:gdLst/>
              <a:ahLst/>
              <a:cxnLst/>
              <a:rect l="l" t="t" r="r" b="b"/>
              <a:pathLst>
                <a:path w="788670" h="894079" extrusionOk="0">
                  <a:moveTo>
                    <a:pt x="763924" y="400385"/>
                  </a:moveTo>
                  <a:lnTo>
                    <a:pt x="783436" y="363983"/>
                  </a:lnTo>
                  <a:lnTo>
                    <a:pt x="788093" y="323981"/>
                  </a:lnTo>
                  <a:lnTo>
                    <a:pt x="780588" y="281425"/>
                  </a:lnTo>
                  <a:lnTo>
                    <a:pt x="763616" y="237363"/>
                  </a:lnTo>
                  <a:lnTo>
                    <a:pt x="739871" y="192842"/>
                  </a:lnTo>
                  <a:lnTo>
                    <a:pt x="712047" y="148909"/>
                  </a:lnTo>
                  <a:lnTo>
                    <a:pt x="682838" y="106611"/>
                  </a:lnTo>
                  <a:lnTo>
                    <a:pt x="654939" y="66995"/>
                  </a:lnTo>
                  <a:lnTo>
                    <a:pt x="631043" y="31109"/>
                  </a:lnTo>
                  <a:lnTo>
                    <a:pt x="613845" y="0"/>
                  </a:lnTo>
                  <a:lnTo>
                    <a:pt x="305058" y="162068"/>
                  </a:lnTo>
                  <a:lnTo>
                    <a:pt x="507167" y="480383"/>
                  </a:lnTo>
                  <a:lnTo>
                    <a:pt x="176978" y="480414"/>
                  </a:lnTo>
                  <a:lnTo>
                    <a:pt x="176588" y="459429"/>
                  </a:lnTo>
                  <a:lnTo>
                    <a:pt x="178251" y="422586"/>
                  </a:lnTo>
                  <a:lnTo>
                    <a:pt x="174935" y="392328"/>
                  </a:lnTo>
                  <a:lnTo>
                    <a:pt x="159607" y="391098"/>
                  </a:lnTo>
                  <a:lnTo>
                    <a:pt x="134669" y="430376"/>
                  </a:lnTo>
                  <a:lnTo>
                    <a:pt x="79803" y="516790"/>
                  </a:lnTo>
                  <a:lnTo>
                    <a:pt x="24938" y="603204"/>
                  </a:lnTo>
                  <a:lnTo>
                    <a:pt x="0" y="642483"/>
                  </a:lnTo>
                  <a:lnTo>
                    <a:pt x="159607" y="893909"/>
                  </a:lnTo>
                  <a:lnTo>
                    <a:pt x="174913" y="892702"/>
                  </a:lnTo>
                  <a:lnTo>
                    <a:pt x="178262" y="862391"/>
                  </a:lnTo>
                  <a:lnTo>
                    <a:pt x="176627" y="825497"/>
                  </a:lnTo>
                  <a:lnTo>
                    <a:pt x="176978" y="804540"/>
                  </a:lnTo>
                  <a:lnTo>
                    <a:pt x="404301" y="804540"/>
                  </a:lnTo>
                  <a:lnTo>
                    <a:pt x="440096" y="803686"/>
                  </a:lnTo>
                  <a:lnTo>
                    <a:pt x="507932" y="770287"/>
                  </a:lnTo>
                  <a:lnTo>
                    <a:pt x="539911" y="741064"/>
                  </a:lnTo>
                  <a:lnTo>
                    <a:pt x="570555" y="705700"/>
                  </a:lnTo>
                  <a:lnTo>
                    <a:pt x="599833" y="665851"/>
                  </a:lnTo>
                  <a:lnTo>
                    <a:pt x="627715" y="623171"/>
                  </a:lnTo>
                  <a:lnTo>
                    <a:pt x="654169" y="579318"/>
                  </a:lnTo>
                  <a:lnTo>
                    <a:pt x="679163" y="535946"/>
                  </a:lnTo>
                  <a:lnTo>
                    <a:pt x="702667" y="494711"/>
                  </a:lnTo>
                  <a:lnTo>
                    <a:pt x="724649" y="457268"/>
                  </a:lnTo>
                  <a:lnTo>
                    <a:pt x="745079" y="425275"/>
                  </a:lnTo>
                  <a:lnTo>
                    <a:pt x="763924" y="400385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1837560" y="2236151"/>
              <a:ext cx="312039" cy="367801"/>
            </a:xfrm>
            <a:custGeom>
              <a:avLst/>
              <a:gdLst/>
              <a:ahLst/>
              <a:cxnLst/>
              <a:rect l="l" t="t" r="r" b="b"/>
              <a:pathLst>
                <a:path w="685800" h="808354" extrusionOk="0">
                  <a:moveTo>
                    <a:pt x="281227" y="480446"/>
                  </a:moveTo>
                  <a:lnTo>
                    <a:pt x="446300" y="220443"/>
                  </a:lnTo>
                  <a:lnTo>
                    <a:pt x="526193" y="262389"/>
                  </a:lnTo>
                  <a:lnTo>
                    <a:pt x="536043" y="257296"/>
                  </a:lnTo>
                  <a:lnTo>
                    <a:pt x="503070" y="189157"/>
                  </a:lnTo>
                  <a:lnTo>
                    <a:pt x="471692" y="139795"/>
                  </a:lnTo>
                  <a:lnTo>
                    <a:pt x="438017" y="89360"/>
                  </a:lnTo>
                  <a:lnTo>
                    <a:pt x="407768" y="44695"/>
                  </a:lnTo>
                  <a:lnTo>
                    <a:pt x="386668" y="12642"/>
                  </a:lnTo>
                  <a:lnTo>
                    <a:pt x="380438" y="41"/>
                  </a:lnTo>
                  <a:lnTo>
                    <a:pt x="64573" y="0"/>
                  </a:lnTo>
                  <a:lnTo>
                    <a:pt x="57648" y="13944"/>
                  </a:lnTo>
                  <a:lnTo>
                    <a:pt x="83771" y="31578"/>
                  </a:lnTo>
                  <a:lnTo>
                    <a:pt x="118529" y="48009"/>
                  </a:lnTo>
                  <a:lnTo>
                    <a:pt x="137514" y="58343"/>
                  </a:lnTo>
                  <a:lnTo>
                    <a:pt x="117293" y="92544"/>
                  </a:lnTo>
                  <a:lnTo>
                    <a:pt x="88061" y="135981"/>
                  </a:lnTo>
                  <a:lnTo>
                    <a:pt x="55767" y="184468"/>
                  </a:lnTo>
                  <a:lnTo>
                    <a:pt x="26360" y="233818"/>
                  </a:lnTo>
                  <a:lnTo>
                    <a:pt x="5788" y="279847"/>
                  </a:lnTo>
                  <a:lnTo>
                    <a:pt x="0" y="318367"/>
                  </a:lnTo>
                  <a:lnTo>
                    <a:pt x="2694" y="343661"/>
                  </a:lnTo>
                  <a:lnTo>
                    <a:pt x="16642" y="379652"/>
                  </a:lnTo>
                  <a:lnTo>
                    <a:pt x="39322" y="423610"/>
                  </a:lnTo>
                  <a:lnTo>
                    <a:pt x="68209" y="472803"/>
                  </a:lnTo>
                  <a:lnTo>
                    <a:pt x="100783" y="524502"/>
                  </a:lnTo>
                  <a:lnTo>
                    <a:pt x="134521" y="575976"/>
                  </a:lnTo>
                  <a:lnTo>
                    <a:pt x="166900" y="624494"/>
                  </a:lnTo>
                  <a:lnTo>
                    <a:pt x="195398" y="667327"/>
                  </a:lnTo>
                  <a:lnTo>
                    <a:pt x="217493" y="701744"/>
                  </a:lnTo>
                  <a:lnTo>
                    <a:pt x="230663" y="725014"/>
                  </a:lnTo>
                  <a:lnTo>
                    <a:pt x="252947" y="755699"/>
                  </a:lnTo>
                  <a:lnTo>
                    <a:pt x="284372" y="778013"/>
                  </a:lnTo>
                  <a:lnTo>
                    <a:pt x="323161" y="793183"/>
                  </a:lnTo>
                  <a:lnTo>
                    <a:pt x="367540" y="802436"/>
                  </a:lnTo>
                  <a:lnTo>
                    <a:pt x="415732" y="806998"/>
                  </a:lnTo>
                  <a:lnTo>
                    <a:pt x="465962" y="808098"/>
                  </a:lnTo>
                  <a:lnTo>
                    <a:pt x="516456" y="806960"/>
                  </a:lnTo>
                  <a:lnTo>
                    <a:pt x="565437" y="804813"/>
                  </a:lnTo>
                  <a:lnTo>
                    <a:pt x="611129" y="802883"/>
                  </a:lnTo>
                  <a:lnTo>
                    <a:pt x="651759" y="802397"/>
                  </a:lnTo>
                  <a:lnTo>
                    <a:pt x="685549" y="804582"/>
                  </a:lnTo>
                  <a:lnTo>
                    <a:pt x="685549" y="480456"/>
                  </a:lnTo>
                  <a:lnTo>
                    <a:pt x="281227" y="480446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29"/>
          <p:cNvSpPr txBox="1"/>
          <p:nvPr>
            <p:ph type="ctrTitle"/>
          </p:nvPr>
        </p:nvSpPr>
        <p:spPr>
          <a:xfrm>
            <a:off x="268605" y="51435"/>
            <a:ext cx="8279765" cy="64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Enhanced Features of BELP System</a:t>
            </a:r>
            <a:endParaRPr lang="en-US"/>
          </a:p>
        </p:txBody>
      </p:sp>
      <p:sp>
        <p:nvSpPr>
          <p:cNvPr id="928" name="Google Shape;928;p29"/>
          <p:cNvSpPr txBox="1"/>
          <p:nvPr>
            <p:ph type="subTitle" idx="1"/>
          </p:nvPr>
        </p:nvSpPr>
        <p:spPr>
          <a:xfrm>
            <a:off x="251460" y="781685"/>
            <a:ext cx="8602345" cy="44056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900" b="1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Demand Forecasting:</a:t>
            </a:r>
            <a:endParaRPr lang="en-US" sz="1900" b="1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Utilize predictive analytics for efficient e-waste planning and resource allocation.</a:t>
            </a:r>
            <a:endParaRPr lang="en-US" sz="19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9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900" b="1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Anomaly Detection:</a:t>
            </a:r>
            <a:endParaRPr lang="en-US" sz="1900" b="1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Monitor for unusual patterns, ensuring system integrity and spotting potential fraud.</a:t>
            </a:r>
            <a:endParaRPr lang="en-US" sz="19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9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900" b="1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Personalized User Experience:</a:t>
            </a:r>
            <a:endParaRPr lang="en-US" sz="1900" b="1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Tailored interface and insights for each user, improving engagement and ease-of-use.</a:t>
            </a:r>
            <a:endParaRPr lang="en-US" sz="19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9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900" b="1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Real-time Adaptive Insights:</a:t>
            </a:r>
            <a:endParaRPr lang="en-US" sz="1900" b="1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Instant data-driven feedback to stakeholders, enabling agile decision-making.</a:t>
            </a:r>
            <a:endParaRPr lang="en-US" sz="19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9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Optimizing e-waste management through advanced analytics and user-centric design.</a:t>
            </a:r>
            <a:endParaRPr lang="en-US" sz="19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33"/>
          <p:cNvSpPr txBox="1"/>
          <p:nvPr>
            <p:ph type="title"/>
          </p:nvPr>
        </p:nvSpPr>
        <p:spPr>
          <a:xfrm>
            <a:off x="2984500" y="2002790"/>
            <a:ext cx="5450205" cy="12376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>
                <a:solidFill>
                  <a:srgbClr val="0D678F"/>
                </a:solidFill>
              </a:rPr>
              <a:t>LLM Integration</a:t>
            </a:r>
            <a:br>
              <a:rPr lang="en-US">
                <a:solidFill>
                  <a:srgbClr val="0D678F"/>
                </a:solidFill>
              </a:rPr>
            </a:br>
            <a:endParaRPr lang="en-US">
              <a:solidFill>
                <a:srgbClr val="0D678F"/>
              </a:solidFill>
            </a:endParaRPr>
          </a:p>
        </p:txBody>
      </p:sp>
      <p:sp>
        <p:nvSpPr>
          <p:cNvPr id="1001" name="Google Shape;1001;p33"/>
          <p:cNvSpPr txBox="1"/>
          <p:nvPr>
            <p:ph type="ctrTitle" idx="2"/>
          </p:nvPr>
        </p:nvSpPr>
        <p:spPr>
          <a:xfrm>
            <a:off x="3017420" y="2787915"/>
            <a:ext cx="5450400" cy="33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400">
                <a:solidFill>
                  <a:srgbClr val="126B8F"/>
                </a:solidFill>
              </a:rPr>
              <a:t>Computers can talk!</a:t>
            </a:r>
            <a:endParaRPr lang="en-US" sz="1400">
              <a:solidFill>
                <a:srgbClr val="126B8F"/>
              </a:solidFill>
            </a:endParaRPr>
          </a:p>
        </p:txBody>
      </p:sp>
      <p:sp>
        <p:nvSpPr>
          <p:cNvPr id="1002" name="Google Shape;1002;p33"/>
          <p:cNvSpPr txBox="1"/>
          <p:nvPr>
            <p:ph type="title" idx="3"/>
          </p:nvPr>
        </p:nvSpPr>
        <p:spPr>
          <a:xfrm>
            <a:off x="2984400" y="917400"/>
            <a:ext cx="2469600" cy="123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05.</a:t>
            </a:r>
            <a:endParaRPr lang="en-US"/>
          </a:p>
        </p:txBody>
      </p:sp>
      <p:grpSp>
        <p:nvGrpSpPr>
          <p:cNvPr id="1003" name="Google Shape;1003;p33"/>
          <p:cNvGrpSpPr/>
          <p:nvPr/>
        </p:nvGrpSpPr>
        <p:grpSpPr>
          <a:xfrm>
            <a:off x="0" y="3721"/>
            <a:ext cx="2828337" cy="2959406"/>
            <a:chOff x="0" y="3721"/>
            <a:chExt cx="2828337" cy="2959406"/>
          </a:xfrm>
        </p:grpSpPr>
        <p:sp>
          <p:nvSpPr>
            <p:cNvPr id="1004" name="Google Shape;1004;p33"/>
            <p:cNvSpPr/>
            <p:nvPr/>
          </p:nvSpPr>
          <p:spPr>
            <a:xfrm>
              <a:off x="0" y="3721"/>
              <a:ext cx="2196986" cy="2320357"/>
            </a:xfrm>
            <a:custGeom>
              <a:avLst/>
              <a:gdLst/>
              <a:ahLst/>
              <a:cxnLst/>
              <a:rect l="l" t="t" r="r" b="b"/>
              <a:pathLst>
                <a:path w="4828540" h="5099685" extrusionOk="0">
                  <a:moveTo>
                    <a:pt x="4828219" y="5099477"/>
                  </a:moveTo>
                  <a:lnTo>
                    <a:pt x="4812365" y="5050834"/>
                  </a:lnTo>
                  <a:lnTo>
                    <a:pt x="4796234" y="5002358"/>
                  </a:lnTo>
                  <a:lnTo>
                    <a:pt x="4779828" y="4954049"/>
                  </a:lnTo>
                  <a:lnTo>
                    <a:pt x="4763149" y="4905910"/>
                  </a:lnTo>
                  <a:lnTo>
                    <a:pt x="4746196" y="4857939"/>
                  </a:lnTo>
                  <a:lnTo>
                    <a:pt x="4728973" y="4810139"/>
                  </a:lnTo>
                  <a:lnTo>
                    <a:pt x="4711478" y="4762509"/>
                  </a:lnTo>
                  <a:lnTo>
                    <a:pt x="4693715" y="4715049"/>
                  </a:lnTo>
                  <a:lnTo>
                    <a:pt x="4675683" y="4667762"/>
                  </a:lnTo>
                  <a:lnTo>
                    <a:pt x="4657385" y="4620646"/>
                  </a:lnTo>
                  <a:lnTo>
                    <a:pt x="4638820" y="4573703"/>
                  </a:lnTo>
                  <a:lnTo>
                    <a:pt x="4619991" y="4526933"/>
                  </a:lnTo>
                  <a:lnTo>
                    <a:pt x="4600899" y="4480338"/>
                  </a:lnTo>
                  <a:lnTo>
                    <a:pt x="4581544" y="4433916"/>
                  </a:lnTo>
                  <a:lnTo>
                    <a:pt x="4561928" y="4387670"/>
                  </a:lnTo>
                  <a:lnTo>
                    <a:pt x="4542051" y="4341600"/>
                  </a:lnTo>
                  <a:lnTo>
                    <a:pt x="4521916" y="4295706"/>
                  </a:lnTo>
                  <a:lnTo>
                    <a:pt x="4501523" y="4249988"/>
                  </a:lnTo>
                  <a:lnTo>
                    <a:pt x="4480874" y="4204448"/>
                  </a:lnTo>
                  <a:lnTo>
                    <a:pt x="4459969" y="4159087"/>
                  </a:lnTo>
                  <a:lnTo>
                    <a:pt x="4438810" y="4113903"/>
                  </a:lnTo>
                  <a:lnTo>
                    <a:pt x="4417397" y="4068899"/>
                  </a:lnTo>
                  <a:lnTo>
                    <a:pt x="4395733" y="4024075"/>
                  </a:lnTo>
                  <a:lnTo>
                    <a:pt x="4373818" y="3979431"/>
                  </a:lnTo>
                  <a:lnTo>
                    <a:pt x="4351653" y="3934968"/>
                  </a:lnTo>
                  <a:lnTo>
                    <a:pt x="4329239" y="3890687"/>
                  </a:lnTo>
                  <a:lnTo>
                    <a:pt x="4302320" y="3838374"/>
                  </a:lnTo>
                  <a:lnTo>
                    <a:pt x="4275054" y="3786318"/>
                  </a:lnTo>
                  <a:lnTo>
                    <a:pt x="4247443" y="3734521"/>
                  </a:lnTo>
                  <a:lnTo>
                    <a:pt x="4219490" y="3682983"/>
                  </a:lnTo>
                  <a:lnTo>
                    <a:pt x="4191196" y="3631706"/>
                  </a:lnTo>
                  <a:lnTo>
                    <a:pt x="4162564" y="3580691"/>
                  </a:lnTo>
                  <a:lnTo>
                    <a:pt x="4133595" y="3529938"/>
                  </a:lnTo>
                  <a:lnTo>
                    <a:pt x="4104290" y="3479449"/>
                  </a:lnTo>
                  <a:lnTo>
                    <a:pt x="4074653" y="3429224"/>
                  </a:lnTo>
                  <a:lnTo>
                    <a:pt x="4044685" y="3379265"/>
                  </a:lnTo>
                  <a:lnTo>
                    <a:pt x="4014388" y="3329572"/>
                  </a:lnTo>
                  <a:lnTo>
                    <a:pt x="3983763" y="3280146"/>
                  </a:lnTo>
                  <a:lnTo>
                    <a:pt x="3952814" y="3230989"/>
                  </a:lnTo>
                  <a:lnTo>
                    <a:pt x="3921541" y="3182102"/>
                  </a:lnTo>
                  <a:lnTo>
                    <a:pt x="3889946" y="3133485"/>
                  </a:lnTo>
                  <a:lnTo>
                    <a:pt x="3858033" y="3085139"/>
                  </a:lnTo>
                  <a:lnTo>
                    <a:pt x="3825801" y="3037066"/>
                  </a:lnTo>
                  <a:lnTo>
                    <a:pt x="3793255" y="2989266"/>
                  </a:lnTo>
                  <a:lnTo>
                    <a:pt x="3760394" y="2941741"/>
                  </a:lnTo>
                  <a:lnTo>
                    <a:pt x="3727222" y="2894491"/>
                  </a:lnTo>
                  <a:lnTo>
                    <a:pt x="3693740" y="2847517"/>
                  </a:lnTo>
                  <a:lnTo>
                    <a:pt x="3659950" y="2800821"/>
                  </a:lnTo>
                  <a:lnTo>
                    <a:pt x="3625854" y="2754403"/>
                  </a:lnTo>
                  <a:lnTo>
                    <a:pt x="3591455" y="2708264"/>
                  </a:lnTo>
                  <a:lnTo>
                    <a:pt x="3556753" y="2662406"/>
                  </a:lnTo>
                  <a:lnTo>
                    <a:pt x="3521751" y="2616829"/>
                  </a:lnTo>
                  <a:lnTo>
                    <a:pt x="3486451" y="2571534"/>
                  </a:lnTo>
                  <a:lnTo>
                    <a:pt x="3450854" y="2526523"/>
                  </a:lnTo>
                  <a:lnTo>
                    <a:pt x="3414963" y="2481796"/>
                  </a:lnTo>
                  <a:lnTo>
                    <a:pt x="3378780" y="2437354"/>
                  </a:lnTo>
                  <a:lnTo>
                    <a:pt x="3342306" y="2393198"/>
                  </a:lnTo>
                  <a:lnTo>
                    <a:pt x="3305544" y="2349330"/>
                  </a:lnTo>
                  <a:lnTo>
                    <a:pt x="3268495" y="2305750"/>
                  </a:lnTo>
                  <a:lnTo>
                    <a:pt x="3231161" y="2262459"/>
                  </a:lnTo>
                  <a:lnTo>
                    <a:pt x="3193545" y="2219458"/>
                  </a:lnTo>
                  <a:lnTo>
                    <a:pt x="3155648" y="2176749"/>
                  </a:lnTo>
                  <a:lnTo>
                    <a:pt x="3117472" y="2134332"/>
                  </a:lnTo>
                  <a:lnTo>
                    <a:pt x="3079018" y="2092208"/>
                  </a:lnTo>
                  <a:lnTo>
                    <a:pt x="3040290" y="2050378"/>
                  </a:lnTo>
                  <a:lnTo>
                    <a:pt x="3001289" y="2008843"/>
                  </a:lnTo>
                  <a:lnTo>
                    <a:pt x="2962017" y="1967604"/>
                  </a:lnTo>
                  <a:lnTo>
                    <a:pt x="2922475" y="1926663"/>
                  </a:lnTo>
                  <a:lnTo>
                    <a:pt x="2882666" y="1886019"/>
                  </a:lnTo>
                  <a:lnTo>
                    <a:pt x="2842591" y="1845675"/>
                  </a:lnTo>
                  <a:lnTo>
                    <a:pt x="2802253" y="1805631"/>
                  </a:lnTo>
                  <a:lnTo>
                    <a:pt x="2761654" y="1765888"/>
                  </a:lnTo>
                  <a:lnTo>
                    <a:pt x="2720795" y="1726447"/>
                  </a:lnTo>
                  <a:lnTo>
                    <a:pt x="2679678" y="1687309"/>
                  </a:lnTo>
                  <a:lnTo>
                    <a:pt x="2638305" y="1648475"/>
                  </a:lnTo>
                  <a:lnTo>
                    <a:pt x="2596679" y="1609946"/>
                  </a:lnTo>
                  <a:lnTo>
                    <a:pt x="2554801" y="1571723"/>
                  </a:lnTo>
                  <a:lnTo>
                    <a:pt x="2512672" y="1533807"/>
                  </a:lnTo>
                  <a:lnTo>
                    <a:pt x="2470296" y="1496199"/>
                  </a:lnTo>
                  <a:lnTo>
                    <a:pt x="2427674" y="1458901"/>
                  </a:lnTo>
                  <a:lnTo>
                    <a:pt x="2384807" y="1421912"/>
                  </a:lnTo>
                  <a:lnTo>
                    <a:pt x="2341698" y="1385234"/>
                  </a:lnTo>
                  <a:lnTo>
                    <a:pt x="2298349" y="1348868"/>
                  </a:lnTo>
                  <a:lnTo>
                    <a:pt x="2254762" y="1312815"/>
                  </a:lnTo>
                  <a:lnTo>
                    <a:pt x="2210938" y="1277076"/>
                  </a:lnTo>
                  <a:lnTo>
                    <a:pt x="2166879" y="1241652"/>
                  </a:lnTo>
                  <a:lnTo>
                    <a:pt x="2122588" y="1206544"/>
                  </a:lnTo>
                  <a:lnTo>
                    <a:pt x="2078066" y="1171752"/>
                  </a:lnTo>
                  <a:lnTo>
                    <a:pt x="2033316" y="1137279"/>
                  </a:lnTo>
                  <a:lnTo>
                    <a:pt x="1988339" y="1103124"/>
                  </a:lnTo>
                  <a:lnTo>
                    <a:pt x="1943137" y="1069290"/>
                  </a:lnTo>
                  <a:lnTo>
                    <a:pt x="1897711" y="1035776"/>
                  </a:lnTo>
                  <a:lnTo>
                    <a:pt x="1852065" y="1002584"/>
                  </a:lnTo>
                  <a:lnTo>
                    <a:pt x="1806200" y="969715"/>
                  </a:lnTo>
                  <a:lnTo>
                    <a:pt x="1760118" y="937170"/>
                  </a:lnTo>
                  <a:lnTo>
                    <a:pt x="1713820" y="904949"/>
                  </a:lnTo>
                  <a:lnTo>
                    <a:pt x="1667309" y="873054"/>
                  </a:lnTo>
                  <a:lnTo>
                    <a:pt x="1620587" y="841486"/>
                  </a:lnTo>
                  <a:lnTo>
                    <a:pt x="1573655" y="810246"/>
                  </a:lnTo>
                  <a:lnTo>
                    <a:pt x="1526516" y="779335"/>
                  </a:lnTo>
                  <a:lnTo>
                    <a:pt x="1479171" y="748753"/>
                  </a:lnTo>
                  <a:lnTo>
                    <a:pt x="1431623" y="718503"/>
                  </a:lnTo>
                  <a:lnTo>
                    <a:pt x="1383873" y="688583"/>
                  </a:lnTo>
                  <a:lnTo>
                    <a:pt x="1335923" y="658997"/>
                  </a:lnTo>
                  <a:lnTo>
                    <a:pt x="1287775" y="629744"/>
                  </a:lnTo>
                  <a:lnTo>
                    <a:pt x="1239431" y="600826"/>
                  </a:lnTo>
                  <a:lnTo>
                    <a:pt x="1190894" y="572244"/>
                  </a:lnTo>
                  <a:lnTo>
                    <a:pt x="1142164" y="543998"/>
                  </a:lnTo>
                  <a:lnTo>
                    <a:pt x="1093244" y="516090"/>
                  </a:lnTo>
                  <a:lnTo>
                    <a:pt x="1044136" y="488521"/>
                  </a:lnTo>
                  <a:lnTo>
                    <a:pt x="994841" y="461291"/>
                  </a:lnTo>
                  <a:lnTo>
                    <a:pt x="945363" y="434402"/>
                  </a:lnTo>
                  <a:lnTo>
                    <a:pt x="895701" y="407855"/>
                  </a:lnTo>
                  <a:lnTo>
                    <a:pt x="845860" y="381650"/>
                  </a:lnTo>
                  <a:lnTo>
                    <a:pt x="795839" y="355789"/>
                  </a:lnTo>
                  <a:lnTo>
                    <a:pt x="745643" y="330272"/>
                  </a:lnTo>
                  <a:lnTo>
                    <a:pt x="695271" y="305101"/>
                  </a:lnTo>
                  <a:lnTo>
                    <a:pt x="644727" y="280276"/>
                  </a:lnTo>
                  <a:lnTo>
                    <a:pt x="594011" y="255799"/>
                  </a:lnTo>
                  <a:lnTo>
                    <a:pt x="543127" y="231671"/>
                  </a:lnTo>
                  <a:lnTo>
                    <a:pt x="492076" y="207892"/>
                  </a:lnTo>
                  <a:lnTo>
                    <a:pt x="440860" y="184464"/>
                  </a:lnTo>
                  <a:lnTo>
                    <a:pt x="389481" y="161387"/>
                  </a:lnTo>
                  <a:lnTo>
                    <a:pt x="337940" y="138662"/>
                  </a:lnTo>
                  <a:lnTo>
                    <a:pt x="286241" y="116291"/>
                  </a:lnTo>
                  <a:lnTo>
                    <a:pt x="234384" y="94275"/>
                  </a:lnTo>
                  <a:lnTo>
                    <a:pt x="182371" y="72614"/>
                  </a:lnTo>
                  <a:lnTo>
                    <a:pt x="130205" y="51309"/>
                  </a:lnTo>
                  <a:lnTo>
                    <a:pt x="77888" y="30362"/>
                  </a:lnTo>
                  <a:lnTo>
                    <a:pt x="25421" y="9774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26B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1607828" y="861591"/>
              <a:ext cx="1204817" cy="485683"/>
            </a:xfrm>
            <a:custGeom>
              <a:avLst/>
              <a:gdLst/>
              <a:ahLst/>
              <a:cxnLst/>
              <a:rect l="l" t="t" r="r" b="b"/>
              <a:pathLst>
                <a:path w="2647950" h="1067435" extrusionOk="0">
                  <a:moveTo>
                    <a:pt x="1200661" y="0"/>
                  </a:moveTo>
                  <a:lnTo>
                    <a:pt x="1155563" y="232"/>
                  </a:lnTo>
                  <a:lnTo>
                    <a:pt x="1110462" y="1511"/>
                  </a:lnTo>
                  <a:lnTo>
                    <a:pt x="1065376" y="3836"/>
                  </a:lnTo>
                  <a:lnTo>
                    <a:pt x="1020325" y="7210"/>
                  </a:lnTo>
                  <a:lnTo>
                    <a:pt x="975329" y="11634"/>
                  </a:lnTo>
                  <a:lnTo>
                    <a:pt x="930407" y="17111"/>
                  </a:lnTo>
                  <a:lnTo>
                    <a:pt x="885577" y="23642"/>
                  </a:lnTo>
                  <a:lnTo>
                    <a:pt x="840861" y="31228"/>
                  </a:lnTo>
                  <a:lnTo>
                    <a:pt x="796276" y="39871"/>
                  </a:lnTo>
                  <a:lnTo>
                    <a:pt x="751842" y="49574"/>
                  </a:lnTo>
                  <a:lnTo>
                    <a:pt x="707580" y="60337"/>
                  </a:lnTo>
                  <a:lnTo>
                    <a:pt x="663507" y="72162"/>
                  </a:lnTo>
                  <a:lnTo>
                    <a:pt x="619643" y="85052"/>
                  </a:lnTo>
                  <a:lnTo>
                    <a:pt x="576009" y="99007"/>
                  </a:lnTo>
                  <a:lnTo>
                    <a:pt x="532623" y="114030"/>
                  </a:lnTo>
                  <a:lnTo>
                    <a:pt x="489504" y="130121"/>
                  </a:lnTo>
                  <a:lnTo>
                    <a:pt x="446672" y="147284"/>
                  </a:lnTo>
                  <a:lnTo>
                    <a:pt x="404146" y="165519"/>
                  </a:lnTo>
                  <a:lnTo>
                    <a:pt x="361946" y="184829"/>
                  </a:lnTo>
                  <a:lnTo>
                    <a:pt x="320091" y="205214"/>
                  </a:lnTo>
                  <a:lnTo>
                    <a:pt x="278601" y="226677"/>
                  </a:lnTo>
                  <a:lnTo>
                    <a:pt x="237494" y="249219"/>
                  </a:lnTo>
                  <a:lnTo>
                    <a:pt x="196791" y="272842"/>
                  </a:lnTo>
                  <a:lnTo>
                    <a:pt x="156510" y="297548"/>
                  </a:lnTo>
                  <a:lnTo>
                    <a:pt x="116671" y="323339"/>
                  </a:lnTo>
                  <a:lnTo>
                    <a:pt x="77293" y="350215"/>
                  </a:lnTo>
                  <a:lnTo>
                    <a:pt x="38396" y="378180"/>
                  </a:lnTo>
                  <a:lnTo>
                    <a:pt x="0" y="407234"/>
                  </a:lnTo>
                  <a:lnTo>
                    <a:pt x="46291" y="456447"/>
                  </a:lnTo>
                  <a:lnTo>
                    <a:pt x="79844" y="491249"/>
                  </a:lnTo>
                  <a:lnTo>
                    <a:pt x="114072" y="525049"/>
                  </a:lnTo>
                  <a:lnTo>
                    <a:pt x="148955" y="557844"/>
                  </a:lnTo>
                  <a:lnTo>
                    <a:pt x="184474" y="589634"/>
                  </a:lnTo>
                  <a:lnTo>
                    <a:pt x="220609" y="620416"/>
                  </a:lnTo>
                  <a:lnTo>
                    <a:pt x="257340" y="650189"/>
                  </a:lnTo>
                  <a:lnTo>
                    <a:pt x="294647" y="678951"/>
                  </a:lnTo>
                  <a:lnTo>
                    <a:pt x="332511" y="706700"/>
                  </a:lnTo>
                  <a:lnTo>
                    <a:pt x="370913" y="733435"/>
                  </a:lnTo>
                  <a:lnTo>
                    <a:pt x="409831" y="759153"/>
                  </a:lnTo>
                  <a:lnTo>
                    <a:pt x="449247" y="783853"/>
                  </a:lnTo>
                  <a:lnTo>
                    <a:pt x="489141" y="807534"/>
                  </a:lnTo>
                  <a:lnTo>
                    <a:pt x="529493" y="830193"/>
                  </a:lnTo>
                  <a:lnTo>
                    <a:pt x="570282" y="851829"/>
                  </a:lnTo>
                  <a:lnTo>
                    <a:pt x="611491" y="872439"/>
                  </a:lnTo>
                  <a:lnTo>
                    <a:pt x="653098" y="892024"/>
                  </a:lnTo>
                  <a:lnTo>
                    <a:pt x="695084" y="910579"/>
                  </a:lnTo>
                  <a:lnTo>
                    <a:pt x="737429" y="928105"/>
                  </a:lnTo>
                  <a:lnTo>
                    <a:pt x="780114" y="944599"/>
                  </a:lnTo>
                  <a:lnTo>
                    <a:pt x="823119" y="960059"/>
                  </a:lnTo>
                  <a:lnTo>
                    <a:pt x="866423" y="974484"/>
                  </a:lnTo>
                  <a:lnTo>
                    <a:pt x="910008" y="987872"/>
                  </a:lnTo>
                  <a:lnTo>
                    <a:pt x="953854" y="1000221"/>
                  </a:lnTo>
                  <a:lnTo>
                    <a:pt x="997940" y="1011529"/>
                  </a:lnTo>
                  <a:lnTo>
                    <a:pt x="1042247" y="1021795"/>
                  </a:lnTo>
                  <a:lnTo>
                    <a:pt x="1086755" y="1031017"/>
                  </a:lnTo>
                  <a:lnTo>
                    <a:pt x="1131445" y="1039193"/>
                  </a:lnTo>
                  <a:lnTo>
                    <a:pt x="1176296" y="1046322"/>
                  </a:lnTo>
                  <a:lnTo>
                    <a:pt x="1221290" y="1052401"/>
                  </a:lnTo>
                  <a:lnTo>
                    <a:pt x="1266406" y="1057429"/>
                  </a:lnTo>
                  <a:lnTo>
                    <a:pt x="1311624" y="1061405"/>
                  </a:lnTo>
                  <a:lnTo>
                    <a:pt x="1356925" y="1064326"/>
                  </a:lnTo>
                  <a:lnTo>
                    <a:pt x="1402289" y="1066191"/>
                  </a:lnTo>
                  <a:lnTo>
                    <a:pt x="1447697" y="1066998"/>
                  </a:lnTo>
                  <a:lnTo>
                    <a:pt x="1493128" y="1066746"/>
                  </a:lnTo>
                  <a:lnTo>
                    <a:pt x="1538562" y="1065432"/>
                  </a:lnTo>
                  <a:lnTo>
                    <a:pt x="1583981" y="1063055"/>
                  </a:lnTo>
                  <a:lnTo>
                    <a:pt x="1629364" y="1059613"/>
                  </a:lnTo>
                  <a:lnTo>
                    <a:pt x="1674691" y="1055104"/>
                  </a:lnTo>
                  <a:lnTo>
                    <a:pt x="1719944" y="1049527"/>
                  </a:lnTo>
                  <a:lnTo>
                    <a:pt x="1765101" y="1042880"/>
                  </a:lnTo>
                  <a:lnTo>
                    <a:pt x="1810143" y="1035161"/>
                  </a:lnTo>
                  <a:lnTo>
                    <a:pt x="1855051" y="1026369"/>
                  </a:lnTo>
                  <a:lnTo>
                    <a:pt x="1899805" y="1016501"/>
                  </a:lnTo>
                  <a:lnTo>
                    <a:pt x="1944385" y="1005556"/>
                  </a:lnTo>
                  <a:lnTo>
                    <a:pt x="1988771" y="993532"/>
                  </a:lnTo>
                  <a:lnTo>
                    <a:pt x="2032944" y="980428"/>
                  </a:lnTo>
                  <a:lnTo>
                    <a:pt x="2076883" y="966242"/>
                  </a:lnTo>
                  <a:lnTo>
                    <a:pt x="2120570" y="950972"/>
                  </a:lnTo>
                  <a:lnTo>
                    <a:pt x="2163984" y="934616"/>
                  </a:lnTo>
                  <a:lnTo>
                    <a:pt x="2207105" y="917172"/>
                  </a:lnTo>
                  <a:lnTo>
                    <a:pt x="2249914" y="898639"/>
                  </a:lnTo>
                  <a:lnTo>
                    <a:pt x="2292391" y="879016"/>
                  </a:lnTo>
                  <a:lnTo>
                    <a:pt x="2334517" y="858299"/>
                  </a:lnTo>
                  <a:lnTo>
                    <a:pt x="2376271" y="836489"/>
                  </a:lnTo>
                  <a:lnTo>
                    <a:pt x="2417634" y="813582"/>
                  </a:lnTo>
                  <a:lnTo>
                    <a:pt x="2458585" y="789577"/>
                  </a:lnTo>
                  <a:lnTo>
                    <a:pt x="2499107" y="764473"/>
                  </a:lnTo>
                  <a:lnTo>
                    <a:pt x="2539177" y="738267"/>
                  </a:lnTo>
                  <a:lnTo>
                    <a:pt x="2578778" y="710958"/>
                  </a:lnTo>
                  <a:lnTo>
                    <a:pt x="2617888" y="682545"/>
                  </a:lnTo>
                  <a:lnTo>
                    <a:pt x="2647343" y="660598"/>
                  </a:lnTo>
                  <a:lnTo>
                    <a:pt x="2626202" y="637258"/>
                  </a:lnTo>
                  <a:lnTo>
                    <a:pt x="2593441" y="601972"/>
                  </a:lnTo>
                  <a:lnTo>
                    <a:pt x="2559997" y="567671"/>
                  </a:lnTo>
                  <a:lnTo>
                    <a:pt x="2525891" y="534358"/>
                  </a:lnTo>
                  <a:lnTo>
                    <a:pt x="2491142" y="502035"/>
                  </a:lnTo>
                  <a:lnTo>
                    <a:pt x="2455769" y="470702"/>
                  </a:lnTo>
                  <a:lnTo>
                    <a:pt x="2419792" y="440362"/>
                  </a:lnTo>
                  <a:lnTo>
                    <a:pt x="2383230" y="411017"/>
                  </a:lnTo>
                  <a:lnTo>
                    <a:pt x="2346102" y="382668"/>
                  </a:lnTo>
                  <a:lnTo>
                    <a:pt x="2308428" y="355317"/>
                  </a:lnTo>
                  <a:lnTo>
                    <a:pt x="2270227" y="328966"/>
                  </a:lnTo>
                  <a:lnTo>
                    <a:pt x="2231519" y="303615"/>
                  </a:lnTo>
                  <a:lnTo>
                    <a:pt x="2192323" y="279268"/>
                  </a:lnTo>
                  <a:lnTo>
                    <a:pt x="2152658" y="255925"/>
                  </a:lnTo>
                  <a:lnTo>
                    <a:pt x="2112544" y="233589"/>
                  </a:lnTo>
                  <a:lnTo>
                    <a:pt x="2071999" y="212261"/>
                  </a:lnTo>
                  <a:lnTo>
                    <a:pt x="2031044" y="191942"/>
                  </a:lnTo>
                  <a:lnTo>
                    <a:pt x="1989698" y="172635"/>
                  </a:lnTo>
                  <a:lnTo>
                    <a:pt x="1947980" y="154341"/>
                  </a:lnTo>
                  <a:lnTo>
                    <a:pt x="1905910" y="137062"/>
                  </a:lnTo>
                  <a:lnTo>
                    <a:pt x="1863507" y="120799"/>
                  </a:lnTo>
                  <a:lnTo>
                    <a:pt x="1820790" y="105555"/>
                  </a:lnTo>
                  <a:lnTo>
                    <a:pt x="1777778" y="91331"/>
                  </a:lnTo>
                  <a:lnTo>
                    <a:pt x="1734492" y="78128"/>
                  </a:lnTo>
                  <a:lnTo>
                    <a:pt x="1690950" y="65949"/>
                  </a:lnTo>
                  <a:lnTo>
                    <a:pt x="1647171" y="54794"/>
                  </a:lnTo>
                  <a:lnTo>
                    <a:pt x="1603176" y="44666"/>
                  </a:lnTo>
                  <a:lnTo>
                    <a:pt x="1558984" y="35567"/>
                  </a:lnTo>
                  <a:lnTo>
                    <a:pt x="1514613" y="27498"/>
                  </a:lnTo>
                  <a:lnTo>
                    <a:pt x="1470084" y="20461"/>
                  </a:lnTo>
                  <a:lnTo>
                    <a:pt x="1425415" y="14457"/>
                  </a:lnTo>
                  <a:lnTo>
                    <a:pt x="1380627" y="9488"/>
                  </a:lnTo>
                  <a:lnTo>
                    <a:pt x="1335738" y="5556"/>
                  </a:lnTo>
                  <a:lnTo>
                    <a:pt x="1290767" y="2663"/>
                  </a:lnTo>
                  <a:lnTo>
                    <a:pt x="1245735" y="810"/>
                  </a:lnTo>
                  <a:lnTo>
                    <a:pt x="1200661" y="0"/>
                  </a:lnTo>
                  <a:close/>
                </a:path>
              </a:pathLst>
            </a:custGeom>
            <a:solidFill>
              <a:srgbClr val="01AF9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987001" y="1019324"/>
              <a:ext cx="388026" cy="908380"/>
            </a:xfrm>
            <a:custGeom>
              <a:avLst/>
              <a:gdLst/>
              <a:ahLst/>
              <a:cxnLst/>
              <a:rect l="l" t="t" r="r" b="b"/>
              <a:pathLst>
                <a:path w="852805" h="1996439" extrusionOk="0">
                  <a:moveTo>
                    <a:pt x="632836" y="0"/>
                  </a:moveTo>
                  <a:lnTo>
                    <a:pt x="574604" y="43221"/>
                  </a:lnTo>
                  <a:lnTo>
                    <a:pt x="537098" y="73292"/>
                  </a:lnTo>
                  <a:lnTo>
                    <a:pt x="500796" y="104358"/>
                  </a:lnTo>
                  <a:lnTo>
                    <a:pt x="465706" y="136386"/>
                  </a:lnTo>
                  <a:lnTo>
                    <a:pt x="431834" y="169342"/>
                  </a:lnTo>
                  <a:lnTo>
                    <a:pt x="399186" y="203194"/>
                  </a:lnTo>
                  <a:lnTo>
                    <a:pt x="367769" y="237908"/>
                  </a:lnTo>
                  <a:lnTo>
                    <a:pt x="337590" y="273452"/>
                  </a:lnTo>
                  <a:lnTo>
                    <a:pt x="308655" y="309792"/>
                  </a:lnTo>
                  <a:lnTo>
                    <a:pt x="280970" y="346895"/>
                  </a:lnTo>
                  <a:lnTo>
                    <a:pt x="254543" y="384729"/>
                  </a:lnTo>
                  <a:lnTo>
                    <a:pt x="229379" y="423260"/>
                  </a:lnTo>
                  <a:lnTo>
                    <a:pt x="205486" y="462455"/>
                  </a:lnTo>
                  <a:lnTo>
                    <a:pt x="182869" y="502281"/>
                  </a:lnTo>
                  <a:lnTo>
                    <a:pt x="161536" y="542705"/>
                  </a:lnTo>
                  <a:lnTo>
                    <a:pt x="141493" y="583694"/>
                  </a:lnTo>
                  <a:lnTo>
                    <a:pt x="122746" y="625214"/>
                  </a:lnTo>
                  <a:lnTo>
                    <a:pt x="105302" y="667234"/>
                  </a:lnTo>
                  <a:lnTo>
                    <a:pt x="89168" y="709719"/>
                  </a:lnTo>
                  <a:lnTo>
                    <a:pt x="74350" y="752638"/>
                  </a:lnTo>
                  <a:lnTo>
                    <a:pt x="60854" y="795956"/>
                  </a:lnTo>
                  <a:lnTo>
                    <a:pt x="48688" y="839640"/>
                  </a:lnTo>
                  <a:lnTo>
                    <a:pt x="37858" y="883658"/>
                  </a:lnTo>
                  <a:lnTo>
                    <a:pt x="28370" y="927976"/>
                  </a:lnTo>
                  <a:lnTo>
                    <a:pt x="20231" y="972562"/>
                  </a:lnTo>
                  <a:lnTo>
                    <a:pt x="13448" y="1017383"/>
                  </a:lnTo>
                  <a:lnTo>
                    <a:pt x="8026" y="1062404"/>
                  </a:lnTo>
                  <a:lnTo>
                    <a:pt x="3973" y="1107594"/>
                  </a:lnTo>
                  <a:lnTo>
                    <a:pt x="1296" y="1152920"/>
                  </a:lnTo>
                  <a:lnTo>
                    <a:pt x="0" y="1198347"/>
                  </a:lnTo>
                  <a:lnTo>
                    <a:pt x="92" y="1243843"/>
                  </a:lnTo>
                  <a:lnTo>
                    <a:pt x="1579" y="1289376"/>
                  </a:lnTo>
                  <a:lnTo>
                    <a:pt x="4467" y="1334911"/>
                  </a:lnTo>
                  <a:lnTo>
                    <a:pt x="8763" y="1380417"/>
                  </a:lnTo>
                  <a:lnTo>
                    <a:pt x="14474" y="1425859"/>
                  </a:lnTo>
                  <a:lnTo>
                    <a:pt x="21605" y="1471205"/>
                  </a:lnTo>
                  <a:lnTo>
                    <a:pt x="30165" y="1516422"/>
                  </a:lnTo>
                  <a:lnTo>
                    <a:pt x="40158" y="1561476"/>
                  </a:lnTo>
                  <a:lnTo>
                    <a:pt x="51592" y="1606336"/>
                  </a:lnTo>
                  <a:lnTo>
                    <a:pt x="64473" y="1650966"/>
                  </a:lnTo>
                  <a:lnTo>
                    <a:pt x="78808" y="1695336"/>
                  </a:lnTo>
                  <a:lnTo>
                    <a:pt x="94603" y="1739411"/>
                  </a:lnTo>
                  <a:lnTo>
                    <a:pt x="111865" y="1783158"/>
                  </a:lnTo>
                  <a:lnTo>
                    <a:pt x="130601" y="1826545"/>
                  </a:lnTo>
                  <a:lnTo>
                    <a:pt x="150817" y="1869537"/>
                  </a:lnTo>
                  <a:lnTo>
                    <a:pt x="172519" y="1912104"/>
                  </a:lnTo>
                  <a:lnTo>
                    <a:pt x="195714" y="1954210"/>
                  </a:lnTo>
                  <a:lnTo>
                    <a:pt x="220409" y="1995824"/>
                  </a:lnTo>
                  <a:lnTo>
                    <a:pt x="261737" y="1964631"/>
                  </a:lnTo>
                  <a:lnTo>
                    <a:pt x="300431" y="1934430"/>
                  </a:lnTo>
                  <a:lnTo>
                    <a:pt x="337878" y="1903186"/>
                  </a:lnTo>
                  <a:lnTo>
                    <a:pt x="374073" y="1870935"/>
                  </a:lnTo>
                  <a:lnTo>
                    <a:pt x="409007" y="1837712"/>
                  </a:lnTo>
                  <a:lnTo>
                    <a:pt x="442675" y="1803551"/>
                  </a:lnTo>
                  <a:lnTo>
                    <a:pt x="475069" y="1768487"/>
                  </a:lnTo>
                  <a:lnTo>
                    <a:pt x="506182" y="1732554"/>
                  </a:lnTo>
                  <a:lnTo>
                    <a:pt x="536008" y="1695787"/>
                  </a:lnTo>
                  <a:lnTo>
                    <a:pt x="564539" y="1658222"/>
                  </a:lnTo>
                  <a:lnTo>
                    <a:pt x="591769" y="1619893"/>
                  </a:lnTo>
                  <a:lnTo>
                    <a:pt x="617690" y="1580834"/>
                  </a:lnTo>
                  <a:lnTo>
                    <a:pt x="642297" y="1541080"/>
                  </a:lnTo>
                  <a:lnTo>
                    <a:pt x="665581" y="1500667"/>
                  </a:lnTo>
                  <a:lnTo>
                    <a:pt x="687537" y="1459629"/>
                  </a:lnTo>
                  <a:lnTo>
                    <a:pt x="708156" y="1418000"/>
                  </a:lnTo>
                  <a:lnTo>
                    <a:pt x="727433" y="1375815"/>
                  </a:lnTo>
                  <a:lnTo>
                    <a:pt x="745360" y="1333110"/>
                  </a:lnTo>
                  <a:lnTo>
                    <a:pt x="761931" y="1289918"/>
                  </a:lnTo>
                  <a:lnTo>
                    <a:pt x="777138" y="1246275"/>
                  </a:lnTo>
                  <a:lnTo>
                    <a:pt x="790975" y="1202216"/>
                  </a:lnTo>
                  <a:lnTo>
                    <a:pt x="803435" y="1157774"/>
                  </a:lnTo>
                  <a:lnTo>
                    <a:pt x="814510" y="1112986"/>
                  </a:lnTo>
                  <a:lnTo>
                    <a:pt x="824194" y="1067885"/>
                  </a:lnTo>
                  <a:lnTo>
                    <a:pt x="832480" y="1022506"/>
                  </a:lnTo>
                  <a:lnTo>
                    <a:pt x="839362" y="976884"/>
                  </a:lnTo>
                  <a:lnTo>
                    <a:pt x="844831" y="931054"/>
                  </a:lnTo>
                  <a:lnTo>
                    <a:pt x="848882" y="885051"/>
                  </a:lnTo>
                  <a:lnTo>
                    <a:pt x="851508" y="838909"/>
                  </a:lnTo>
                  <a:lnTo>
                    <a:pt x="852700" y="792664"/>
                  </a:lnTo>
                  <a:lnTo>
                    <a:pt x="852454" y="746349"/>
                  </a:lnTo>
                  <a:lnTo>
                    <a:pt x="850761" y="700000"/>
                  </a:lnTo>
                  <a:lnTo>
                    <a:pt x="847615" y="653651"/>
                  </a:lnTo>
                  <a:lnTo>
                    <a:pt x="843009" y="607337"/>
                  </a:lnTo>
                  <a:lnTo>
                    <a:pt x="836936" y="561093"/>
                  </a:lnTo>
                  <a:lnTo>
                    <a:pt x="829388" y="514953"/>
                  </a:lnTo>
                  <a:lnTo>
                    <a:pt x="820361" y="468953"/>
                  </a:lnTo>
                  <a:lnTo>
                    <a:pt x="809845" y="423127"/>
                  </a:lnTo>
                  <a:lnTo>
                    <a:pt x="797835" y="377510"/>
                  </a:lnTo>
                  <a:lnTo>
                    <a:pt x="784323" y="332136"/>
                  </a:lnTo>
                  <a:lnTo>
                    <a:pt x="769303" y="287041"/>
                  </a:lnTo>
                  <a:lnTo>
                    <a:pt x="752767" y="242259"/>
                  </a:lnTo>
                  <a:lnTo>
                    <a:pt x="734710" y="197825"/>
                  </a:lnTo>
                  <a:lnTo>
                    <a:pt x="715123" y="153773"/>
                  </a:lnTo>
                  <a:lnTo>
                    <a:pt x="694000" y="110138"/>
                  </a:lnTo>
                  <a:lnTo>
                    <a:pt x="671334" y="66956"/>
                  </a:lnTo>
                  <a:lnTo>
                    <a:pt x="647118" y="24261"/>
                  </a:lnTo>
                  <a:lnTo>
                    <a:pt x="632836" y="0"/>
                  </a:lnTo>
                  <a:close/>
                </a:path>
              </a:pathLst>
            </a:custGeom>
            <a:solidFill>
              <a:srgbClr val="01AF9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1462451" y="1026500"/>
              <a:ext cx="935828" cy="107480"/>
            </a:xfrm>
            <a:custGeom>
              <a:avLst/>
              <a:gdLst/>
              <a:ahLst/>
              <a:cxnLst/>
              <a:rect l="l" t="t" r="r" b="b"/>
              <a:pathLst>
                <a:path w="2056764" h="236219" extrusionOk="0">
                  <a:moveTo>
                    <a:pt x="0" y="0"/>
                  </a:moveTo>
                  <a:lnTo>
                    <a:pt x="2056356" y="236181"/>
                  </a:lnTo>
                </a:path>
              </a:pathLst>
            </a:custGeom>
            <a:noFill/>
            <a:ln w="9525" cap="flat" cmpd="sng">
              <a:solidFill>
                <a:srgbClr val="126B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1133803" y="861573"/>
              <a:ext cx="178844" cy="693420"/>
            </a:xfrm>
            <a:custGeom>
              <a:avLst/>
              <a:gdLst/>
              <a:ahLst/>
              <a:cxnLst/>
              <a:rect l="l" t="t" r="r" b="b"/>
              <a:pathLst>
                <a:path w="393064" h="1524000" extrusionOk="0">
                  <a:moveTo>
                    <a:pt x="392951" y="0"/>
                  </a:moveTo>
                  <a:lnTo>
                    <a:pt x="0" y="1523660"/>
                  </a:lnTo>
                </a:path>
              </a:pathLst>
            </a:custGeom>
            <a:noFill/>
            <a:ln w="9525" cap="flat" cmpd="sng">
              <a:solidFill>
                <a:srgbClr val="126B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1564290" y="1699079"/>
              <a:ext cx="1264047" cy="1264047"/>
            </a:xfrm>
            <a:custGeom>
              <a:avLst/>
              <a:gdLst/>
              <a:ahLst/>
              <a:cxnLst/>
              <a:rect l="l" t="t" r="r" b="b"/>
              <a:pathLst>
                <a:path w="2778125" h="2778125" extrusionOk="0">
                  <a:moveTo>
                    <a:pt x="1372494" y="0"/>
                  </a:moveTo>
                  <a:lnTo>
                    <a:pt x="1325431" y="1408"/>
                  </a:lnTo>
                  <a:lnTo>
                    <a:pt x="1278121" y="4423"/>
                  </a:lnTo>
                  <a:lnTo>
                    <a:pt x="1230590" y="9067"/>
                  </a:lnTo>
                  <a:lnTo>
                    <a:pt x="1183244" y="15312"/>
                  </a:lnTo>
                  <a:lnTo>
                    <a:pt x="1136480" y="23093"/>
                  </a:lnTo>
                  <a:lnTo>
                    <a:pt x="1090322" y="32383"/>
                  </a:lnTo>
                  <a:lnTo>
                    <a:pt x="1044793" y="43153"/>
                  </a:lnTo>
                  <a:lnTo>
                    <a:pt x="999915" y="55374"/>
                  </a:lnTo>
                  <a:lnTo>
                    <a:pt x="955712" y="69018"/>
                  </a:lnTo>
                  <a:lnTo>
                    <a:pt x="912205" y="84055"/>
                  </a:lnTo>
                  <a:lnTo>
                    <a:pt x="869418" y="100458"/>
                  </a:lnTo>
                  <a:lnTo>
                    <a:pt x="827373" y="118197"/>
                  </a:lnTo>
                  <a:lnTo>
                    <a:pt x="786094" y="137244"/>
                  </a:lnTo>
                  <a:lnTo>
                    <a:pt x="745602" y="157570"/>
                  </a:lnTo>
                  <a:lnTo>
                    <a:pt x="705920" y="179148"/>
                  </a:lnTo>
                  <a:lnTo>
                    <a:pt x="667072" y="201947"/>
                  </a:lnTo>
                  <a:lnTo>
                    <a:pt x="629080" y="225939"/>
                  </a:lnTo>
                  <a:lnTo>
                    <a:pt x="591967" y="251097"/>
                  </a:lnTo>
                  <a:lnTo>
                    <a:pt x="555755" y="277390"/>
                  </a:lnTo>
                  <a:lnTo>
                    <a:pt x="520468" y="304791"/>
                  </a:lnTo>
                  <a:lnTo>
                    <a:pt x="486128" y="333271"/>
                  </a:lnTo>
                  <a:lnTo>
                    <a:pt x="452757" y="362801"/>
                  </a:lnTo>
                  <a:lnTo>
                    <a:pt x="420379" y="393353"/>
                  </a:lnTo>
                  <a:lnTo>
                    <a:pt x="389016" y="424898"/>
                  </a:lnTo>
                  <a:lnTo>
                    <a:pt x="358691" y="457407"/>
                  </a:lnTo>
                  <a:lnTo>
                    <a:pt x="329426" y="490852"/>
                  </a:lnTo>
                  <a:lnTo>
                    <a:pt x="301246" y="525203"/>
                  </a:lnTo>
                  <a:lnTo>
                    <a:pt x="274171" y="560434"/>
                  </a:lnTo>
                  <a:lnTo>
                    <a:pt x="248225" y="596514"/>
                  </a:lnTo>
                  <a:lnTo>
                    <a:pt x="223431" y="633415"/>
                  </a:lnTo>
                  <a:lnTo>
                    <a:pt x="199812" y="671108"/>
                  </a:lnTo>
                  <a:lnTo>
                    <a:pt x="177389" y="709566"/>
                  </a:lnTo>
                  <a:lnTo>
                    <a:pt x="156187" y="748758"/>
                  </a:lnTo>
                  <a:lnTo>
                    <a:pt x="136227" y="788658"/>
                  </a:lnTo>
                  <a:lnTo>
                    <a:pt x="117532" y="829235"/>
                  </a:lnTo>
                  <a:lnTo>
                    <a:pt x="100126" y="870461"/>
                  </a:lnTo>
                  <a:lnTo>
                    <a:pt x="84030" y="912308"/>
                  </a:lnTo>
                  <a:lnTo>
                    <a:pt x="69268" y="954748"/>
                  </a:lnTo>
                  <a:lnTo>
                    <a:pt x="55863" y="997750"/>
                  </a:lnTo>
                  <a:lnTo>
                    <a:pt x="43836" y="1041288"/>
                  </a:lnTo>
                  <a:lnTo>
                    <a:pt x="33211" y="1085331"/>
                  </a:lnTo>
                  <a:lnTo>
                    <a:pt x="24011" y="1129852"/>
                  </a:lnTo>
                  <a:lnTo>
                    <a:pt x="16258" y="1174822"/>
                  </a:lnTo>
                  <a:lnTo>
                    <a:pt x="9975" y="1220212"/>
                  </a:lnTo>
                  <a:lnTo>
                    <a:pt x="5185" y="1265994"/>
                  </a:lnTo>
                  <a:lnTo>
                    <a:pt x="1911" y="1312138"/>
                  </a:lnTo>
                  <a:lnTo>
                    <a:pt x="175" y="1358617"/>
                  </a:lnTo>
                  <a:lnTo>
                    <a:pt x="0" y="1405402"/>
                  </a:lnTo>
                  <a:lnTo>
                    <a:pt x="1408" y="1452463"/>
                  </a:lnTo>
                  <a:lnTo>
                    <a:pt x="4423" y="1499773"/>
                  </a:lnTo>
                  <a:lnTo>
                    <a:pt x="9067" y="1547303"/>
                  </a:lnTo>
                  <a:lnTo>
                    <a:pt x="15312" y="1594650"/>
                  </a:lnTo>
                  <a:lnTo>
                    <a:pt x="23093" y="1641414"/>
                  </a:lnTo>
                  <a:lnTo>
                    <a:pt x="32383" y="1687571"/>
                  </a:lnTo>
                  <a:lnTo>
                    <a:pt x="43153" y="1733100"/>
                  </a:lnTo>
                  <a:lnTo>
                    <a:pt x="55374" y="1777978"/>
                  </a:lnTo>
                  <a:lnTo>
                    <a:pt x="69018" y="1822182"/>
                  </a:lnTo>
                  <a:lnTo>
                    <a:pt x="84055" y="1865688"/>
                  </a:lnTo>
                  <a:lnTo>
                    <a:pt x="100458" y="1908476"/>
                  </a:lnTo>
                  <a:lnTo>
                    <a:pt x="118197" y="1950520"/>
                  </a:lnTo>
                  <a:lnTo>
                    <a:pt x="137244" y="1991800"/>
                  </a:lnTo>
                  <a:lnTo>
                    <a:pt x="157571" y="2032292"/>
                  </a:lnTo>
                  <a:lnTo>
                    <a:pt x="179148" y="2071973"/>
                  </a:lnTo>
                  <a:lnTo>
                    <a:pt x="201947" y="2110821"/>
                  </a:lnTo>
                  <a:lnTo>
                    <a:pt x="225940" y="2148813"/>
                  </a:lnTo>
                  <a:lnTo>
                    <a:pt x="251097" y="2185927"/>
                  </a:lnTo>
                  <a:lnTo>
                    <a:pt x="277391" y="2222138"/>
                  </a:lnTo>
                  <a:lnTo>
                    <a:pt x="304792" y="2257426"/>
                  </a:lnTo>
                  <a:lnTo>
                    <a:pt x="333272" y="2291766"/>
                  </a:lnTo>
                  <a:lnTo>
                    <a:pt x="362802" y="2325137"/>
                  </a:lnTo>
                  <a:lnTo>
                    <a:pt x="393354" y="2357515"/>
                  </a:lnTo>
                  <a:lnTo>
                    <a:pt x="424899" y="2388878"/>
                  </a:lnTo>
                  <a:lnTo>
                    <a:pt x="457408" y="2419203"/>
                  </a:lnTo>
                  <a:lnTo>
                    <a:pt x="490853" y="2448467"/>
                  </a:lnTo>
                  <a:lnTo>
                    <a:pt x="525205" y="2476648"/>
                  </a:lnTo>
                  <a:lnTo>
                    <a:pt x="560435" y="2503723"/>
                  </a:lnTo>
                  <a:lnTo>
                    <a:pt x="596515" y="2529668"/>
                  </a:lnTo>
                  <a:lnTo>
                    <a:pt x="633416" y="2554462"/>
                  </a:lnTo>
                  <a:lnTo>
                    <a:pt x="671110" y="2578082"/>
                  </a:lnTo>
                  <a:lnTo>
                    <a:pt x="709568" y="2600504"/>
                  </a:lnTo>
                  <a:lnTo>
                    <a:pt x="748761" y="2621707"/>
                  </a:lnTo>
                  <a:lnTo>
                    <a:pt x="788660" y="2641667"/>
                  </a:lnTo>
                  <a:lnTo>
                    <a:pt x="829238" y="2660361"/>
                  </a:lnTo>
                  <a:lnTo>
                    <a:pt x="870465" y="2677768"/>
                  </a:lnTo>
                  <a:lnTo>
                    <a:pt x="912312" y="2693863"/>
                  </a:lnTo>
                  <a:lnTo>
                    <a:pt x="954752" y="2708625"/>
                  </a:lnTo>
                  <a:lnTo>
                    <a:pt x="997755" y="2722031"/>
                  </a:lnTo>
                  <a:lnTo>
                    <a:pt x="1041292" y="2734058"/>
                  </a:lnTo>
                  <a:lnTo>
                    <a:pt x="1085336" y="2744682"/>
                  </a:lnTo>
                  <a:lnTo>
                    <a:pt x="1129858" y="2753882"/>
                  </a:lnTo>
                  <a:lnTo>
                    <a:pt x="1174828" y="2761635"/>
                  </a:lnTo>
                  <a:lnTo>
                    <a:pt x="1220219" y="2767918"/>
                  </a:lnTo>
                  <a:lnTo>
                    <a:pt x="1266001" y="2772708"/>
                  </a:lnTo>
                  <a:lnTo>
                    <a:pt x="1312146" y="2775983"/>
                  </a:lnTo>
                  <a:lnTo>
                    <a:pt x="1358625" y="2777719"/>
                  </a:lnTo>
                  <a:lnTo>
                    <a:pt x="1405410" y="2777894"/>
                  </a:lnTo>
                  <a:lnTo>
                    <a:pt x="1452473" y="2776486"/>
                  </a:lnTo>
                  <a:lnTo>
                    <a:pt x="1499783" y="2773470"/>
                  </a:lnTo>
                  <a:lnTo>
                    <a:pt x="1547314" y="2768826"/>
                  </a:lnTo>
                  <a:lnTo>
                    <a:pt x="1594660" y="2762582"/>
                  </a:lnTo>
                  <a:lnTo>
                    <a:pt x="1641423" y="2754801"/>
                  </a:lnTo>
                  <a:lnTo>
                    <a:pt x="1687580" y="2745512"/>
                  </a:lnTo>
                  <a:lnTo>
                    <a:pt x="1733108" y="2734742"/>
                  </a:lnTo>
                  <a:lnTo>
                    <a:pt x="1777986" y="2722522"/>
                  </a:lnTo>
                  <a:lnTo>
                    <a:pt x="1822189" y="2708879"/>
                  </a:lnTo>
                  <a:lnTo>
                    <a:pt x="1865695" y="2693842"/>
                  </a:lnTo>
                  <a:lnTo>
                    <a:pt x="1908482" y="2677440"/>
                  </a:lnTo>
                  <a:lnTo>
                    <a:pt x="1950526" y="2659701"/>
                  </a:lnTo>
                  <a:lnTo>
                    <a:pt x="1991805" y="2640654"/>
                  </a:lnTo>
                  <a:lnTo>
                    <a:pt x="2032297" y="2620327"/>
                  </a:lnTo>
                  <a:lnTo>
                    <a:pt x="2071978" y="2598750"/>
                  </a:lnTo>
                  <a:lnTo>
                    <a:pt x="2110825" y="2575951"/>
                  </a:lnTo>
                  <a:lnTo>
                    <a:pt x="2148817" y="2551959"/>
                  </a:lnTo>
                  <a:lnTo>
                    <a:pt x="2185930" y="2526801"/>
                  </a:lnTo>
                  <a:lnTo>
                    <a:pt x="2222141" y="2500508"/>
                  </a:lnTo>
                  <a:lnTo>
                    <a:pt x="2257428" y="2473107"/>
                  </a:lnTo>
                  <a:lnTo>
                    <a:pt x="2291769" y="2444627"/>
                  </a:lnTo>
                  <a:lnTo>
                    <a:pt x="2325139" y="2415097"/>
                  </a:lnTo>
                  <a:lnTo>
                    <a:pt x="2357517" y="2384545"/>
                  </a:lnTo>
                  <a:lnTo>
                    <a:pt x="2388880" y="2353000"/>
                  </a:lnTo>
                  <a:lnTo>
                    <a:pt x="2419205" y="2320491"/>
                  </a:lnTo>
                  <a:lnTo>
                    <a:pt x="2448469" y="2287046"/>
                  </a:lnTo>
                  <a:lnTo>
                    <a:pt x="2476649" y="2252694"/>
                  </a:lnTo>
                  <a:lnTo>
                    <a:pt x="2503724" y="2217464"/>
                  </a:lnTo>
                  <a:lnTo>
                    <a:pt x="2529669" y="2181384"/>
                  </a:lnTo>
                  <a:lnTo>
                    <a:pt x="2554463" y="2144482"/>
                  </a:lnTo>
                  <a:lnTo>
                    <a:pt x="2578083" y="2106789"/>
                  </a:lnTo>
                  <a:lnTo>
                    <a:pt x="2600505" y="2068331"/>
                  </a:lnTo>
                  <a:lnTo>
                    <a:pt x="2621708" y="2029138"/>
                  </a:lnTo>
                  <a:lnTo>
                    <a:pt x="2641667" y="1989239"/>
                  </a:lnTo>
                  <a:lnTo>
                    <a:pt x="2660362" y="1948661"/>
                  </a:lnTo>
                  <a:lnTo>
                    <a:pt x="2677768" y="1907434"/>
                  </a:lnTo>
                  <a:lnTo>
                    <a:pt x="2693864" y="1865587"/>
                  </a:lnTo>
                  <a:lnTo>
                    <a:pt x="2708626" y="1823148"/>
                  </a:lnTo>
                  <a:lnTo>
                    <a:pt x="2722031" y="1780145"/>
                  </a:lnTo>
                  <a:lnTo>
                    <a:pt x="2734058" y="1736607"/>
                  </a:lnTo>
                  <a:lnTo>
                    <a:pt x="2744682" y="1692563"/>
                  </a:lnTo>
                  <a:lnTo>
                    <a:pt x="2753883" y="1648042"/>
                  </a:lnTo>
                  <a:lnTo>
                    <a:pt x="2761635" y="1603072"/>
                  </a:lnTo>
                  <a:lnTo>
                    <a:pt x="2767918" y="1557682"/>
                  </a:lnTo>
                  <a:lnTo>
                    <a:pt x="2772708" y="1511900"/>
                  </a:lnTo>
                  <a:lnTo>
                    <a:pt x="2775983" y="1465756"/>
                  </a:lnTo>
                  <a:lnTo>
                    <a:pt x="2777719" y="1419276"/>
                  </a:lnTo>
                  <a:lnTo>
                    <a:pt x="2777894" y="1372492"/>
                  </a:lnTo>
                  <a:lnTo>
                    <a:pt x="2776486" y="1325430"/>
                  </a:lnTo>
                  <a:lnTo>
                    <a:pt x="2773470" y="1278120"/>
                  </a:lnTo>
                  <a:lnTo>
                    <a:pt x="2768826" y="1230590"/>
                  </a:lnTo>
                  <a:lnTo>
                    <a:pt x="2762582" y="1183244"/>
                  </a:lnTo>
                  <a:lnTo>
                    <a:pt x="2754801" y="1136480"/>
                  </a:lnTo>
                  <a:lnTo>
                    <a:pt x="2745512" y="1090322"/>
                  </a:lnTo>
                  <a:lnTo>
                    <a:pt x="2734743" y="1044793"/>
                  </a:lnTo>
                  <a:lnTo>
                    <a:pt x="2722522" y="999915"/>
                  </a:lnTo>
                  <a:lnTo>
                    <a:pt x="2708879" y="955712"/>
                  </a:lnTo>
                  <a:lnTo>
                    <a:pt x="2693842" y="912205"/>
                  </a:lnTo>
                  <a:lnTo>
                    <a:pt x="2677440" y="869418"/>
                  </a:lnTo>
                  <a:lnTo>
                    <a:pt x="2659702" y="827373"/>
                  </a:lnTo>
                  <a:lnTo>
                    <a:pt x="2640655" y="786094"/>
                  </a:lnTo>
                  <a:lnTo>
                    <a:pt x="2620329" y="745602"/>
                  </a:lnTo>
                  <a:lnTo>
                    <a:pt x="2598752" y="705920"/>
                  </a:lnTo>
                  <a:lnTo>
                    <a:pt x="2575953" y="667072"/>
                  </a:lnTo>
                  <a:lnTo>
                    <a:pt x="2551961" y="629080"/>
                  </a:lnTo>
                  <a:lnTo>
                    <a:pt x="2526803" y="591967"/>
                  </a:lnTo>
                  <a:lnTo>
                    <a:pt x="2500510" y="555755"/>
                  </a:lnTo>
                  <a:lnTo>
                    <a:pt x="2473109" y="520468"/>
                  </a:lnTo>
                  <a:lnTo>
                    <a:pt x="2444630" y="486128"/>
                  </a:lnTo>
                  <a:lnTo>
                    <a:pt x="2415100" y="452757"/>
                  </a:lnTo>
                  <a:lnTo>
                    <a:pt x="2384548" y="420379"/>
                  </a:lnTo>
                  <a:lnTo>
                    <a:pt x="2353003" y="389016"/>
                  </a:lnTo>
                  <a:lnTo>
                    <a:pt x="2320494" y="358691"/>
                  </a:lnTo>
                  <a:lnTo>
                    <a:pt x="2287050" y="329426"/>
                  </a:lnTo>
                  <a:lnTo>
                    <a:pt x="2252698" y="301246"/>
                  </a:lnTo>
                  <a:lnTo>
                    <a:pt x="2217468" y="274171"/>
                  </a:lnTo>
                  <a:lnTo>
                    <a:pt x="2181388" y="248225"/>
                  </a:lnTo>
                  <a:lnTo>
                    <a:pt x="2144487" y="223431"/>
                  </a:lnTo>
                  <a:lnTo>
                    <a:pt x="2106793" y="199812"/>
                  </a:lnTo>
                  <a:lnTo>
                    <a:pt x="2068335" y="177389"/>
                  </a:lnTo>
                  <a:lnTo>
                    <a:pt x="2029143" y="156187"/>
                  </a:lnTo>
                  <a:lnTo>
                    <a:pt x="1989243" y="136227"/>
                  </a:lnTo>
                  <a:lnTo>
                    <a:pt x="1948666" y="117532"/>
                  </a:lnTo>
                  <a:lnTo>
                    <a:pt x="1907439" y="100126"/>
                  </a:lnTo>
                  <a:lnTo>
                    <a:pt x="1865592" y="84030"/>
                  </a:lnTo>
                  <a:lnTo>
                    <a:pt x="1823152" y="69268"/>
                  </a:lnTo>
                  <a:lnTo>
                    <a:pt x="1780149" y="55863"/>
                  </a:lnTo>
                  <a:lnTo>
                    <a:pt x="1736611" y="43836"/>
                  </a:lnTo>
                  <a:lnTo>
                    <a:pt x="1692568" y="33211"/>
                  </a:lnTo>
                  <a:lnTo>
                    <a:pt x="1648046" y="24011"/>
                  </a:lnTo>
                  <a:lnTo>
                    <a:pt x="1603076" y="16258"/>
                  </a:lnTo>
                  <a:lnTo>
                    <a:pt x="1557685" y="9975"/>
                  </a:lnTo>
                  <a:lnTo>
                    <a:pt x="1511903" y="5185"/>
                  </a:lnTo>
                  <a:lnTo>
                    <a:pt x="1465758" y="1911"/>
                  </a:lnTo>
                  <a:lnTo>
                    <a:pt x="1419279" y="175"/>
                  </a:lnTo>
                  <a:lnTo>
                    <a:pt x="1372494" y="0"/>
                  </a:lnTo>
                  <a:close/>
                </a:path>
              </a:pathLst>
            </a:custGeom>
            <a:solidFill>
              <a:srgbClr val="01AF9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1963819" y="2016801"/>
              <a:ext cx="490306" cy="219583"/>
            </a:xfrm>
            <a:custGeom>
              <a:avLst/>
              <a:gdLst/>
              <a:ahLst/>
              <a:cxnLst/>
              <a:rect l="l" t="t" r="r" b="b"/>
              <a:pathLst>
                <a:path w="1077595" h="482600" extrusionOk="0">
                  <a:moveTo>
                    <a:pt x="676115" y="423976"/>
                  </a:moveTo>
                  <a:lnTo>
                    <a:pt x="657109" y="434366"/>
                  </a:lnTo>
                  <a:lnTo>
                    <a:pt x="622331" y="450767"/>
                  </a:lnTo>
                  <a:lnTo>
                    <a:pt x="596192" y="468364"/>
                  </a:lnTo>
                  <a:lnTo>
                    <a:pt x="603102" y="482341"/>
                  </a:lnTo>
                  <a:lnTo>
                    <a:pt x="652460" y="482341"/>
                  </a:lnTo>
                  <a:lnTo>
                    <a:pt x="761050" y="482341"/>
                  </a:lnTo>
                  <a:lnTo>
                    <a:pt x="869639" y="482341"/>
                  </a:lnTo>
                  <a:lnTo>
                    <a:pt x="918998" y="482341"/>
                  </a:lnTo>
                  <a:lnTo>
                    <a:pt x="1077139" y="233375"/>
                  </a:lnTo>
                  <a:lnTo>
                    <a:pt x="1069152" y="220366"/>
                  </a:lnTo>
                  <a:lnTo>
                    <a:pt x="1038696" y="232345"/>
                  </a:lnTo>
                  <a:lnTo>
                    <a:pt x="1004391" y="251982"/>
                  </a:lnTo>
                  <a:lnTo>
                    <a:pt x="984860" y="261950"/>
                  </a:lnTo>
                  <a:lnTo>
                    <a:pt x="962263" y="228070"/>
                  </a:lnTo>
                  <a:lnTo>
                    <a:pt x="935135" y="182884"/>
                  </a:lnTo>
                  <a:lnTo>
                    <a:pt x="904709" y="133121"/>
                  </a:lnTo>
                  <a:lnTo>
                    <a:pt x="872215" y="85512"/>
                  </a:lnTo>
                  <a:lnTo>
                    <a:pt x="838886" y="46787"/>
                  </a:lnTo>
                  <a:lnTo>
                    <a:pt x="805954" y="23674"/>
                  </a:lnTo>
                  <a:lnTo>
                    <a:pt x="739350" y="6229"/>
                  </a:lnTo>
                  <a:lnTo>
                    <a:pt x="686440" y="2106"/>
                  </a:lnTo>
                  <a:lnTo>
                    <a:pt x="625530" y="234"/>
                  </a:lnTo>
                  <a:lnTo>
                    <a:pt x="560425" y="0"/>
                  </a:lnTo>
                  <a:lnTo>
                    <a:pt x="494928" y="790"/>
                  </a:lnTo>
                  <a:lnTo>
                    <a:pt x="432844" y="1994"/>
                  </a:lnTo>
                  <a:lnTo>
                    <a:pt x="377977" y="2998"/>
                  </a:lnTo>
                  <a:lnTo>
                    <a:pt x="334131" y="3190"/>
                  </a:lnTo>
                  <a:lnTo>
                    <a:pt x="305111" y="1958"/>
                  </a:lnTo>
                  <a:lnTo>
                    <a:pt x="262434" y="4297"/>
                  </a:lnTo>
                  <a:lnTo>
                    <a:pt x="223194" y="19984"/>
                  </a:lnTo>
                  <a:lnTo>
                    <a:pt x="187116" y="46471"/>
                  </a:lnTo>
                  <a:lnTo>
                    <a:pt x="153925" y="81210"/>
                  </a:lnTo>
                  <a:lnTo>
                    <a:pt x="123345" y="121654"/>
                  </a:lnTo>
                  <a:lnTo>
                    <a:pt x="95102" y="165255"/>
                  </a:lnTo>
                  <a:lnTo>
                    <a:pt x="68921" y="209466"/>
                  </a:lnTo>
                  <a:lnTo>
                    <a:pt x="44527" y="251740"/>
                  </a:lnTo>
                  <a:lnTo>
                    <a:pt x="21645" y="289528"/>
                  </a:lnTo>
                  <a:lnTo>
                    <a:pt x="0" y="320283"/>
                  </a:lnTo>
                  <a:lnTo>
                    <a:pt x="308796" y="482351"/>
                  </a:lnTo>
                  <a:lnTo>
                    <a:pt x="510979" y="164068"/>
                  </a:lnTo>
                  <a:lnTo>
                    <a:pt x="676115" y="423976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2196227" y="2236183"/>
              <a:ext cx="358845" cy="406806"/>
            </a:xfrm>
            <a:custGeom>
              <a:avLst/>
              <a:gdLst/>
              <a:ahLst/>
              <a:cxnLst/>
              <a:rect l="l" t="t" r="r" b="b"/>
              <a:pathLst>
                <a:path w="788670" h="894079" extrusionOk="0">
                  <a:moveTo>
                    <a:pt x="763924" y="400385"/>
                  </a:moveTo>
                  <a:lnTo>
                    <a:pt x="783436" y="363983"/>
                  </a:lnTo>
                  <a:lnTo>
                    <a:pt x="788093" y="323981"/>
                  </a:lnTo>
                  <a:lnTo>
                    <a:pt x="780588" y="281425"/>
                  </a:lnTo>
                  <a:lnTo>
                    <a:pt x="763616" y="237363"/>
                  </a:lnTo>
                  <a:lnTo>
                    <a:pt x="739871" y="192842"/>
                  </a:lnTo>
                  <a:lnTo>
                    <a:pt x="712047" y="148909"/>
                  </a:lnTo>
                  <a:lnTo>
                    <a:pt x="682838" y="106611"/>
                  </a:lnTo>
                  <a:lnTo>
                    <a:pt x="654939" y="66995"/>
                  </a:lnTo>
                  <a:lnTo>
                    <a:pt x="631043" y="31109"/>
                  </a:lnTo>
                  <a:lnTo>
                    <a:pt x="613845" y="0"/>
                  </a:lnTo>
                  <a:lnTo>
                    <a:pt x="305058" y="162068"/>
                  </a:lnTo>
                  <a:lnTo>
                    <a:pt x="507167" y="480383"/>
                  </a:lnTo>
                  <a:lnTo>
                    <a:pt x="176978" y="480414"/>
                  </a:lnTo>
                  <a:lnTo>
                    <a:pt x="176588" y="459429"/>
                  </a:lnTo>
                  <a:lnTo>
                    <a:pt x="178251" y="422586"/>
                  </a:lnTo>
                  <a:lnTo>
                    <a:pt x="174935" y="392328"/>
                  </a:lnTo>
                  <a:lnTo>
                    <a:pt x="159607" y="391098"/>
                  </a:lnTo>
                  <a:lnTo>
                    <a:pt x="134669" y="430376"/>
                  </a:lnTo>
                  <a:lnTo>
                    <a:pt x="79803" y="516790"/>
                  </a:lnTo>
                  <a:lnTo>
                    <a:pt x="24938" y="603204"/>
                  </a:lnTo>
                  <a:lnTo>
                    <a:pt x="0" y="642483"/>
                  </a:lnTo>
                  <a:lnTo>
                    <a:pt x="159607" y="893909"/>
                  </a:lnTo>
                  <a:lnTo>
                    <a:pt x="174913" y="892702"/>
                  </a:lnTo>
                  <a:lnTo>
                    <a:pt x="178262" y="862391"/>
                  </a:lnTo>
                  <a:lnTo>
                    <a:pt x="176627" y="825497"/>
                  </a:lnTo>
                  <a:lnTo>
                    <a:pt x="176978" y="804540"/>
                  </a:lnTo>
                  <a:lnTo>
                    <a:pt x="404301" y="804540"/>
                  </a:lnTo>
                  <a:lnTo>
                    <a:pt x="440096" y="803686"/>
                  </a:lnTo>
                  <a:lnTo>
                    <a:pt x="507932" y="770287"/>
                  </a:lnTo>
                  <a:lnTo>
                    <a:pt x="539911" y="741064"/>
                  </a:lnTo>
                  <a:lnTo>
                    <a:pt x="570555" y="705700"/>
                  </a:lnTo>
                  <a:lnTo>
                    <a:pt x="599833" y="665851"/>
                  </a:lnTo>
                  <a:lnTo>
                    <a:pt x="627715" y="623171"/>
                  </a:lnTo>
                  <a:lnTo>
                    <a:pt x="654169" y="579318"/>
                  </a:lnTo>
                  <a:lnTo>
                    <a:pt x="679163" y="535946"/>
                  </a:lnTo>
                  <a:lnTo>
                    <a:pt x="702667" y="494711"/>
                  </a:lnTo>
                  <a:lnTo>
                    <a:pt x="724649" y="457268"/>
                  </a:lnTo>
                  <a:lnTo>
                    <a:pt x="745079" y="425275"/>
                  </a:lnTo>
                  <a:lnTo>
                    <a:pt x="763924" y="400385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1837560" y="2236151"/>
              <a:ext cx="312039" cy="367801"/>
            </a:xfrm>
            <a:custGeom>
              <a:avLst/>
              <a:gdLst/>
              <a:ahLst/>
              <a:cxnLst/>
              <a:rect l="l" t="t" r="r" b="b"/>
              <a:pathLst>
                <a:path w="685800" h="808354" extrusionOk="0">
                  <a:moveTo>
                    <a:pt x="281227" y="480446"/>
                  </a:moveTo>
                  <a:lnTo>
                    <a:pt x="446300" y="220443"/>
                  </a:lnTo>
                  <a:lnTo>
                    <a:pt x="526193" y="262389"/>
                  </a:lnTo>
                  <a:lnTo>
                    <a:pt x="536043" y="257296"/>
                  </a:lnTo>
                  <a:lnTo>
                    <a:pt x="503070" y="189157"/>
                  </a:lnTo>
                  <a:lnTo>
                    <a:pt x="471692" y="139795"/>
                  </a:lnTo>
                  <a:lnTo>
                    <a:pt x="438017" y="89360"/>
                  </a:lnTo>
                  <a:lnTo>
                    <a:pt x="407768" y="44695"/>
                  </a:lnTo>
                  <a:lnTo>
                    <a:pt x="386668" y="12642"/>
                  </a:lnTo>
                  <a:lnTo>
                    <a:pt x="380438" y="41"/>
                  </a:lnTo>
                  <a:lnTo>
                    <a:pt x="64573" y="0"/>
                  </a:lnTo>
                  <a:lnTo>
                    <a:pt x="57648" y="13944"/>
                  </a:lnTo>
                  <a:lnTo>
                    <a:pt x="83771" y="31578"/>
                  </a:lnTo>
                  <a:lnTo>
                    <a:pt x="118529" y="48009"/>
                  </a:lnTo>
                  <a:lnTo>
                    <a:pt x="137514" y="58343"/>
                  </a:lnTo>
                  <a:lnTo>
                    <a:pt x="117293" y="92544"/>
                  </a:lnTo>
                  <a:lnTo>
                    <a:pt x="88061" y="135981"/>
                  </a:lnTo>
                  <a:lnTo>
                    <a:pt x="55767" y="184468"/>
                  </a:lnTo>
                  <a:lnTo>
                    <a:pt x="26360" y="233818"/>
                  </a:lnTo>
                  <a:lnTo>
                    <a:pt x="5788" y="279847"/>
                  </a:lnTo>
                  <a:lnTo>
                    <a:pt x="0" y="318367"/>
                  </a:lnTo>
                  <a:lnTo>
                    <a:pt x="2694" y="343661"/>
                  </a:lnTo>
                  <a:lnTo>
                    <a:pt x="16642" y="379652"/>
                  </a:lnTo>
                  <a:lnTo>
                    <a:pt x="39322" y="423610"/>
                  </a:lnTo>
                  <a:lnTo>
                    <a:pt x="68209" y="472803"/>
                  </a:lnTo>
                  <a:lnTo>
                    <a:pt x="100783" y="524502"/>
                  </a:lnTo>
                  <a:lnTo>
                    <a:pt x="134521" y="575976"/>
                  </a:lnTo>
                  <a:lnTo>
                    <a:pt x="166900" y="624494"/>
                  </a:lnTo>
                  <a:lnTo>
                    <a:pt x="195398" y="667327"/>
                  </a:lnTo>
                  <a:lnTo>
                    <a:pt x="217493" y="701744"/>
                  </a:lnTo>
                  <a:lnTo>
                    <a:pt x="230663" y="725014"/>
                  </a:lnTo>
                  <a:lnTo>
                    <a:pt x="252947" y="755699"/>
                  </a:lnTo>
                  <a:lnTo>
                    <a:pt x="284372" y="778013"/>
                  </a:lnTo>
                  <a:lnTo>
                    <a:pt x="323161" y="793183"/>
                  </a:lnTo>
                  <a:lnTo>
                    <a:pt x="367540" y="802436"/>
                  </a:lnTo>
                  <a:lnTo>
                    <a:pt x="415732" y="806998"/>
                  </a:lnTo>
                  <a:lnTo>
                    <a:pt x="465962" y="808098"/>
                  </a:lnTo>
                  <a:lnTo>
                    <a:pt x="516456" y="806960"/>
                  </a:lnTo>
                  <a:lnTo>
                    <a:pt x="565437" y="804813"/>
                  </a:lnTo>
                  <a:lnTo>
                    <a:pt x="611129" y="802883"/>
                  </a:lnTo>
                  <a:lnTo>
                    <a:pt x="651759" y="802397"/>
                  </a:lnTo>
                  <a:lnTo>
                    <a:pt x="685549" y="804582"/>
                  </a:lnTo>
                  <a:lnTo>
                    <a:pt x="685549" y="480456"/>
                  </a:lnTo>
                  <a:lnTo>
                    <a:pt x="281227" y="480446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29"/>
          <p:cNvSpPr txBox="1"/>
          <p:nvPr>
            <p:ph type="ctrTitle"/>
          </p:nvPr>
        </p:nvSpPr>
        <p:spPr>
          <a:xfrm>
            <a:off x="268605" y="51435"/>
            <a:ext cx="8279765" cy="64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LLM Enhancement in BELP System</a:t>
            </a:r>
            <a:endParaRPr lang="en-US"/>
          </a:p>
        </p:txBody>
      </p:sp>
      <p:sp>
        <p:nvSpPr>
          <p:cNvPr id="928" name="Google Shape;928;p29"/>
          <p:cNvSpPr txBox="1"/>
          <p:nvPr>
            <p:ph type="subTitle" idx="1"/>
          </p:nvPr>
        </p:nvSpPr>
        <p:spPr>
          <a:xfrm>
            <a:off x="251460" y="781685"/>
            <a:ext cx="8602345" cy="44056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User Interface &amp; Experience:</a:t>
            </a:r>
            <a:endParaRPr lang="en-US" sz="2000" b="1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Assistive Chatbots: Guide users, answer e-waste queries, and offer disposal insights.</a:t>
            </a:r>
            <a:endParaRPr lang="en-US" sz="20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Content Generation: Deliver tips and current information on e-waste management.</a:t>
            </a:r>
            <a:endParaRPr lang="en-US" sz="20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0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Data Input &amp; Validation:</a:t>
            </a:r>
            <a:endParaRPr lang="en-US" sz="2000" b="1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Natural Language Queries: Fetch relevant blockchain data based on stakeholder questions.</a:t>
            </a:r>
            <a:endParaRPr lang="en-US" sz="20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Form Validation: Ensure accuracy by prompting clarifications during data input.</a:t>
            </a:r>
            <a:endParaRPr lang="en-US" sz="20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0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Training &amp; Education:</a:t>
            </a:r>
            <a:endParaRPr lang="en-US" sz="2000" b="1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Training Modules: Educate stakeholders on system use and e-waste practices.</a:t>
            </a:r>
            <a:endParaRPr lang="en-US" sz="20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Regular Updates: Provide the latest findings or shifts in e-waste management.</a:t>
            </a:r>
            <a:endParaRPr lang="en-US" sz="20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29"/>
          <p:cNvSpPr txBox="1"/>
          <p:nvPr>
            <p:ph type="ctrTitle"/>
          </p:nvPr>
        </p:nvSpPr>
        <p:spPr>
          <a:xfrm>
            <a:off x="268605" y="51435"/>
            <a:ext cx="8279765" cy="64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Advanced LLM Integration &amp; Global Expansion</a:t>
            </a:r>
            <a:endParaRPr lang="en-US"/>
          </a:p>
        </p:txBody>
      </p:sp>
      <p:sp>
        <p:nvSpPr>
          <p:cNvPr id="928" name="Google Shape;928;p29"/>
          <p:cNvSpPr txBox="1"/>
          <p:nvPr>
            <p:ph type="subTitle" idx="1"/>
          </p:nvPr>
        </p:nvSpPr>
        <p:spPr>
          <a:xfrm>
            <a:off x="251460" y="781685"/>
            <a:ext cx="8602345" cy="44056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Integration with Other Systems:</a:t>
            </a:r>
            <a:endParaRPr lang="en-US" sz="2000" b="1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Regulatory Compliance: Guide stakeholders in meeting regional e-waste regulations.</a:t>
            </a:r>
            <a:endParaRPr lang="en-US" sz="20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0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Analysis &amp; Reporting:</a:t>
            </a:r>
            <a:endParaRPr lang="en-US" sz="2000" b="1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Generate Reports: Summarize e-waste trends in understandable language.</a:t>
            </a:r>
            <a:endParaRPr lang="en-US" sz="20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Predictive Insights: Contextualize ML predictions into actionable insights.</a:t>
            </a:r>
            <a:endParaRPr lang="en-US" sz="20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0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Feedback Loop &amp; Iteration:</a:t>
            </a:r>
            <a:endParaRPr lang="en-US" sz="2000" b="1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Gather Feedback: Analyze user feedback for system refinement suggestions.</a:t>
            </a:r>
            <a:endParaRPr lang="en-US" sz="20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0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Global Expansion &amp; Public Engagement:</a:t>
            </a:r>
            <a:endParaRPr lang="en-US" sz="2000" b="1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Multilingual Support: Facilitate native language interactions as BELP goes global.</a:t>
            </a:r>
            <a:endParaRPr lang="en-US" sz="20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Public Awareness Campaigns: Produce tailored content for varied audiences.</a:t>
            </a:r>
            <a:endParaRPr lang="en-US" sz="20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33"/>
          <p:cNvSpPr txBox="1"/>
          <p:nvPr>
            <p:ph type="title"/>
          </p:nvPr>
        </p:nvSpPr>
        <p:spPr>
          <a:xfrm>
            <a:off x="2984500" y="2002790"/>
            <a:ext cx="5450205" cy="12376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>
                <a:solidFill>
                  <a:srgbClr val="0D678F"/>
                </a:solidFill>
              </a:rPr>
              <a:t>Benefits &amp; Unique Selling Points of BELP</a:t>
            </a:r>
            <a:endParaRPr lang="en-US">
              <a:solidFill>
                <a:srgbClr val="0D678F"/>
              </a:solidFill>
            </a:endParaRPr>
          </a:p>
        </p:txBody>
      </p:sp>
      <p:sp>
        <p:nvSpPr>
          <p:cNvPr id="1001" name="Google Shape;1001;p33"/>
          <p:cNvSpPr txBox="1"/>
          <p:nvPr>
            <p:ph type="ctrTitle" idx="2"/>
          </p:nvPr>
        </p:nvSpPr>
        <p:spPr>
          <a:xfrm>
            <a:off x="3017420" y="3361955"/>
            <a:ext cx="5450400" cy="33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400">
                <a:solidFill>
                  <a:srgbClr val="126B8F"/>
                </a:solidFill>
              </a:rPr>
              <a:t>It sells!</a:t>
            </a:r>
            <a:endParaRPr lang="en-US" sz="1400">
              <a:solidFill>
                <a:srgbClr val="126B8F"/>
              </a:solidFill>
            </a:endParaRPr>
          </a:p>
        </p:txBody>
      </p:sp>
      <p:sp>
        <p:nvSpPr>
          <p:cNvPr id="1002" name="Google Shape;1002;p33"/>
          <p:cNvSpPr txBox="1"/>
          <p:nvPr>
            <p:ph type="title" idx="3"/>
          </p:nvPr>
        </p:nvSpPr>
        <p:spPr>
          <a:xfrm>
            <a:off x="2984400" y="915495"/>
            <a:ext cx="2469600" cy="123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06.</a:t>
            </a:r>
            <a:endParaRPr lang="en-US"/>
          </a:p>
        </p:txBody>
      </p:sp>
      <p:grpSp>
        <p:nvGrpSpPr>
          <p:cNvPr id="1003" name="Google Shape;1003;p33"/>
          <p:cNvGrpSpPr/>
          <p:nvPr/>
        </p:nvGrpSpPr>
        <p:grpSpPr>
          <a:xfrm>
            <a:off x="0" y="3721"/>
            <a:ext cx="2828337" cy="2959406"/>
            <a:chOff x="0" y="3721"/>
            <a:chExt cx="2828337" cy="2959406"/>
          </a:xfrm>
        </p:grpSpPr>
        <p:sp>
          <p:nvSpPr>
            <p:cNvPr id="1004" name="Google Shape;1004;p33"/>
            <p:cNvSpPr/>
            <p:nvPr/>
          </p:nvSpPr>
          <p:spPr>
            <a:xfrm>
              <a:off x="0" y="3721"/>
              <a:ext cx="2196986" cy="2320357"/>
            </a:xfrm>
            <a:custGeom>
              <a:avLst/>
              <a:gdLst/>
              <a:ahLst/>
              <a:cxnLst/>
              <a:rect l="l" t="t" r="r" b="b"/>
              <a:pathLst>
                <a:path w="4828540" h="5099685" extrusionOk="0">
                  <a:moveTo>
                    <a:pt x="4828219" y="5099477"/>
                  </a:moveTo>
                  <a:lnTo>
                    <a:pt x="4812365" y="5050834"/>
                  </a:lnTo>
                  <a:lnTo>
                    <a:pt x="4796234" y="5002358"/>
                  </a:lnTo>
                  <a:lnTo>
                    <a:pt x="4779828" y="4954049"/>
                  </a:lnTo>
                  <a:lnTo>
                    <a:pt x="4763149" y="4905910"/>
                  </a:lnTo>
                  <a:lnTo>
                    <a:pt x="4746196" y="4857939"/>
                  </a:lnTo>
                  <a:lnTo>
                    <a:pt x="4728973" y="4810139"/>
                  </a:lnTo>
                  <a:lnTo>
                    <a:pt x="4711478" y="4762509"/>
                  </a:lnTo>
                  <a:lnTo>
                    <a:pt x="4693715" y="4715049"/>
                  </a:lnTo>
                  <a:lnTo>
                    <a:pt x="4675683" y="4667762"/>
                  </a:lnTo>
                  <a:lnTo>
                    <a:pt x="4657385" y="4620646"/>
                  </a:lnTo>
                  <a:lnTo>
                    <a:pt x="4638820" y="4573703"/>
                  </a:lnTo>
                  <a:lnTo>
                    <a:pt x="4619991" y="4526933"/>
                  </a:lnTo>
                  <a:lnTo>
                    <a:pt x="4600899" y="4480338"/>
                  </a:lnTo>
                  <a:lnTo>
                    <a:pt x="4581544" y="4433916"/>
                  </a:lnTo>
                  <a:lnTo>
                    <a:pt x="4561928" y="4387670"/>
                  </a:lnTo>
                  <a:lnTo>
                    <a:pt x="4542051" y="4341600"/>
                  </a:lnTo>
                  <a:lnTo>
                    <a:pt x="4521916" y="4295706"/>
                  </a:lnTo>
                  <a:lnTo>
                    <a:pt x="4501523" y="4249988"/>
                  </a:lnTo>
                  <a:lnTo>
                    <a:pt x="4480874" y="4204448"/>
                  </a:lnTo>
                  <a:lnTo>
                    <a:pt x="4459969" y="4159087"/>
                  </a:lnTo>
                  <a:lnTo>
                    <a:pt x="4438810" y="4113903"/>
                  </a:lnTo>
                  <a:lnTo>
                    <a:pt x="4417397" y="4068899"/>
                  </a:lnTo>
                  <a:lnTo>
                    <a:pt x="4395733" y="4024075"/>
                  </a:lnTo>
                  <a:lnTo>
                    <a:pt x="4373818" y="3979431"/>
                  </a:lnTo>
                  <a:lnTo>
                    <a:pt x="4351653" y="3934968"/>
                  </a:lnTo>
                  <a:lnTo>
                    <a:pt x="4329239" y="3890687"/>
                  </a:lnTo>
                  <a:lnTo>
                    <a:pt x="4302320" y="3838374"/>
                  </a:lnTo>
                  <a:lnTo>
                    <a:pt x="4275054" y="3786318"/>
                  </a:lnTo>
                  <a:lnTo>
                    <a:pt x="4247443" y="3734521"/>
                  </a:lnTo>
                  <a:lnTo>
                    <a:pt x="4219490" y="3682983"/>
                  </a:lnTo>
                  <a:lnTo>
                    <a:pt x="4191196" y="3631706"/>
                  </a:lnTo>
                  <a:lnTo>
                    <a:pt x="4162564" y="3580691"/>
                  </a:lnTo>
                  <a:lnTo>
                    <a:pt x="4133595" y="3529938"/>
                  </a:lnTo>
                  <a:lnTo>
                    <a:pt x="4104290" y="3479449"/>
                  </a:lnTo>
                  <a:lnTo>
                    <a:pt x="4074653" y="3429224"/>
                  </a:lnTo>
                  <a:lnTo>
                    <a:pt x="4044685" y="3379265"/>
                  </a:lnTo>
                  <a:lnTo>
                    <a:pt x="4014388" y="3329572"/>
                  </a:lnTo>
                  <a:lnTo>
                    <a:pt x="3983763" y="3280146"/>
                  </a:lnTo>
                  <a:lnTo>
                    <a:pt x="3952814" y="3230989"/>
                  </a:lnTo>
                  <a:lnTo>
                    <a:pt x="3921541" y="3182102"/>
                  </a:lnTo>
                  <a:lnTo>
                    <a:pt x="3889946" y="3133485"/>
                  </a:lnTo>
                  <a:lnTo>
                    <a:pt x="3858033" y="3085139"/>
                  </a:lnTo>
                  <a:lnTo>
                    <a:pt x="3825801" y="3037066"/>
                  </a:lnTo>
                  <a:lnTo>
                    <a:pt x="3793255" y="2989266"/>
                  </a:lnTo>
                  <a:lnTo>
                    <a:pt x="3760394" y="2941741"/>
                  </a:lnTo>
                  <a:lnTo>
                    <a:pt x="3727222" y="2894491"/>
                  </a:lnTo>
                  <a:lnTo>
                    <a:pt x="3693740" y="2847517"/>
                  </a:lnTo>
                  <a:lnTo>
                    <a:pt x="3659950" y="2800821"/>
                  </a:lnTo>
                  <a:lnTo>
                    <a:pt x="3625854" y="2754403"/>
                  </a:lnTo>
                  <a:lnTo>
                    <a:pt x="3591455" y="2708264"/>
                  </a:lnTo>
                  <a:lnTo>
                    <a:pt x="3556753" y="2662406"/>
                  </a:lnTo>
                  <a:lnTo>
                    <a:pt x="3521751" y="2616829"/>
                  </a:lnTo>
                  <a:lnTo>
                    <a:pt x="3486451" y="2571534"/>
                  </a:lnTo>
                  <a:lnTo>
                    <a:pt x="3450854" y="2526523"/>
                  </a:lnTo>
                  <a:lnTo>
                    <a:pt x="3414963" y="2481796"/>
                  </a:lnTo>
                  <a:lnTo>
                    <a:pt x="3378780" y="2437354"/>
                  </a:lnTo>
                  <a:lnTo>
                    <a:pt x="3342306" y="2393198"/>
                  </a:lnTo>
                  <a:lnTo>
                    <a:pt x="3305544" y="2349330"/>
                  </a:lnTo>
                  <a:lnTo>
                    <a:pt x="3268495" y="2305750"/>
                  </a:lnTo>
                  <a:lnTo>
                    <a:pt x="3231161" y="2262459"/>
                  </a:lnTo>
                  <a:lnTo>
                    <a:pt x="3193545" y="2219458"/>
                  </a:lnTo>
                  <a:lnTo>
                    <a:pt x="3155648" y="2176749"/>
                  </a:lnTo>
                  <a:lnTo>
                    <a:pt x="3117472" y="2134332"/>
                  </a:lnTo>
                  <a:lnTo>
                    <a:pt x="3079018" y="2092208"/>
                  </a:lnTo>
                  <a:lnTo>
                    <a:pt x="3040290" y="2050378"/>
                  </a:lnTo>
                  <a:lnTo>
                    <a:pt x="3001289" y="2008843"/>
                  </a:lnTo>
                  <a:lnTo>
                    <a:pt x="2962017" y="1967604"/>
                  </a:lnTo>
                  <a:lnTo>
                    <a:pt x="2922475" y="1926663"/>
                  </a:lnTo>
                  <a:lnTo>
                    <a:pt x="2882666" y="1886019"/>
                  </a:lnTo>
                  <a:lnTo>
                    <a:pt x="2842591" y="1845675"/>
                  </a:lnTo>
                  <a:lnTo>
                    <a:pt x="2802253" y="1805631"/>
                  </a:lnTo>
                  <a:lnTo>
                    <a:pt x="2761654" y="1765888"/>
                  </a:lnTo>
                  <a:lnTo>
                    <a:pt x="2720795" y="1726447"/>
                  </a:lnTo>
                  <a:lnTo>
                    <a:pt x="2679678" y="1687309"/>
                  </a:lnTo>
                  <a:lnTo>
                    <a:pt x="2638305" y="1648475"/>
                  </a:lnTo>
                  <a:lnTo>
                    <a:pt x="2596679" y="1609946"/>
                  </a:lnTo>
                  <a:lnTo>
                    <a:pt x="2554801" y="1571723"/>
                  </a:lnTo>
                  <a:lnTo>
                    <a:pt x="2512672" y="1533807"/>
                  </a:lnTo>
                  <a:lnTo>
                    <a:pt x="2470296" y="1496199"/>
                  </a:lnTo>
                  <a:lnTo>
                    <a:pt x="2427674" y="1458901"/>
                  </a:lnTo>
                  <a:lnTo>
                    <a:pt x="2384807" y="1421912"/>
                  </a:lnTo>
                  <a:lnTo>
                    <a:pt x="2341698" y="1385234"/>
                  </a:lnTo>
                  <a:lnTo>
                    <a:pt x="2298349" y="1348868"/>
                  </a:lnTo>
                  <a:lnTo>
                    <a:pt x="2254762" y="1312815"/>
                  </a:lnTo>
                  <a:lnTo>
                    <a:pt x="2210938" y="1277076"/>
                  </a:lnTo>
                  <a:lnTo>
                    <a:pt x="2166879" y="1241652"/>
                  </a:lnTo>
                  <a:lnTo>
                    <a:pt x="2122588" y="1206544"/>
                  </a:lnTo>
                  <a:lnTo>
                    <a:pt x="2078066" y="1171752"/>
                  </a:lnTo>
                  <a:lnTo>
                    <a:pt x="2033316" y="1137279"/>
                  </a:lnTo>
                  <a:lnTo>
                    <a:pt x="1988339" y="1103124"/>
                  </a:lnTo>
                  <a:lnTo>
                    <a:pt x="1943137" y="1069290"/>
                  </a:lnTo>
                  <a:lnTo>
                    <a:pt x="1897711" y="1035776"/>
                  </a:lnTo>
                  <a:lnTo>
                    <a:pt x="1852065" y="1002584"/>
                  </a:lnTo>
                  <a:lnTo>
                    <a:pt x="1806200" y="969715"/>
                  </a:lnTo>
                  <a:lnTo>
                    <a:pt x="1760118" y="937170"/>
                  </a:lnTo>
                  <a:lnTo>
                    <a:pt x="1713820" y="904949"/>
                  </a:lnTo>
                  <a:lnTo>
                    <a:pt x="1667309" y="873054"/>
                  </a:lnTo>
                  <a:lnTo>
                    <a:pt x="1620587" y="841486"/>
                  </a:lnTo>
                  <a:lnTo>
                    <a:pt x="1573655" y="810246"/>
                  </a:lnTo>
                  <a:lnTo>
                    <a:pt x="1526516" y="779335"/>
                  </a:lnTo>
                  <a:lnTo>
                    <a:pt x="1479171" y="748753"/>
                  </a:lnTo>
                  <a:lnTo>
                    <a:pt x="1431623" y="718503"/>
                  </a:lnTo>
                  <a:lnTo>
                    <a:pt x="1383873" y="688583"/>
                  </a:lnTo>
                  <a:lnTo>
                    <a:pt x="1335923" y="658997"/>
                  </a:lnTo>
                  <a:lnTo>
                    <a:pt x="1287775" y="629744"/>
                  </a:lnTo>
                  <a:lnTo>
                    <a:pt x="1239431" y="600826"/>
                  </a:lnTo>
                  <a:lnTo>
                    <a:pt x="1190894" y="572244"/>
                  </a:lnTo>
                  <a:lnTo>
                    <a:pt x="1142164" y="543998"/>
                  </a:lnTo>
                  <a:lnTo>
                    <a:pt x="1093244" y="516090"/>
                  </a:lnTo>
                  <a:lnTo>
                    <a:pt x="1044136" y="488521"/>
                  </a:lnTo>
                  <a:lnTo>
                    <a:pt x="994841" y="461291"/>
                  </a:lnTo>
                  <a:lnTo>
                    <a:pt x="945363" y="434402"/>
                  </a:lnTo>
                  <a:lnTo>
                    <a:pt x="895701" y="407855"/>
                  </a:lnTo>
                  <a:lnTo>
                    <a:pt x="845860" y="381650"/>
                  </a:lnTo>
                  <a:lnTo>
                    <a:pt x="795839" y="355789"/>
                  </a:lnTo>
                  <a:lnTo>
                    <a:pt x="745643" y="330272"/>
                  </a:lnTo>
                  <a:lnTo>
                    <a:pt x="695271" y="305101"/>
                  </a:lnTo>
                  <a:lnTo>
                    <a:pt x="644727" y="280276"/>
                  </a:lnTo>
                  <a:lnTo>
                    <a:pt x="594011" y="255799"/>
                  </a:lnTo>
                  <a:lnTo>
                    <a:pt x="543127" y="231671"/>
                  </a:lnTo>
                  <a:lnTo>
                    <a:pt x="492076" y="207892"/>
                  </a:lnTo>
                  <a:lnTo>
                    <a:pt x="440860" y="184464"/>
                  </a:lnTo>
                  <a:lnTo>
                    <a:pt x="389481" y="161387"/>
                  </a:lnTo>
                  <a:lnTo>
                    <a:pt x="337940" y="138662"/>
                  </a:lnTo>
                  <a:lnTo>
                    <a:pt x="286241" y="116291"/>
                  </a:lnTo>
                  <a:lnTo>
                    <a:pt x="234384" y="94275"/>
                  </a:lnTo>
                  <a:lnTo>
                    <a:pt x="182371" y="72614"/>
                  </a:lnTo>
                  <a:lnTo>
                    <a:pt x="130205" y="51309"/>
                  </a:lnTo>
                  <a:lnTo>
                    <a:pt x="77888" y="30362"/>
                  </a:lnTo>
                  <a:lnTo>
                    <a:pt x="25421" y="9774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26B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1607828" y="861591"/>
              <a:ext cx="1204817" cy="485683"/>
            </a:xfrm>
            <a:custGeom>
              <a:avLst/>
              <a:gdLst/>
              <a:ahLst/>
              <a:cxnLst/>
              <a:rect l="l" t="t" r="r" b="b"/>
              <a:pathLst>
                <a:path w="2647950" h="1067435" extrusionOk="0">
                  <a:moveTo>
                    <a:pt x="1200661" y="0"/>
                  </a:moveTo>
                  <a:lnTo>
                    <a:pt x="1155563" y="232"/>
                  </a:lnTo>
                  <a:lnTo>
                    <a:pt x="1110462" y="1511"/>
                  </a:lnTo>
                  <a:lnTo>
                    <a:pt x="1065376" y="3836"/>
                  </a:lnTo>
                  <a:lnTo>
                    <a:pt x="1020325" y="7210"/>
                  </a:lnTo>
                  <a:lnTo>
                    <a:pt x="975329" y="11634"/>
                  </a:lnTo>
                  <a:lnTo>
                    <a:pt x="930407" y="17111"/>
                  </a:lnTo>
                  <a:lnTo>
                    <a:pt x="885577" y="23642"/>
                  </a:lnTo>
                  <a:lnTo>
                    <a:pt x="840861" y="31228"/>
                  </a:lnTo>
                  <a:lnTo>
                    <a:pt x="796276" y="39871"/>
                  </a:lnTo>
                  <a:lnTo>
                    <a:pt x="751842" y="49574"/>
                  </a:lnTo>
                  <a:lnTo>
                    <a:pt x="707580" y="60337"/>
                  </a:lnTo>
                  <a:lnTo>
                    <a:pt x="663507" y="72162"/>
                  </a:lnTo>
                  <a:lnTo>
                    <a:pt x="619643" y="85052"/>
                  </a:lnTo>
                  <a:lnTo>
                    <a:pt x="576009" y="99007"/>
                  </a:lnTo>
                  <a:lnTo>
                    <a:pt x="532623" y="114030"/>
                  </a:lnTo>
                  <a:lnTo>
                    <a:pt x="489504" y="130121"/>
                  </a:lnTo>
                  <a:lnTo>
                    <a:pt x="446672" y="147284"/>
                  </a:lnTo>
                  <a:lnTo>
                    <a:pt x="404146" y="165519"/>
                  </a:lnTo>
                  <a:lnTo>
                    <a:pt x="361946" y="184829"/>
                  </a:lnTo>
                  <a:lnTo>
                    <a:pt x="320091" y="205214"/>
                  </a:lnTo>
                  <a:lnTo>
                    <a:pt x="278601" y="226677"/>
                  </a:lnTo>
                  <a:lnTo>
                    <a:pt x="237494" y="249219"/>
                  </a:lnTo>
                  <a:lnTo>
                    <a:pt x="196791" y="272842"/>
                  </a:lnTo>
                  <a:lnTo>
                    <a:pt x="156510" y="297548"/>
                  </a:lnTo>
                  <a:lnTo>
                    <a:pt x="116671" y="323339"/>
                  </a:lnTo>
                  <a:lnTo>
                    <a:pt x="77293" y="350215"/>
                  </a:lnTo>
                  <a:lnTo>
                    <a:pt x="38396" y="378180"/>
                  </a:lnTo>
                  <a:lnTo>
                    <a:pt x="0" y="407234"/>
                  </a:lnTo>
                  <a:lnTo>
                    <a:pt x="46291" y="456447"/>
                  </a:lnTo>
                  <a:lnTo>
                    <a:pt x="79844" y="491249"/>
                  </a:lnTo>
                  <a:lnTo>
                    <a:pt x="114072" y="525049"/>
                  </a:lnTo>
                  <a:lnTo>
                    <a:pt x="148955" y="557844"/>
                  </a:lnTo>
                  <a:lnTo>
                    <a:pt x="184474" y="589634"/>
                  </a:lnTo>
                  <a:lnTo>
                    <a:pt x="220609" y="620416"/>
                  </a:lnTo>
                  <a:lnTo>
                    <a:pt x="257340" y="650189"/>
                  </a:lnTo>
                  <a:lnTo>
                    <a:pt x="294647" y="678951"/>
                  </a:lnTo>
                  <a:lnTo>
                    <a:pt x="332511" y="706700"/>
                  </a:lnTo>
                  <a:lnTo>
                    <a:pt x="370913" y="733435"/>
                  </a:lnTo>
                  <a:lnTo>
                    <a:pt x="409831" y="759153"/>
                  </a:lnTo>
                  <a:lnTo>
                    <a:pt x="449247" y="783853"/>
                  </a:lnTo>
                  <a:lnTo>
                    <a:pt x="489141" y="807534"/>
                  </a:lnTo>
                  <a:lnTo>
                    <a:pt x="529493" y="830193"/>
                  </a:lnTo>
                  <a:lnTo>
                    <a:pt x="570282" y="851829"/>
                  </a:lnTo>
                  <a:lnTo>
                    <a:pt x="611491" y="872439"/>
                  </a:lnTo>
                  <a:lnTo>
                    <a:pt x="653098" y="892024"/>
                  </a:lnTo>
                  <a:lnTo>
                    <a:pt x="695084" y="910579"/>
                  </a:lnTo>
                  <a:lnTo>
                    <a:pt x="737429" y="928105"/>
                  </a:lnTo>
                  <a:lnTo>
                    <a:pt x="780114" y="944599"/>
                  </a:lnTo>
                  <a:lnTo>
                    <a:pt x="823119" y="960059"/>
                  </a:lnTo>
                  <a:lnTo>
                    <a:pt x="866423" y="974484"/>
                  </a:lnTo>
                  <a:lnTo>
                    <a:pt x="910008" y="987872"/>
                  </a:lnTo>
                  <a:lnTo>
                    <a:pt x="953854" y="1000221"/>
                  </a:lnTo>
                  <a:lnTo>
                    <a:pt x="997940" y="1011529"/>
                  </a:lnTo>
                  <a:lnTo>
                    <a:pt x="1042247" y="1021795"/>
                  </a:lnTo>
                  <a:lnTo>
                    <a:pt x="1086755" y="1031017"/>
                  </a:lnTo>
                  <a:lnTo>
                    <a:pt x="1131445" y="1039193"/>
                  </a:lnTo>
                  <a:lnTo>
                    <a:pt x="1176296" y="1046322"/>
                  </a:lnTo>
                  <a:lnTo>
                    <a:pt x="1221290" y="1052401"/>
                  </a:lnTo>
                  <a:lnTo>
                    <a:pt x="1266406" y="1057429"/>
                  </a:lnTo>
                  <a:lnTo>
                    <a:pt x="1311624" y="1061405"/>
                  </a:lnTo>
                  <a:lnTo>
                    <a:pt x="1356925" y="1064326"/>
                  </a:lnTo>
                  <a:lnTo>
                    <a:pt x="1402289" y="1066191"/>
                  </a:lnTo>
                  <a:lnTo>
                    <a:pt x="1447697" y="1066998"/>
                  </a:lnTo>
                  <a:lnTo>
                    <a:pt x="1493128" y="1066746"/>
                  </a:lnTo>
                  <a:lnTo>
                    <a:pt x="1538562" y="1065432"/>
                  </a:lnTo>
                  <a:lnTo>
                    <a:pt x="1583981" y="1063055"/>
                  </a:lnTo>
                  <a:lnTo>
                    <a:pt x="1629364" y="1059613"/>
                  </a:lnTo>
                  <a:lnTo>
                    <a:pt x="1674691" y="1055104"/>
                  </a:lnTo>
                  <a:lnTo>
                    <a:pt x="1719944" y="1049527"/>
                  </a:lnTo>
                  <a:lnTo>
                    <a:pt x="1765101" y="1042880"/>
                  </a:lnTo>
                  <a:lnTo>
                    <a:pt x="1810143" y="1035161"/>
                  </a:lnTo>
                  <a:lnTo>
                    <a:pt x="1855051" y="1026369"/>
                  </a:lnTo>
                  <a:lnTo>
                    <a:pt x="1899805" y="1016501"/>
                  </a:lnTo>
                  <a:lnTo>
                    <a:pt x="1944385" y="1005556"/>
                  </a:lnTo>
                  <a:lnTo>
                    <a:pt x="1988771" y="993532"/>
                  </a:lnTo>
                  <a:lnTo>
                    <a:pt x="2032944" y="980428"/>
                  </a:lnTo>
                  <a:lnTo>
                    <a:pt x="2076883" y="966242"/>
                  </a:lnTo>
                  <a:lnTo>
                    <a:pt x="2120570" y="950972"/>
                  </a:lnTo>
                  <a:lnTo>
                    <a:pt x="2163984" y="934616"/>
                  </a:lnTo>
                  <a:lnTo>
                    <a:pt x="2207105" y="917172"/>
                  </a:lnTo>
                  <a:lnTo>
                    <a:pt x="2249914" y="898639"/>
                  </a:lnTo>
                  <a:lnTo>
                    <a:pt x="2292391" y="879016"/>
                  </a:lnTo>
                  <a:lnTo>
                    <a:pt x="2334517" y="858299"/>
                  </a:lnTo>
                  <a:lnTo>
                    <a:pt x="2376271" y="836489"/>
                  </a:lnTo>
                  <a:lnTo>
                    <a:pt x="2417634" y="813582"/>
                  </a:lnTo>
                  <a:lnTo>
                    <a:pt x="2458585" y="789577"/>
                  </a:lnTo>
                  <a:lnTo>
                    <a:pt x="2499107" y="764473"/>
                  </a:lnTo>
                  <a:lnTo>
                    <a:pt x="2539177" y="738267"/>
                  </a:lnTo>
                  <a:lnTo>
                    <a:pt x="2578778" y="710958"/>
                  </a:lnTo>
                  <a:lnTo>
                    <a:pt x="2617888" y="682545"/>
                  </a:lnTo>
                  <a:lnTo>
                    <a:pt x="2647343" y="660598"/>
                  </a:lnTo>
                  <a:lnTo>
                    <a:pt x="2626202" y="637258"/>
                  </a:lnTo>
                  <a:lnTo>
                    <a:pt x="2593441" y="601972"/>
                  </a:lnTo>
                  <a:lnTo>
                    <a:pt x="2559997" y="567671"/>
                  </a:lnTo>
                  <a:lnTo>
                    <a:pt x="2525891" y="534358"/>
                  </a:lnTo>
                  <a:lnTo>
                    <a:pt x="2491142" y="502035"/>
                  </a:lnTo>
                  <a:lnTo>
                    <a:pt x="2455769" y="470702"/>
                  </a:lnTo>
                  <a:lnTo>
                    <a:pt x="2419792" y="440362"/>
                  </a:lnTo>
                  <a:lnTo>
                    <a:pt x="2383230" y="411017"/>
                  </a:lnTo>
                  <a:lnTo>
                    <a:pt x="2346102" y="382668"/>
                  </a:lnTo>
                  <a:lnTo>
                    <a:pt x="2308428" y="355317"/>
                  </a:lnTo>
                  <a:lnTo>
                    <a:pt x="2270227" y="328966"/>
                  </a:lnTo>
                  <a:lnTo>
                    <a:pt x="2231519" y="303615"/>
                  </a:lnTo>
                  <a:lnTo>
                    <a:pt x="2192323" y="279268"/>
                  </a:lnTo>
                  <a:lnTo>
                    <a:pt x="2152658" y="255925"/>
                  </a:lnTo>
                  <a:lnTo>
                    <a:pt x="2112544" y="233589"/>
                  </a:lnTo>
                  <a:lnTo>
                    <a:pt x="2071999" y="212261"/>
                  </a:lnTo>
                  <a:lnTo>
                    <a:pt x="2031044" y="191942"/>
                  </a:lnTo>
                  <a:lnTo>
                    <a:pt x="1989698" y="172635"/>
                  </a:lnTo>
                  <a:lnTo>
                    <a:pt x="1947980" y="154341"/>
                  </a:lnTo>
                  <a:lnTo>
                    <a:pt x="1905910" y="137062"/>
                  </a:lnTo>
                  <a:lnTo>
                    <a:pt x="1863507" y="120799"/>
                  </a:lnTo>
                  <a:lnTo>
                    <a:pt x="1820790" y="105555"/>
                  </a:lnTo>
                  <a:lnTo>
                    <a:pt x="1777778" y="91331"/>
                  </a:lnTo>
                  <a:lnTo>
                    <a:pt x="1734492" y="78128"/>
                  </a:lnTo>
                  <a:lnTo>
                    <a:pt x="1690950" y="65949"/>
                  </a:lnTo>
                  <a:lnTo>
                    <a:pt x="1647171" y="54794"/>
                  </a:lnTo>
                  <a:lnTo>
                    <a:pt x="1603176" y="44666"/>
                  </a:lnTo>
                  <a:lnTo>
                    <a:pt x="1558984" y="35567"/>
                  </a:lnTo>
                  <a:lnTo>
                    <a:pt x="1514613" y="27498"/>
                  </a:lnTo>
                  <a:lnTo>
                    <a:pt x="1470084" y="20461"/>
                  </a:lnTo>
                  <a:lnTo>
                    <a:pt x="1425415" y="14457"/>
                  </a:lnTo>
                  <a:lnTo>
                    <a:pt x="1380627" y="9488"/>
                  </a:lnTo>
                  <a:lnTo>
                    <a:pt x="1335738" y="5556"/>
                  </a:lnTo>
                  <a:lnTo>
                    <a:pt x="1290767" y="2663"/>
                  </a:lnTo>
                  <a:lnTo>
                    <a:pt x="1245735" y="810"/>
                  </a:lnTo>
                  <a:lnTo>
                    <a:pt x="1200661" y="0"/>
                  </a:lnTo>
                  <a:close/>
                </a:path>
              </a:pathLst>
            </a:custGeom>
            <a:solidFill>
              <a:srgbClr val="01AF9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987001" y="1019324"/>
              <a:ext cx="388026" cy="908380"/>
            </a:xfrm>
            <a:custGeom>
              <a:avLst/>
              <a:gdLst/>
              <a:ahLst/>
              <a:cxnLst/>
              <a:rect l="l" t="t" r="r" b="b"/>
              <a:pathLst>
                <a:path w="852805" h="1996439" extrusionOk="0">
                  <a:moveTo>
                    <a:pt x="632836" y="0"/>
                  </a:moveTo>
                  <a:lnTo>
                    <a:pt x="574604" y="43221"/>
                  </a:lnTo>
                  <a:lnTo>
                    <a:pt x="537098" y="73292"/>
                  </a:lnTo>
                  <a:lnTo>
                    <a:pt x="500796" y="104358"/>
                  </a:lnTo>
                  <a:lnTo>
                    <a:pt x="465706" y="136386"/>
                  </a:lnTo>
                  <a:lnTo>
                    <a:pt x="431834" y="169342"/>
                  </a:lnTo>
                  <a:lnTo>
                    <a:pt x="399186" y="203194"/>
                  </a:lnTo>
                  <a:lnTo>
                    <a:pt x="367769" y="237908"/>
                  </a:lnTo>
                  <a:lnTo>
                    <a:pt x="337590" y="273452"/>
                  </a:lnTo>
                  <a:lnTo>
                    <a:pt x="308655" y="309792"/>
                  </a:lnTo>
                  <a:lnTo>
                    <a:pt x="280970" y="346895"/>
                  </a:lnTo>
                  <a:lnTo>
                    <a:pt x="254543" y="384729"/>
                  </a:lnTo>
                  <a:lnTo>
                    <a:pt x="229379" y="423260"/>
                  </a:lnTo>
                  <a:lnTo>
                    <a:pt x="205486" y="462455"/>
                  </a:lnTo>
                  <a:lnTo>
                    <a:pt x="182869" y="502281"/>
                  </a:lnTo>
                  <a:lnTo>
                    <a:pt x="161536" y="542705"/>
                  </a:lnTo>
                  <a:lnTo>
                    <a:pt x="141493" y="583694"/>
                  </a:lnTo>
                  <a:lnTo>
                    <a:pt x="122746" y="625214"/>
                  </a:lnTo>
                  <a:lnTo>
                    <a:pt x="105302" y="667234"/>
                  </a:lnTo>
                  <a:lnTo>
                    <a:pt x="89168" y="709719"/>
                  </a:lnTo>
                  <a:lnTo>
                    <a:pt x="74350" y="752638"/>
                  </a:lnTo>
                  <a:lnTo>
                    <a:pt x="60854" y="795956"/>
                  </a:lnTo>
                  <a:lnTo>
                    <a:pt x="48688" y="839640"/>
                  </a:lnTo>
                  <a:lnTo>
                    <a:pt x="37858" y="883658"/>
                  </a:lnTo>
                  <a:lnTo>
                    <a:pt x="28370" y="927976"/>
                  </a:lnTo>
                  <a:lnTo>
                    <a:pt x="20231" y="972562"/>
                  </a:lnTo>
                  <a:lnTo>
                    <a:pt x="13448" y="1017383"/>
                  </a:lnTo>
                  <a:lnTo>
                    <a:pt x="8026" y="1062404"/>
                  </a:lnTo>
                  <a:lnTo>
                    <a:pt x="3973" y="1107594"/>
                  </a:lnTo>
                  <a:lnTo>
                    <a:pt x="1296" y="1152920"/>
                  </a:lnTo>
                  <a:lnTo>
                    <a:pt x="0" y="1198347"/>
                  </a:lnTo>
                  <a:lnTo>
                    <a:pt x="92" y="1243843"/>
                  </a:lnTo>
                  <a:lnTo>
                    <a:pt x="1579" y="1289376"/>
                  </a:lnTo>
                  <a:lnTo>
                    <a:pt x="4467" y="1334911"/>
                  </a:lnTo>
                  <a:lnTo>
                    <a:pt x="8763" y="1380417"/>
                  </a:lnTo>
                  <a:lnTo>
                    <a:pt x="14474" y="1425859"/>
                  </a:lnTo>
                  <a:lnTo>
                    <a:pt x="21605" y="1471205"/>
                  </a:lnTo>
                  <a:lnTo>
                    <a:pt x="30165" y="1516422"/>
                  </a:lnTo>
                  <a:lnTo>
                    <a:pt x="40158" y="1561476"/>
                  </a:lnTo>
                  <a:lnTo>
                    <a:pt x="51592" y="1606336"/>
                  </a:lnTo>
                  <a:lnTo>
                    <a:pt x="64473" y="1650966"/>
                  </a:lnTo>
                  <a:lnTo>
                    <a:pt x="78808" y="1695336"/>
                  </a:lnTo>
                  <a:lnTo>
                    <a:pt x="94603" y="1739411"/>
                  </a:lnTo>
                  <a:lnTo>
                    <a:pt x="111865" y="1783158"/>
                  </a:lnTo>
                  <a:lnTo>
                    <a:pt x="130601" y="1826545"/>
                  </a:lnTo>
                  <a:lnTo>
                    <a:pt x="150817" y="1869537"/>
                  </a:lnTo>
                  <a:lnTo>
                    <a:pt x="172519" y="1912104"/>
                  </a:lnTo>
                  <a:lnTo>
                    <a:pt x="195714" y="1954210"/>
                  </a:lnTo>
                  <a:lnTo>
                    <a:pt x="220409" y="1995824"/>
                  </a:lnTo>
                  <a:lnTo>
                    <a:pt x="261737" y="1964631"/>
                  </a:lnTo>
                  <a:lnTo>
                    <a:pt x="300431" y="1934430"/>
                  </a:lnTo>
                  <a:lnTo>
                    <a:pt x="337878" y="1903186"/>
                  </a:lnTo>
                  <a:lnTo>
                    <a:pt x="374073" y="1870935"/>
                  </a:lnTo>
                  <a:lnTo>
                    <a:pt x="409007" y="1837712"/>
                  </a:lnTo>
                  <a:lnTo>
                    <a:pt x="442675" y="1803551"/>
                  </a:lnTo>
                  <a:lnTo>
                    <a:pt x="475069" y="1768487"/>
                  </a:lnTo>
                  <a:lnTo>
                    <a:pt x="506182" y="1732554"/>
                  </a:lnTo>
                  <a:lnTo>
                    <a:pt x="536008" y="1695787"/>
                  </a:lnTo>
                  <a:lnTo>
                    <a:pt x="564539" y="1658222"/>
                  </a:lnTo>
                  <a:lnTo>
                    <a:pt x="591769" y="1619893"/>
                  </a:lnTo>
                  <a:lnTo>
                    <a:pt x="617690" y="1580834"/>
                  </a:lnTo>
                  <a:lnTo>
                    <a:pt x="642297" y="1541080"/>
                  </a:lnTo>
                  <a:lnTo>
                    <a:pt x="665581" y="1500667"/>
                  </a:lnTo>
                  <a:lnTo>
                    <a:pt x="687537" y="1459629"/>
                  </a:lnTo>
                  <a:lnTo>
                    <a:pt x="708156" y="1418000"/>
                  </a:lnTo>
                  <a:lnTo>
                    <a:pt x="727433" y="1375815"/>
                  </a:lnTo>
                  <a:lnTo>
                    <a:pt x="745360" y="1333110"/>
                  </a:lnTo>
                  <a:lnTo>
                    <a:pt x="761931" y="1289918"/>
                  </a:lnTo>
                  <a:lnTo>
                    <a:pt x="777138" y="1246275"/>
                  </a:lnTo>
                  <a:lnTo>
                    <a:pt x="790975" y="1202216"/>
                  </a:lnTo>
                  <a:lnTo>
                    <a:pt x="803435" y="1157774"/>
                  </a:lnTo>
                  <a:lnTo>
                    <a:pt x="814510" y="1112986"/>
                  </a:lnTo>
                  <a:lnTo>
                    <a:pt x="824194" y="1067885"/>
                  </a:lnTo>
                  <a:lnTo>
                    <a:pt x="832480" y="1022506"/>
                  </a:lnTo>
                  <a:lnTo>
                    <a:pt x="839362" y="976884"/>
                  </a:lnTo>
                  <a:lnTo>
                    <a:pt x="844831" y="931054"/>
                  </a:lnTo>
                  <a:lnTo>
                    <a:pt x="848882" y="885051"/>
                  </a:lnTo>
                  <a:lnTo>
                    <a:pt x="851508" y="838909"/>
                  </a:lnTo>
                  <a:lnTo>
                    <a:pt x="852700" y="792664"/>
                  </a:lnTo>
                  <a:lnTo>
                    <a:pt x="852454" y="746349"/>
                  </a:lnTo>
                  <a:lnTo>
                    <a:pt x="850761" y="700000"/>
                  </a:lnTo>
                  <a:lnTo>
                    <a:pt x="847615" y="653651"/>
                  </a:lnTo>
                  <a:lnTo>
                    <a:pt x="843009" y="607337"/>
                  </a:lnTo>
                  <a:lnTo>
                    <a:pt x="836936" y="561093"/>
                  </a:lnTo>
                  <a:lnTo>
                    <a:pt x="829388" y="514953"/>
                  </a:lnTo>
                  <a:lnTo>
                    <a:pt x="820361" y="468953"/>
                  </a:lnTo>
                  <a:lnTo>
                    <a:pt x="809845" y="423127"/>
                  </a:lnTo>
                  <a:lnTo>
                    <a:pt x="797835" y="377510"/>
                  </a:lnTo>
                  <a:lnTo>
                    <a:pt x="784323" y="332136"/>
                  </a:lnTo>
                  <a:lnTo>
                    <a:pt x="769303" y="287041"/>
                  </a:lnTo>
                  <a:lnTo>
                    <a:pt x="752767" y="242259"/>
                  </a:lnTo>
                  <a:lnTo>
                    <a:pt x="734710" y="197825"/>
                  </a:lnTo>
                  <a:lnTo>
                    <a:pt x="715123" y="153773"/>
                  </a:lnTo>
                  <a:lnTo>
                    <a:pt x="694000" y="110138"/>
                  </a:lnTo>
                  <a:lnTo>
                    <a:pt x="671334" y="66956"/>
                  </a:lnTo>
                  <a:lnTo>
                    <a:pt x="647118" y="24261"/>
                  </a:lnTo>
                  <a:lnTo>
                    <a:pt x="632836" y="0"/>
                  </a:lnTo>
                  <a:close/>
                </a:path>
              </a:pathLst>
            </a:custGeom>
            <a:solidFill>
              <a:srgbClr val="01AF9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1462451" y="1026500"/>
              <a:ext cx="935828" cy="107480"/>
            </a:xfrm>
            <a:custGeom>
              <a:avLst/>
              <a:gdLst/>
              <a:ahLst/>
              <a:cxnLst/>
              <a:rect l="l" t="t" r="r" b="b"/>
              <a:pathLst>
                <a:path w="2056764" h="236219" extrusionOk="0">
                  <a:moveTo>
                    <a:pt x="0" y="0"/>
                  </a:moveTo>
                  <a:lnTo>
                    <a:pt x="2056356" y="236181"/>
                  </a:lnTo>
                </a:path>
              </a:pathLst>
            </a:custGeom>
            <a:noFill/>
            <a:ln w="9525" cap="flat" cmpd="sng">
              <a:solidFill>
                <a:srgbClr val="126B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1133803" y="861573"/>
              <a:ext cx="178844" cy="693420"/>
            </a:xfrm>
            <a:custGeom>
              <a:avLst/>
              <a:gdLst/>
              <a:ahLst/>
              <a:cxnLst/>
              <a:rect l="l" t="t" r="r" b="b"/>
              <a:pathLst>
                <a:path w="393064" h="1524000" extrusionOk="0">
                  <a:moveTo>
                    <a:pt x="392951" y="0"/>
                  </a:moveTo>
                  <a:lnTo>
                    <a:pt x="0" y="1523660"/>
                  </a:lnTo>
                </a:path>
              </a:pathLst>
            </a:custGeom>
            <a:noFill/>
            <a:ln w="9525" cap="flat" cmpd="sng">
              <a:solidFill>
                <a:srgbClr val="126B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1564290" y="1699079"/>
              <a:ext cx="1264047" cy="1264047"/>
            </a:xfrm>
            <a:custGeom>
              <a:avLst/>
              <a:gdLst/>
              <a:ahLst/>
              <a:cxnLst/>
              <a:rect l="l" t="t" r="r" b="b"/>
              <a:pathLst>
                <a:path w="2778125" h="2778125" extrusionOk="0">
                  <a:moveTo>
                    <a:pt x="1372494" y="0"/>
                  </a:moveTo>
                  <a:lnTo>
                    <a:pt x="1325431" y="1408"/>
                  </a:lnTo>
                  <a:lnTo>
                    <a:pt x="1278121" y="4423"/>
                  </a:lnTo>
                  <a:lnTo>
                    <a:pt x="1230590" y="9067"/>
                  </a:lnTo>
                  <a:lnTo>
                    <a:pt x="1183244" y="15312"/>
                  </a:lnTo>
                  <a:lnTo>
                    <a:pt x="1136480" y="23093"/>
                  </a:lnTo>
                  <a:lnTo>
                    <a:pt x="1090322" y="32383"/>
                  </a:lnTo>
                  <a:lnTo>
                    <a:pt x="1044793" y="43153"/>
                  </a:lnTo>
                  <a:lnTo>
                    <a:pt x="999915" y="55374"/>
                  </a:lnTo>
                  <a:lnTo>
                    <a:pt x="955712" y="69018"/>
                  </a:lnTo>
                  <a:lnTo>
                    <a:pt x="912205" y="84055"/>
                  </a:lnTo>
                  <a:lnTo>
                    <a:pt x="869418" y="100458"/>
                  </a:lnTo>
                  <a:lnTo>
                    <a:pt x="827373" y="118197"/>
                  </a:lnTo>
                  <a:lnTo>
                    <a:pt x="786094" y="137244"/>
                  </a:lnTo>
                  <a:lnTo>
                    <a:pt x="745602" y="157570"/>
                  </a:lnTo>
                  <a:lnTo>
                    <a:pt x="705920" y="179148"/>
                  </a:lnTo>
                  <a:lnTo>
                    <a:pt x="667072" y="201947"/>
                  </a:lnTo>
                  <a:lnTo>
                    <a:pt x="629080" y="225939"/>
                  </a:lnTo>
                  <a:lnTo>
                    <a:pt x="591967" y="251097"/>
                  </a:lnTo>
                  <a:lnTo>
                    <a:pt x="555755" y="277390"/>
                  </a:lnTo>
                  <a:lnTo>
                    <a:pt x="520468" y="304791"/>
                  </a:lnTo>
                  <a:lnTo>
                    <a:pt x="486128" y="333271"/>
                  </a:lnTo>
                  <a:lnTo>
                    <a:pt x="452757" y="362801"/>
                  </a:lnTo>
                  <a:lnTo>
                    <a:pt x="420379" y="393353"/>
                  </a:lnTo>
                  <a:lnTo>
                    <a:pt x="389016" y="424898"/>
                  </a:lnTo>
                  <a:lnTo>
                    <a:pt x="358691" y="457407"/>
                  </a:lnTo>
                  <a:lnTo>
                    <a:pt x="329426" y="490852"/>
                  </a:lnTo>
                  <a:lnTo>
                    <a:pt x="301246" y="525203"/>
                  </a:lnTo>
                  <a:lnTo>
                    <a:pt x="274171" y="560434"/>
                  </a:lnTo>
                  <a:lnTo>
                    <a:pt x="248225" y="596514"/>
                  </a:lnTo>
                  <a:lnTo>
                    <a:pt x="223431" y="633415"/>
                  </a:lnTo>
                  <a:lnTo>
                    <a:pt x="199812" y="671108"/>
                  </a:lnTo>
                  <a:lnTo>
                    <a:pt x="177389" y="709566"/>
                  </a:lnTo>
                  <a:lnTo>
                    <a:pt x="156187" y="748758"/>
                  </a:lnTo>
                  <a:lnTo>
                    <a:pt x="136227" y="788658"/>
                  </a:lnTo>
                  <a:lnTo>
                    <a:pt x="117532" y="829235"/>
                  </a:lnTo>
                  <a:lnTo>
                    <a:pt x="100126" y="870461"/>
                  </a:lnTo>
                  <a:lnTo>
                    <a:pt x="84030" y="912308"/>
                  </a:lnTo>
                  <a:lnTo>
                    <a:pt x="69268" y="954748"/>
                  </a:lnTo>
                  <a:lnTo>
                    <a:pt x="55863" y="997750"/>
                  </a:lnTo>
                  <a:lnTo>
                    <a:pt x="43836" y="1041288"/>
                  </a:lnTo>
                  <a:lnTo>
                    <a:pt x="33211" y="1085331"/>
                  </a:lnTo>
                  <a:lnTo>
                    <a:pt x="24011" y="1129852"/>
                  </a:lnTo>
                  <a:lnTo>
                    <a:pt x="16258" y="1174822"/>
                  </a:lnTo>
                  <a:lnTo>
                    <a:pt x="9975" y="1220212"/>
                  </a:lnTo>
                  <a:lnTo>
                    <a:pt x="5185" y="1265994"/>
                  </a:lnTo>
                  <a:lnTo>
                    <a:pt x="1911" y="1312138"/>
                  </a:lnTo>
                  <a:lnTo>
                    <a:pt x="175" y="1358617"/>
                  </a:lnTo>
                  <a:lnTo>
                    <a:pt x="0" y="1405402"/>
                  </a:lnTo>
                  <a:lnTo>
                    <a:pt x="1408" y="1452463"/>
                  </a:lnTo>
                  <a:lnTo>
                    <a:pt x="4423" y="1499773"/>
                  </a:lnTo>
                  <a:lnTo>
                    <a:pt x="9067" y="1547303"/>
                  </a:lnTo>
                  <a:lnTo>
                    <a:pt x="15312" y="1594650"/>
                  </a:lnTo>
                  <a:lnTo>
                    <a:pt x="23093" y="1641414"/>
                  </a:lnTo>
                  <a:lnTo>
                    <a:pt x="32383" y="1687571"/>
                  </a:lnTo>
                  <a:lnTo>
                    <a:pt x="43153" y="1733100"/>
                  </a:lnTo>
                  <a:lnTo>
                    <a:pt x="55374" y="1777978"/>
                  </a:lnTo>
                  <a:lnTo>
                    <a:pt x="69018" y="1822182"/>
                  </a:lnTo>
                  <a:lnTo>
                    <a:pt x="84055" y="1865688"/>
                  </a:lnTo>
                  <a:lnTo>
                    <a:pt x="100458" y="1908476"/>
                  </a:lnTo>
                  <a:lnTo>
                    <a:pt x="118197" y="1950520"/>
                  </a:lnTo>
                  <a:lnTo>
                    <a:pt x="137244" y="1991800"/>
                  </a:lnTo>
                  <a:lnTo>
                    <a:pt x="157571" y="2032292"/>
                  </a:lnTo>
                  <a:lnTo>
                    <a:pt x="179148" y="2071973"/>
                  </a:lnTo>
                  <a:lnTo>
                    <a:pt x="201947" y="2110821"/>
                  </a:lnTo>
                  <a:lnTo>
                    <a:pt x="225940" y="2148813"/>
                  </a:lnTo>
                  <a:lnTo>
                    <a:pt x="251097" y="2185927"/>
                  </a:lnTo>
                  <a:lnTo>
                    <a:pt x="277391" y="2222138"/>
                  </a:lnTo>
                  <a:lnTo>
                    <a:pt x="304792" y="2257426"/>
                  </a:lnTo>
                  <a:lnTo>
                    <a:pt x="333272" y="2291766"/>
                  </a:lnTo>
                  <a:lnTo>
                    <a:pt x="362802" y="2325137"/>
                  </a:lnTo>
                  <a:lnTo>
                    <a:pt x="393354" y="2357515"/>
                  </a:lnTo>
                  <a:lnTo>
                    <a:pt x="424899" y="2388878"/>
                  </a:lnTo>
                  <a:lnTo>
                    <a:pt x="457408" y="2419203"/>
                  </a:lnTo>
                  <a:lnTo>
                    <a:pt x="490853" y="2448467"/>
                  </a:lnTo>
                  <a:lnTo>
                    <a:pt x="525205" y="2476648"/>
                  </a:lnTo>
                  <a:lnTo>
                    <a:pt x="560435" y="2503723"/>
                  </a:lnTo>
                  <a:lnTo>
                    <a:pt x="596515" y="2529668"/>
                  </a:lnTo>
                  <a:lnTo>
                    <a:pt x="633416" y="2554462"/>
                  </a:lnTo>
                  <a:lnTo>
                    <a:pt x="671110" y="2578082"/>
                  </a:lnTo>
                  <a:lnTo>
                    <a:pt x="709568" y="2600504"/>
                  </a:lnTo>
                  <a:lnTo>
                    <a:pt x="748761" y="2621707"/>
                  </a:lnTo>
                  <a:lnTo>
                    <a:pt x="788660" y="2641667"/>
                  </a:lnTo>
                  <a:lnTo>
                    <a:pt x="829238" y="2660361"/>
                  </a:lnTo>
                  <a:lnTo>
                    <a:pt x="870465" y="2677768"/>
                  </a:lnTo>
                  <a:lnTo>
                    <a:pt x="912312" y="2693863"/>
                  </a:lnTo>
                  <a:lnTo>
                    <a:pt x="954752" y="2708625"/>
                  </a:lnTo>
                  <a:lnTo>
                    <a:pt x="997755" y="2722031"/>
                  </a:lnTo>
                  <a:lnTo>
                    <a:pt x="1041292" y="2734058"/>
                  </a:lnTo>
                  <a:lnTo>
                    <a:pt x="1085336" y="2744682"/>
                  </a:lnTo>
                  <a:lnTo>
                    <a:pt x="1129858" y="2753882"/>
                  </a:lnTo>
                  <a:lnTo>
                    <a:pt x="1174828" y="2761635"/>
                  </a:lnTo>
                  <a:lnTo>
                    <a:pt x="1220219" y="2767918"/>
                  </a:lnTo>
                  <a:lnTo>
                    <a:pt x="1266001" y="2772708"/>
                  </a:lnTo>
                  <a:lnTo>
                    <a:pt x="1312146" y="2775983"/>
                  </a:lnTo>
                  <a:lnTo>
                    <a:pt x="1358625" y="2777719"/>
                  </a:lnTo>
                  <a:lnTo>
                    <a:pt x="1405410" y="2777894"/>
                  </a:lnTo>
                  <a:lnTo>
                    <a:pt x="1452473" y="2776486"/>
                  </a:lnTo>
                  <a:lnTo>
                    <a:pt x="1499783" y="2773470"/>
                  </a:lnTo>
                  <a:lnTo>
                    <a:pt x="1547314" y="2768826"/>
                  </a:lnTo>
                  <a:lnTo>
                    <a:pt x="1594660" y="2762582"/>
                  </a:lnTo>
                  <a:lnTo>
                    <a:pt x="1641423" y="2754801"/>
                  </a:lnTo>
                  <a:lnTo>
                    <a:pt x="1687580" y="2745512"/>
                  </a:lnTo>
                  <a:lnTo>
                    <a:pt x="1733108" y="2734742"/>
                  </a:lnTo>
                  <a:lnTo>
                    <a:pt x="1777986" y="2722522"/>
                  </a:lnTo>
                  <a:lnTo>
                    <a:pt x="1822189" y="2708879"/>
                  </a:lnTo>
                  <a:lnTo>
                    <a:pt x="1865695" y="2693842"/>
                  </a:lnTo>
                  <a:lnTo>
                    <a:pt x="1908482" y="2677440"/>
                  </a:lnTo>
                  <a:lnTo>
                    <a:pt x="1950526" y="2659701"/>
                  </a:lnTo>
                  <a:lnTo>
                    <a:pt x="1991805" y="2640654"/>
                  </a:lnTo>
                  <a:lnTo>
                    <a:pt x="2032297" y="2620327"/>
                  </a:lnTo>
                  <a:lnTo>
                    <a:pt x="2071978" y="2598750"/>
                  </a:lnTo>
                  <a:lnTo>
                    <a:pt x="2110825" y="2575951"/>
                  </a:lnTo>
                  <a:lnTo>
                    <a:pt x="2148817" y="2551959"/>
                  </a:lnTo>
                  <a:lnTo>
                    <a:pt x="2185930" y="2526801"/>
                  </a:lnTo>
                  <a:lnTo>
                    <a:pt x="2222141" y="2500508"/>
                  </a:lnTo>
                  <a:lnTo>
                    <a:pt x="2257428" y="2473107"/>
                  </a:lnTo>
                  <a:lnTo>
                    <a:pt x="2291769" y="2444627"/>
                  </a:lnTo>
                  <a:lnTo>
                    <a:pt x="2325139" y="2415097"/>
                  </a:lnTo>
                  <a:lnTo>
                    <a:pt x="2357517" y="2384545"/>
                  </a:lnTo>
                  <a:lnTo>
                    <a:pt x="2388880" y="2353000"/>
                  </a:lnTo>
                  <a:lnTo>
                    <a:pt x="2419205" y="2320491"/>
                  </a:lnTo>
                  <a:lnTo>
                    <a:pt x="2448469" y="2287046"/>
                  </a:lnTo>
                  <a:lnTo>
                    <a:pt x="2476649" y="2252694"/>
                  </a:lnTo>
                  <a:lnTo>
                    <a:pt x="2503724" y="2217464"/>
                  </a:lnTo>
                  <a:lnTo>
                    <a:pt x="2529669" y="2181384"/>
                  </a:lnTo>
                  <a:lnTo>
                    <a:pt x="2554463" y="2144482"/>
                  </a:lnTo>
                  <a:lnTo>
                    <a:pt x="2578083" y="2106789"/>
                  </a:lnTo>
                  <a:lnTo>
                    <a:pt x="2600505" y="2068331"/>
                  </a:lnTo>
                  <a:lnTo>
                    <a:pt x="2621708" y="2029138"/>
                  </a:lnTo>
                  <a:lnTo>
                    <a:pt x="2641667" y="1989239"/>
                  </a:lnTo>
                  <a:lnTo>
                    <a:pt x="2660362" y="1948661"/>
                  </a:lnTo>
                  <a:lnTo>
                    <a:pt x="2677768" y="1907434"/>
                  </a:lnTo>
                  <a:lnTo>
                    <a:pt x="2693864" y="1865587"/>
                  </a:lnTo>
                  <a:lnTo>
                    <a:pt x="2708626" y="1823148"/>
                  </a:lnTo>
                  <a:lnTo>
                    <a:pt x="2722031" y="1780145"/>
                  </a:lnTo>
                  <a:lnTo>
                    <a:pt x="2734058" y="1736607"/>
                  </a:lnTo>
                  <a:lnTo>
                    <a:pt x="2744682" y="1692563"/>
                  </a:lnTo>
                  <a:lnTo>
                    <a:pt x="2753883" y="1648042"/>
                  </a:lnTo>
                  <a:lnTo>
                    <a:pt x="2761635" y="1603072"/>
                  </a:lnTo>
                  <a:lnTo>
                    <a:pt x="2767918" y="1557682"/>
                  </a:lnTo>
                  <a:lnTo>
                    <a:pt x="2772708" y="1511900"/>
                  </a:lnTo>
                  <a:lnTo>
                    <a:pt x="2775983" y="1465756"/>
                  </a:lnTo>
                  <a:lnTo>
                    <a:pt x="2777719" y="1419276"/>
                  </a:lnTo>
                  <a:lnTo>
                    <a:pt x="2777894" y="1372492"/>
                  </a:lnTo>
                  <a:lnTo>
                    <a:pt x="2776486" y="1325430"/>
                  </a:lnTo>
                  <a:lnTo>
                    <a:pt x="2773470" y="1278120"/>
                  </a:lnTo>
                  <a:lnTo>
                    <a:pt x="2768826" y="1230590"/>
                  </a:lnTo>
                  <a:lnTo>
                    <a:pt x="2762582" y="1183244"/>
                  </a:lnTo>
                  <a:lnTo>
                    <a:pt x="2754801" y="1136480"/>
                  </a:lnTo>
                  <a:lnTo>
                    <a:pt x="2745512" y="1090322"/>
                  </a:lnTo>
                  <a:lnTo>
                    <a:pt x="2734743" y="1044793"/>
                  </a:lnTo>
                  <a:lnTo>
                    <a:pt x="2722522" y="999915"/>
                  </a:lnTo>
                  <a:lnTo>
                    <a:pt x="2708879" y="955712"/>
                  </a:lnTo>
                  <a:lnTo>
                    <a:pt x="2693842" y="912205"/>
                  </a:lnTo>
                  <a:lnTo>
                    <a:pt x="2677440" y="869418"/>
                  </a:lnTo>
                  <a:lnTo>
                    <a:pt x="2659702" y="827373"/>
                  </a:lnTo>
                  <a:lnTo>
                    <a:pt x="2640655" y="786094"/>
                  </a:lnTo>
                  <a:lnTo>
                    <a:pt x="2620329" y="745602"/>
                  </a:lnTo>
                  <a:lnTo>
                    <a:pt x="2598752" y="705920"/>
                  </a:lnTo>
                  <a:lnTo>
                    <a:pt x="2575953" y="667072"/>
                  </a:lnTo>
                  <a:lnTo>
                    <a:pt x="2551961" y="629080"/>
                  </a:lnTo>
                  <a:lnTo>
                    <a:pt x="2526803" y="591967"/>
                  </a:lnTo>
                  <a:lnTo>
                    <a:pt x="2500510" y="555755"/>
                  </a:lnTo>
                  <a:lnTo>
                    <a:pt x="2473109" y="520468"/>
                  </a:lnTo>
                  <a:lnTo>
                    <a:pt x="2444630" y="486128"/>
                  </a:lnTo>
                  <a:lnTo>
                    <a:pt x="2415100" y="452757"/>
                  </a:lnTo>
                  <a:lnTo>
                    <a:pt x="2384548" y="420379"/>
                  </a:lnTo>
                  <a:lnTo>
                    <a:pt x="2353003" y="389016"/>
                  </a:lnTo>
                  <a:lnTo>
                    <a:pt x="2320494" y="358691"/>
                  </a:lnTo>
                  <a:lnTo>
                    <a:pt x="2287050" y="329426"/>
                  </a:lnTo>
                  <a:lnTo>
                    <a:pt x="2252698" y="301246"/>
                  </a:lnTo>
                  <a:lnTo>
                    <a:pt x="2217468" y="274171"/>
                  </a:lnTo>
                  <a:lnTo>
                    <a:pt x="2181388" y="248225"/>
                  </a:lnTo>
                  <a:lnTo>
                    <a:pt x="2144487" y="223431"/>
                  </a:lnTo>
                  <a:lnTo>
                    <a:pt x="2106793" y="199812"/>
                  </a:lnTo>
                  <a:lnTo>
                    <a:pt x="2068335" y="177389"/>
                  </a:lnTo>
                  <a:lnTo>
                    <a:pt x="2029143" y="156187"/>
                  </a:lnTo>
                  <a:lnTo>
                    <a:pt x="1989243" y="136227"/>
                  </a:lnTo>
                  <a:lnTo>
                    <a:pt x="1948666" y="117532"/>
                  </a:lnTo>
                  <a:lnTo>
                    <a:pt x="1907439" y="100126"/>
                  </a:lnTo>
                  <a:lnTo>
                    <a:pt x="1865592" y="84030"/>
                  </a:lnTo>
                  <a:lnTo>
                    <a:pt x="1823152" y="69268"/>
                  </a:lnTo>
                  <a:lnTo>
                    <a:pt x="1780149" y="55863"/>
                  </a:lnTo>
                  <a:lnTo>
                    <a:pt x="1736611" y="43836"/>
                  </a:lnTo>
                  <a:lnTo>
                    <a:pt x="1692568" y="33211"/>
                  </a:lnTo>
                  <a:lnTo>
                    <a:pt x="1648046" y="24011"/>
                  </a:lnTo>
                  <a:lnTo>
                    <a:pt x="1603076" y="16258"/>
                  </a:lnTo>
                  <a:lnTo>
                    <a:pt x="1557685" y="9975"/>
                  </a:lnTo>
                  <a:lnTo>
                    <a:pt x="1511903" y="5185"/>
                  </a:lnTo>
                  <a:lnTo>
                    <a:pt x="1465758" y="1911"/>
                  </a:lnTo>
                  <a:lnTo>
                    <a:pt x="1419279" y="175"/>
                  </a:lnTo>
                  <a:lnTo>
                    <a:pt x="1372494" y="0"/>
                  </a:lnTo>
                  <a:close/>
                </a:path>
              </a:pathLst>
            </a:custGeom>
            <a:solidFill>
              <a:srgbClr val="01AF9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1963819" y="2016801"/>
              <a:ext cx="490306" cy="219583"/>
            </a:xfrm>
            <a:custGeom>
              <a:avLst/>
              <a:gdLst/>
              <a:ahLst/>
              <a:cxnLst/>
              <a:rect l="l" t="t" r="r" b="b"/>
              <a:pathLst>
                <a:path w="1077595" h="482600" extrusionOk="0">
                  <a:moveTo>
                    <a:pt x="676115" y="423976"/>
                  </a:moveTo>
                  <a:lnTo>
                    <a:pt x="657109" y="434366"/>
                  </a:lnTo>
                  <a:lnTo>
                    <a:pt x="622331" y="450767"/>
                  </a:lnTo>
                  <a:lnTo>
                    <a:pt x="596192" y="468364"/>
                  </a:lnTo>
                  <a:lnTo>
                    <a:pt x="603102" y="482341"/>
                  </a:lnTo>
                  <a:lnTo>
                    <a:pt x="652460" y="482341"/>
                  </a:lnTo>
                  <a:lnTo>
                    <a:pt x="761050" y="482341"/>
                  </a:lnTo>
                  <a:lnTo>
                    <a:pt x="869639" y="482341"/>
                  </a:lnTo>
                  <a:lnTo>
                    <a:pt x="918998" y="482341"/>
                  </a:lnTo>
                  <a:lnTo>
                    <a:pt x="1077139" y="233375"/>
                  </a:lnTo>
                  <a:lnTo>
                    <a:pt x="1069152" y="220366"/>
                  </a:lnTo>
                  <a:lnTo>
                    <a:pt x="1038696" y="232345"/>
                  </a:lnTo>
                  <a:lnTo>
                    <a:pt x="1004391" y="251982"/>
                  </a:lnTo>
                  <a:lnTo>
                    <a:pt x="984860" y="261950"/>
                  </a:lnTo>
                  <a:lnTo>
                    <a:pt x="962263" y="228070"/>
                  </a:lnTo>
                  <a:lnTo>
                    <a:pt x="935135" y="182884"/>
                  </a:lnTo>
                  <a:lnTo>
                    <a:pt x="904709" y="133121"/>
                  </a:lnTo>
                  <a:lnTo>
                    <a:pt x="872215" y="85512"/>
                  </a:lnTo>
                  <a:lnTo>
                    <a:pt x="838886" y="46787"/>
                  </a:lnTo>
                  <a:lnTo>
                    <a:pt x="805954" y="23674"/>
                  </a:lnTo>
                  <a:lnTo>
                    <a:pt x="739350" y="6229"/>
                  </a:lnTo>
                  <a:lnTo>
                    <a:pt x="686440" y="2106"/>
                  </a:lnTo>
                  <a:lnTo>
                    <a:pt x="625530" y="234"/>
                  </a:lnTo>
                  <a:lnTo>
                    <a:pt x="560425" y="0"/>
                  </a:lnTo>
                  <a:lnTo>
                    <a:pt x="494928" y="790"/>
                  </a:lnTo>
                  <a:lnTo>
                    <a:pt x="432844" y="1994"/>
                  </a:lnTo>
                  <a:lnTo>
                    <a:pt x="377977" y="2998"/>
                  </a:lnTo>
                  <a:lnTo>
                    <a:pt x="334131" y="3190"/>
                  </a:lnTo>
                  <a:lnTo>
                    <a:pt x="305111" y="1958"/>
                  </a:lnTo>
                  <a:lnTo>
                    <a:pt x="262434" y="4297"/>
                  </a:lnTo>
                  <a:lnTo>
                    <a:pt x="223194" y="19984"/>
                  </a:lnTo>
                  <a:lnTo>
                    <a:pt x="187116" y="46471"/>
                  </a:lnTo>
                  <a:lnTo>
                    <a:pt x="153925" y="81210"/>
                  </a:lnTo>
                  <a:lnTo>
                    <a:pt x="123345" y="121654"/>
                  </a:lnTo>
                  <a:lnTo>
                    <a:pt x="95102" y="165255"/>
                  </a:lnTo>
                  <a:lnTo>
                    <a:pt x="68921" y="209466"/>
                  </a:lnTo>
                  <a:lnTo>
                    <a:pt x="44527" y="251740"/>
                  </a:lnTo>
                  <a:lnTo>
                    <a:pt x="21645" y="289528"/>
                  </a:lnTo>
                  <a:lnTo>
                    <a:pt x="0" y="320283"/>
                  </a:lnTo>
                  <a:lnTo>
                    <a:pt x="308796" y="482351"/>
                  </a:lnTo>
                  <a:lnTo>
                    <a:pt x="510979" y="164068"/>
                  </a:lnTo>
                  <a:lnTo>
                    <a:pt x="676115" y="423976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2196227" y="2236183"/>
              <a:ext cx="358845" cy="406806"/>
            </a:xfrm>
            <a:custGeom>
              <a:avLst/>
              <a:gdLst/>
              <a:ahLst/>
              <a:cxnLst/>
              <a:rect l="l" t="t" r="r" b="b"/>
              <a:pathLst>
                <a:path w="788670" h="894079" extrusionOk="0">
                  <a:moveTo>
                    <a:pt x="763924" y="400385"/>
                  </a:moveTo>
                  <a:lnTo>
                    <a:pt x="783436" y="363983"/>
                  </a:lnTo>
                  <a:lnTo>
                    <a:pt x="788093" y="323981"/>
                  </a:lnTo>
                  <a:lnTo>
                    <a:pt x="780588" y="281425"/>
                  </a:lnTo>
                  <a:lnTo>
                    <a:pt x="763616" y="237363"/>
                  </a:lnTo>
                  <a:lnTo>
                    <a:pt x="739871" y="192842"/>
                  </a:lnTo>
                  <a:lnTo>
                    <a:pt x="712047" y="148909"/>
                  </a:lnTo>
                  <a:lnTo>
                    <a:pt x="682838" y="106611"/>
                  </a:lnTo>
                  <a:lnTo>
                    <a:pt x="654939" y="66995"/>
                  </a:lnTo>
                  <a:lnTo>
                    <a:pt x="631043" y="31109"/>
                  </a:lnTo>
                  <a:lnTo>
                    <a:pt x="613845" y="0"/>
                  </a:lnTo>
                  <a:lnTo>
                    <a:pt x="305058" y="162068"/>
                  </a:lnTo>
                  <a:lnTo>
                    <a:pt x="507167" y="480383"/>
                  </a:lnTo>
                  <a:lnTo>
                    <a:pt x="176978" y="480414"/>
                  </a:lnTo>
                  <a:lnTo>
                    <a:pt x="176588" y="459429"/>
                  </a:lnTo>
                  <a:lnTo>
                    <a:pt x="178251" y="422586"/>
                  </a:lnTo>
                  <a:lnTo>
                    <a:pt x="174935" y="392328"/>
                  </a:lnTo>
                  <a:lnTo>
                    <a:pt x="159607" y="391098"/>
                  </a:lnTo>
                  <a:lnTo>
                    <a:pt x="134669" y="430376"/>
                  </a:lnTo>
                  <a:lnTo>
                    <a:pt x="79803" y="516790"/>
                  </a:lnTo>
                  <a:lnTo>
                    <a:pt x="24938" y="603204"/>
                  </a:lnTo>
                  <a:lnTo>
                    <a:pt x="0" y="642483"/>
                  </a:lnTo>
                  <a:lnTo>
                    <a:pt x="159607" y="893909"/>
                  </a:lnTo>
                  <a:lnTo>
                    <a:pt x="174913" y="892702"/>
                  </a:lnTo>
                  <a:lnTo>
                    <a:pt x="178262" y="862391"/>
                  </a:lnTo>
                  <a:lnTo>
                    <a:pt x="176627" y="825497"/>
                  </a:lnTo>
                  <a:lnTo>
                    <a:pt x="176978" y="804540"/>
                  </a:lnTo>
                  <a:lnTo>
                    <a:pt x="404301" y="804540"/>
                  </a:lnTo>
                  <a:lnTo>
                    <a:pt x="440096" y="803686"/>
                  </a:lnTo>
                  <a:lnTo>
                    <a:pt x="507932" y="770287"/>
                  </a:lnTo>
                  <a:lnTo>
                    <a:pt x="539911" y="741064"/>
                  </a:lnTo>
                  <a:lnTo>
                    <a:pt x="570555" y="705700"/>
                  </a:lnTo>
                  <a:lnTo>
                    <a:pt x="599833" y="665851"/>
                  </a:lnTo>
                  <a:lnTo>
                    <a:pt x="627715" y="623171"/>
                  </a:lnTo>
                  <a:lnTo>
                    <a:pt x="654169" y="579318"/>
                  </a:lnTo>
                  <a:lnTo>
                    <a:pt x="679163" y="535946"/>
                  </a:lnTo>
                  <a:lnTo>
                    <a:pt x="702667" y="494711"/>
                  </a:lnTo>
                  <a:lnTo>
                    <a:pt x="724649" y="457268"/>
                  </a:lnTo>
                  <a:lnTo>
                    <a:pt x="745079" y="425275"/>
                  </a:lnTo>
                  <a:lnTo>
                    <a:pt x="763924" y="400385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1837560" y="2236151"/>
              <a:ext cx="312039" cy="367801"/>
            </a:xfrm>
            <a:custGeom>
              <a:avLst/>
              <a:gdLst/>
              <a:ahLst/>
              <a:cxnLst/>
              <a:rect l="l" t="t" r="r" b="b"/>
              <a:pathLst>
                <a:path w="685800" h="808354" extrusionOk="0">
                  <a:moveTo>
                    <a:pt x="281227" y="480446"/>
                  </a:moveTo>
                  <a:lnTo>
                    <a:pt x="446300" y="220443"/>
                  </a:lnTo>
                  <a:lnTo>
                    <a:pt x="526193" y="262389"/>
                  </a:lnTo>
                  <a:lnTo>
                    <a:pt x="536043" y="257296"/>
                  </a:lnTo>
                  <a:lnTo>
                    <a:pt x="503070" y="189157"/>
                  </a:lnTo>
                  <a:lnTo>
                    <a:pt x="471692" y="139795"/>
                  </a:lnTo>
                  <a:lnTo>
                    <a:pt x="438017" y="89360"/>
                  </a:lnTo>
                  <a:lnTo>
                    <a:pt x="407768" y="44695"/>
                  </a:lnTo>
                  <a:lnTo>
                    <a:pt x="386668" y="12642"/>
                  </a:lnTo>
                  <a:lnTo>
                    <a:pt x="380438" y="41"/>
                  </a:lnTo>
                  <a:lnTo>
                    <a:pt x="64573" y="0"/>
                  </a:lnTo>
                  <a:lnTo>
                    <a:pt x="57648" y="13944"/>
                  </a:lnTo>
                  <a:lnTo>
                    <a:pt x="83771" y="31578"/>
                  </a:lnTo>
                  <a:lnTo>
                    <a:pt x="118529" y="48009"/>
                  </a:lnTo>
                  <a:lnTo>
                    <a:pt x="137514" y="58343"/>
                  </a:lnTo>
                  <a:lnTo>
                    <a:pt x="117293" y="92544"/>
                  </a:lnTo>
                  <a:lnTo>
                    <a:pt x="88061" y="135981"/>
                  </a:lnTo>
                  <a:lnTo>
                    <a:pt x="55767" y="184468"/>
                  </a:lnTo>
                  <a:lnTo>
                    <a:pt x="26360" y="233818"/>
                  </a:lnTo>
                  <a:lnTo>
                    <a:pt x="5788" y="279847"/>
                  </a:lnTo>
                  <a:lnTo>
                    <a:pt x="0" y="318367"/>
                  </a:lnTo>
                  <a:lnTo>
                    <a:pt x="2694" y="343661"/>
                  </a:lnTo>
                  <a:lnTo>
                    <a:pt x="16642" y="379652"/>
                  </a:lnTo>
                  <a:lnTo>
                    <a:pt x="39322" y="423610"/>
                  </a:lnTo>
                  <a:lnTo>
                    <a:pt x="68209" y="472803"/>
                  </a:lnTo>
                  <a:lnTo>
                    <a:pt x="100783" y="524502"/>
                  </a:lnTo>
                  <a:lnTo>
                    <a:pt x="134521" y="575976"/>
                  </a:lnTo>
                  <a:lnTo>
                    <a:pt x="166900" y="624494"/>
                  </a:lnTo>
                  <a:lnTo>
                    <a:pt x="195398" y="667327"/>
                  </a:lnTo>
                  <a:lnTo>
                    <a:pt x="217493" y="701744"/>
                  </a:lnTo>
                  <a:lnTo>
                    <a:pt x="230663" y="725014"/>
                  </a:lnTo>
                  <a:lnTo>
                    <a:pt x="252947" y="755699"/>
                  </a:lnTo>
                  <a:lnTo>
                    <a:pt x="284372" y="778013"/>
                  </a:lnTo>
                  <a:lnTo>
                    <a:pt x="323161" y="793183"/>
                  </a:lnTo>
                  <a:lnTo>
                    <a:pt x="367540" y="802436"/>
                  </a:lnTo>
                  <a:lnTo>
                    <a:pt x="415732" y="806998"/>
                  </a:lnTo>
                  <a:lnTo>
                    <a:pt x="465962" y="808098"/>
                  </a:lnTo>
                  <a:lnTo>
                    <a:pt x="516456" y="806960"/>
                  </a:lnTo>
                  <a:lnTo>
                    <a:pt x="565437" y="804813"/>
                  </a:lnTo>
                  <a:lnTo>
                    <a:pt x="611129" y="802883"/>
                  </a:lnTo>
                  <a:lnTo>
                    <a:pt x="651759" y="802397"/>
                  </a:lnTo>
                  <a:lnTo>
                    <a:pt x="685549" y="804582"/>
                  </a:lnTo>
                  <a:lnTo>
                    <a:pt x="685549" y="480456"/>
                  </a:lnTo>
                  <a:lnTo>
                    <a:pt x="281227" y="480446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29"/>
          <p:cNvSpPr txBox="1"/>
          <p:nvPr>
            <p:ph type="ctrTitle"/>
          </p:nvPr>
        </p:nvSpPr>
        <p:spPr>
          <a:xfrm>
            <a:off x="268605" y="51435"/>
            <a:ext cx="8279765" cy="64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Benefits &amp; Unique Selling Points of BELP</a:t>
            </a:r>
            <a:endParaRPr lang="en-US"/>
          </a:p>
        </p:txBody>
      </p:sp>
      <p:sp>
        <p:nvSpPr>
          <p:cNvPr id="928" name="Google Shape;928;p29"/>
          <p:cNvSpPr txBox="1"/>
          <p:nvPr>
            <p:ph type="subTitle" idx="1"/>
          </p:nvPr>
        </p:nvSpPr>
        <p:spPr>
          <a:xfrm>
            <a:off x="251460" y="781685"/>
            <a:ext cx="8602345" cy="44056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Enhanced Transparency &amp; Accountability:</a:t>
            </a:r>
            <a:endParaRPr lang="en-US" sz="2000" b="1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Immutable blockchain records ensure all actions are traceable.</a:t>
            </a:r>
            <a:endParaRPr lang="en-US" sz="20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Stakeholders can confidently rely on system accuracy and openness.</a:t>
            </a:r>
            <a:endParaRPr lang="en-US" sz="20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000" b="1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Real-time, Adaptive E-waste Management:</a:t>
            </a:r>
            <a:endParaRPr lang="en-US" sz="2000" b="1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Instant data-driven insights for agile decision-making.</a:t>
            </a:r>
            <a:endParaRPr lang="en-US" sz="20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Customizable strategies to adapt to ever-evolving e-waste challenges.</a:t>
            </a:r>
            <a:endParaRPr lang="en-US" sz="20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000" b="1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Increased Public Participation &amp; Awareness:</a:t>
            </a:r>
            <a:endParaRPr lang="en-US" sz="2000" b="1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Incentive mechanisms boost user involvement and action.</a:t>
            </a:r>
            <a:endParaRPr lang="en-US" sz="20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Comprehensive educational campaigns drive responsible e-waste behavior.</a:t>
            </a:r>
            <a:endParaRPr lang="en-US" sz="20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000" b="1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Global Standardization with Local Relevance:</a:t>
            </a:r>
            <a:endParaRPr lang="en-US" sz="2000" b="1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Modular system design for global adoption, ensuring international coherence.</a:t>
            </a:r>
            <a:endParaRPr lang="en-US" sz="20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Localized implementations respect and address unique regional needs.</a:t>
            </a:r>
            <a:endParaRPr lang="en-US" sz="20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33"/>
          <p:cNvSpPr txBox="1"/>
          <p:nvPr>
            <p:ph type="title"/>
          </p:nvPr>
        </p:nvSpPr>
        <p:spPr>
          <a:xfrm>
            <a:off x="2984500" y="2002790"/>
            <a:ext cx="5450205" cy="12376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>
                <a:solidFill>
                  <a:srgbClr val="0D678F"/>
                </a:solidFill>
              </a:rPr>
              <a:t>Implementation Roadmap for BELP</a:t>
            </a:r>
            <a:endParaRPr lang="en-US">
              <a:solidFill>
                <a:srgbClr val="0D678F"/>
              </a:solidFill>
            </a:endParaRPr>
          </a:p>
        </p:txBody>
      </p:sp>
      <p:sp>
        <p:nvSpPr>
          <p:cNvPr id="1001" name="Google Shape;1001;p33"/>
          <p:cNvSpPr txBox="1"/>
          <p:nvPr>
            <p:ph type="ctrTitle" idx="2"/>
          </p:nvPr>
        </p:nvSpPr>
        <p:spPr>
          <a:xfrm>
            <a:off x="3017420" y="3361955"/>
            <a:ext cx="5450400" cy="33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400">
                <a:solidFill>
                  <a:srgbClr val="126B8F"/>
                </a:solidFill>
              </a:rPr>
              <a:t>WOW! It’s complex</a:t>
            </a:r>
            <a:endParaRPr lang="en-US" sz="1400">
              <a:solidFill>
                <a:srgbClr val="126B8F"/>
              </a:solidFill>
            </a:endParaRPr>
          </a:p>
        </p:txBody>
      </p:sp>
      <p:sp>
        <p:nvSpPr>
          <p:cNvPr id="1002" name="Google Shape;1002;p33"/>
          <p:cNvSpPr txBox="1"/>
          <p:nvPr>
            <p:ph type="title" idx="3"/>
          </p:nvPr>
        </p:nvSpPr>
        <p:spPr>
          <a:xfrm>
            <a:off x="2984400" y="915495"/>
            <a:ext cx="2469600" cy="123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06.</a:t>
            </a:r>
            <a:endParaRPr lang="en-US"/>
          </a:p>
        </p:txBody>
      </p:sp>
      <p:grpSp>
        <p:nvGrpSpPr>
          <p:cNvPr id="1003" name="Google Shape;1003;p33"/>
          <p:cNvGrpSpPr/>
          <p:nvPr/>
        </p:nvGrpSpPr>
        <p:grpSpPr>
          <a:xfrm>
            <a:off x="0" y="3721"/>
            <a:ext cx="2828337" cy="2959406"/>
            <a:chOff x="0" y="3721"/>
            <a:chExt cx="2828337" cy="2959406"/>
          </a:xfrm>
        </p:grpSpPr>
        <p:sp>
          <p:nvSpPr>
            <p:cNvPr id="1004" name="Google Shape;1004;p33"/>
            <p:cNvSpPr/>
            <p:nvPr/>
          </p:nvSpPr>
          <p:spPr>
            <a:xfrm>
              <a:off x="0" y="3721"/>
              <a:ext cx="2196986" cy="2320357"/>
            </a:xfrm>
            <a:custGeom>
              <a:avLst/>
              <a:gdLst/>
              <a:ahLst/>
              <a:cxnLst/>
              <a:rect l="l" t="t" r="r" b="b"/>
              <a:pathLst>
                <a:path w="4828540" h="5099685" extrusionOk="0">
                  <a:moveTo>
                    <a:pt x="4828219" y="5099477"/>
                  </a:moveTo>
                  <a:lnTo>
                    <a:pt x="4812365" y="5050834"/>
                  </a:lnTo>
                  <a:lnTo>
                    <a:pt x="4796234" y="5002358"/>
                  </a:lnTo>
                  <a:lnTo>
                    <a:pt x="4779828" y="4954049"/>
                  </a:lnTo>
                  <a:lnTo>
                    <a:pt x="4763149" y="4905910"/>
                  </a:lnTo>
                  <a:lnTo>
                    <a:pt x="4746196" y="4857939"/>
                  </a:lnTo>
                  <a:lnTo>
                    <a:pt x="4728973" y="4810139"/>
                  </a:lnTo>
                  <a:lnTo>
                    <a:pt x="4711478" y="4762509"/>
                  </a:lnTo>
                  <a:lnTo>
                    <a:pt x="4693715" y="4715049"/>
                  </a:lnTo>
                  <a:lnTo>
                    <a:pt x="4675683" y="4667762"/>
                  </a:lnTo>
                  <a:lnTo>
                    <a:pt x="4657385" y="4620646"/>
                  </a:lnTo>
                  <a:lnTo>
                    <a:pt x="4638820" y="4573703"/>
                  </a:lnTo>
                  <a:lnTo>
                    <a:pt x="4619991" y="4526933"/>
                  </a:lnTo>
                  <a:lnTo>
                    <a:pt x="4600899" y="4480338"/>
                  </a:lnTo>
                  <a:lnTo>
                    <a:pt x="4581544" y="4433916"/>
                  </a:lnTo>
                  <a:lnTo>
                    <a:pt x="4561928" y="4387670"/>
                  </a:lnTo>
                  <a:lnTo>
                    <a:pt x="4542051" y="4341600"/>
                  </a:lnTo>
                  <a:lnTo>
                    <a:pt x="4521916" y="4295706"/>
                  </a:lnTo>
                  <a:lnTo>
                    <a:pt x="4501523" y="4249988"/>
                  </a:lnTo>
                  <a:lnTo>
                    <a:pt x="4480874" y="4204448"/>
                  </a:lnTo>
                  <a:lnTo>
                    <a:pt x="4459969" y="4159087"/>
                  </a:lnTo>
                  <a:lnTo>
                    <a:pt x="4438810" y="4113903"/>
                  </a:lnTo>
                  <a:lnTo>
                    <a:pt x="4417397" y="4068899"/>
                  </a:lnTo>
                  <a:lnTo>
                    <a:pt x="4395733" y="4024075"/>
                  </a:lnTo>
                  <a:lnTo>
                    <a:pt x="4373818" y="3979431"/>
                  </a:lnTo>
                  <a:lnTo>
                    <a:pt x="4351653" y="3934968"/>
                  </a:lnTo>
                  <a:lnTo>
                    <a:pt x="4329239" y="3890687"/>
                  </a:lnTo>
                  <a:lnTo>
                    <a:pt x="4302320" y="3838374"/>
                  </a:lnTo>
                  <a:lnTo>
                    <a:pt x="4275054" y="3786318"/>
                  </a:lnTo>
                  <a:lnTo>
                    <a:pt x="4247443" y="3734521"/>
                  </a:lnTo>
                  <a:lnTo>
                    <a:pt x="4219490" y="3682983"/>
                  </a:lnTo>
                  <a:lnTo>
                    <a:pt x="4191196" y="3631706"/>
                  </a:lnTo>
                  <a:lnTo>
                    <a:pt x="4162564" y="3580691"/>
                  </a:lnTo>
                  <a:lnTo>
                    <a:pt x="4133595" y="3529938"/>
                  </a:lnTo>
                  <a:lnTo>
                    <a:pt x="4104290" y="3479449"/>
                  </a:lnTo>
                  <a:lnTo>
                    <a:pt x="4074653" y="3429224"/>
                  </a:lnTo>
                  <a:lnTo>
                    <a:pt x="4044685" y="3379265"/>
                  </a:lnTo>
                  <a:lnTo>
                    <a:pt x="4014388" y="3329572"/>
                  </a:lnTo>
                  <a:lnTo>
                    <a:pt x="3983763" y="3280146"/>
                  </a:lnTo>
                  <a:lnTo>
                    <a:pt x="3952814" y="3230989"/>
                  </a:lnTo>
                  <a:lnTo>
                    <a:pt x="3921541" y="3182102"/>
                  </a:lnTo>
                  <a:lnTo>
                    <a:pt x="3889946" y="3133485"/>
                  </a:lnTo>
                  <a:lnTo>
                    <a:pt x="3858033" y="3085139"/>
                  </a:lnTo>
                  <a:lnTo>
                    <a:pt x="3825801" y="3037066"/>
                  </a:lnTo>
                  <a:lnTo>
                    <a:pt x="3793255" y="2989266"/>
                  </a:lnTo>
                  <a:lnTo>
                    <a:pt x="3760394" y="2941741"/>
                  </a:lnTo>
                  <a:lnTo>
                    <a:pt x="3727222" y="2894491"/>
                  </a:lnTo>
                  <a:lnTo>
                    <a:pt x="3693740" y="2847517"/>
                  </a:lnTo>
                  <a:lnTo>
                    <a:pt x="3659950" y="2800821"/>
                  </a:lnTo>
                  <a:lnTo>
                    <a:pt x="3625854" y="2754403"/>
                  </a:lnTo>
                  <a:lnTo>
                    <a:pt x="3591455" y="2708264"/>
                  </a:lnTo>
                  <a:lnTo>
                    <a:pt x="3556753" y="2662406"/>
                  </a:lnTo>
                  <a:lnTo>
                    <a:pt x="3521751" y="2616829"/>
                  </a:lnTo>
                  <a:lnTo>
                    <a:pt x="3486451" y="2571534"/>
                  </a:lnTo>
                  <a:lnTo>
                    <a:pt x="3450854" y="2526523"/>
                  </a:lnTo>
                  <a:lnTo>
                    <a:pt x="3414963" y="2481796"/>
                  </a:lnTo>
                  <a:lnTo>
                    <a:pt x="3378780" y="2437354"/>
                  </a:lnTo>
                  <a:lnTo>
                    <a:pt x="3342306" y="2393198"/>
                  </a:lnTo>
                  <a:lnTo>
                    <a:pt x="3305544" y="2349330"/>
                  </a:lnTo>
                  <a:lnTo>
                    <a:pt x="3268495" y="2305750"/>
                  </a:lnTo>
                  <a:lnTo>
                    <a:pt x="3231161" y="2262459"/>
                  </a:lnTo>
                  <a:lnTo>
                    <a:pt x="3193545" y="2219458"/>
                  </a:lnTo>
                  <a:lnTo>
                    <a:pt x="3155648" y="2176749"/>
                  </a:lnTo>
                  <a:lnTo>
                    <a:pt x="3117472" y="2134332"/>
                  </a:lnTo>
                  <a:lnTo>
                    <a:pt x="3079018" y="2092208"/>
                  </a:lnTo>
                  <a:lnTo>
                    <a:pt x="3040290" y="2050378"/>
                  </a:lnTo>
                  <a:lnTo>
                    <a:pt x="3001289" y="2008843"/>
                  </a:lnTo>
                  <a:lnTo>
                    <a:pt x="2962017" y="1967604"/>
                  </a:lnTo>
                  <a:lnTo>
                    <a:pt x="2922475" y="1926663"/>
                  </a:lnTo>
                  <a:lnTo>
                    <a:pt x="2882666" y="1886019"/>
                  </a:lnTo>
                  <a:lnTo>
                    <a:pt x="2842591" y="1845675"/>
                  </a:lnTo>
                  <a:lnTo>
                    <a:pt x="2802253" y="1805631"/>
                  </a:lnTo>
                  <a:lnTo>
                    <a:pt x="2761654" y="1765888"/>
                  </a:lnTo>
                  <a:lnTo>
                    <a:pt x="2720795" y="1726447"/>
                  </a:lnTo>
                  <a:lnTo>
                    <a:pt x="2679678" y="1687309"/>
                  </a:lnTo>
                  <a:lnTo>
                    <a:pt x="2638305" y="1648475"/>
                  </a:lnTo>
                  <a:lnTo>
                    <a:pt x="2596679" y="1609946"/>
                  </a:lnTo>
                  <a:lnTo>
                    <a:pt x="2554801" y="1571723"/>
                  </a:lnTo>
                  <a:lnTo>
                    <a:pt x="2512672" y="1533807"/>
                  </a:lnTo>
                  <a:lnTo>
                    <a:pt x="2470296" y="1496199"/>
                  </a:lnTo>
                  <a:lnTo>
                    <a:pt x="2427674" y="1458901"/>
                  </a:lnTo>
                  <a:lnTo>
                    <a:pt x="2384807" y="1421912"/>
                  </a:lnTo>
                  <a:lnTo>
                    <a:pt x="2341698" y="1385234"/>
                  </a:lnTo>
                  <a:lnTo>
                    <a:pt x="2298349" y="1348868"/>
                  </a:lnTo>
                  <a:lnTo>
                    <a:pt x="2254762" y="1312815"/>
                  </a:lnTo>
                  <a:lnTo>
                    <a:pt x="2210938" y="1277076"/>
                  </a:lnTo>
                  <a:lnTo>
                    <a:pt x="2166879" y="1241652"/>
                  </a:lnTo>
                  <a:lnTo>
                    <a:pt x="2122588" y="1206544"/>
                  </a:lnTo>
                  <a:lnTo>
                    <a:pt x="2078066" y="1171752"/>
                  </a:lnTo>
                  <a:lnTo>
                    <a:pt x="2033316" y="1137279"/>
                  </a:lnTo>
                  <a:lnTo>
                    <a:pt x="1988339" y="1103124"/>
                  </a:lnTo>
                  <a:lnTo>
                    <a:pt x="1943137" y="1069290"/>
                  </a:lnTo>
                  <a:lnTo>
                    <a:pt x="1897711" y="1035776"/>
                  </a:lnTo>
                  <a:lnTo>
                    <a:pt x="1852065" y="1002584"/>
                  </a:lnTo>
                  <a:lnTo>
                    <a:pt x="1806200" y="969715"/>
                  </a:lnTo>
                  <a:lnTo>
                    <a:pt x="1760118" y="937170"/>
                  </a:lnTo>
                  <a:lnTo>
                    <a:pt x="1713820" y="904949"/>
                  </a:lnTo>
                  <a:lnTo>
                    <a:pt x="1667309" y="873054"/>
                  </a:lnTo>
                  <a:lnTo>
                    <a:pt x="1620587" y="841486"/>
                  </a:lnTo>
                  <a:lnTo>
                    <a:pt x="1573655" y="810246"/>
                  </a:lnTo>
                  <a:lnTo>
                    <a:pt x="1526516" y="779335"/>
                  </a:lnTo>
                  <a:lnTo>
                    <a:pt x="1479171" y="748753"/>
                  </a:lnTo>
                  <a:lnTo>
                    <a:pt x="1431623" y="718503"/>
                  </a:lnTo>
                  <a:lnTo>
                    <a:pt x="1383873" y="688583"/>
                  </a:lnTo>
                  <a:lnTo>
                    <a:pt x="1335923" y="658997"/>
                  </a:lnTo>
                  <a:lnTo>
                    <a:pt x="1287775" y="629744"/>
                  </a:lnTo>
                  <a:lnTo>
                    <a:pt x="1239431" y="600826"/>
                  </a:lnTo>
                  <a:lnTo>
                    <a:pt x="1190894" y="572244"/>
                  </a:lnTo>
                  <a:lnTo>
                    <a:pt x="1142164" y="543998"/>
                  </a:lnTo>
                  <a:lnTo>
                    <a:pt x="1093244" y="516090"/>
                  </a:lnTo>
                  <a:lnTo>
                    <a:pt x="1044136" y="488521"/>
                  </a:lnTo>
                  <a:lnTo>
                    <a:pt x="994841" y="461291"/>
                  </a:lnTo>
                  <a:lnTo>
                    <a:pt x="945363" y="434402"/>
                  </a:lnTo>
                  <a:lnTo>
                    <a:pt x="895701" y="407855"/>
                  </a:lnTo>
                  <a:lnTo>
                    <a:pt x="845860" y="381650"/>
                  </a:lnTo>
                  <a:lnTo>
                    <a:pt x="795839" y="355789"/>
                  </a:lnTo>
                  <a:lnTo>
                    <a:pt x="745643" y="330272"/>
                  </a:lnTo>
                  <a:lnTo>
                    <a:pt x="695271" y="305101"/>
                  </a:lnTo>
                  <a:lnTo>
                    <a:pt x="644727" y="280276"/>
                  </a:lnTo>
                  <a:lnTo>
                    <a:pt x="594011" y="255799"/>
                  </a:lnTo>
                  <a:lnTo>
                    <a:pt x="543127" y="231671"/>
                  </a:lnTo>
                  <a:lnTo>
                    <a:pt x="492076" y="207892"/>
                  </a:lnTo>
                  <a:lnTo>
                    <a:pt x="440860" y="184464"/>
                  </a:lnTo>
                  <a:lnTo>
                    <a:pt x="389481" y="161387"/>
                  </a:lnTo>
                  <a:lnTo>
                    <a:pt x="337940" y="138662"/>
                  </a:lnTo>
                  <a:lnTo>
                    <a:pt x="286241" y="116291"/>
                  </a:lnTo>
                  <a:lnTo>
                    <a:pt x="234384" y="94275"/>
                  </a:lnTo>
                  <a:lnTo>
                    <a:pt x="182371" y="72614"/>
                  </a:lnTo>
                  <a:lnTo>
                    <a:pt x="130205" y="51309"/>
                  </a:lnTo>
                  <a:lnTo>
                    <a:pt x="77888" y="30362"/>
                  </a:lnTo>
                  <a:lnTo>
                    <a:pt x="25421" y="9774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26B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1607828" y="861591"/>
              <a:ext cx="1204817" cy="485683"/>
            </a:xfrm>
            <a:custGeom>
              <a:avLst/>
              <a:gdLst/>
              <a:ahLst/>
              <a:cxnLst/>
              <a:rect l="l" t="t" r="r" b="b"/>
              <a:pathLst>
                <a:path w="2647950" h="1067435" extrusionOk="0">
                  <a:moveTo>
                    <a:pt x="1200661" y="0"/>
                  </a:moveTo>
                  <a:lnTo>
                    <a:pt x="1155563" y="232"/>
                  </a:lnTo>
                  <a:lnTo>
                    <a:pt x="1110462" y="1511"/>
                  </a:lnTo>
                  <a:lnTo>
                    <a:pt x="1065376" y="3836"/>
                  </a:lnTo>
                  <a:lnTo>
                    <a:pt x="1020325" y="7210"/>
                  </a:lnTo>
                  <a:lnTo>
                    <a:pt x="975329" y="11634"/>
                  </a:lnTo>
                  <a:lnTo>
                    <a:pt x="930407" y="17111"/>
                  </a:lnTo>
                  <a:lnTo>
                    <a:pt x="885577" y="23642"/>
                  </a:lnTo>
                  <a:lnTo>
                    <a:pt x="840861" y="31228"/>
                  </a:lnTo>
                  <a:lnTo>
                    <a:pt x="796276" y="39871"/>
                  </a:lnTo>
                  <a:lnTo>
                    <a:pt x="751842" y="49574"/>
                  </a:lnTo>
                  <a:lnTo>
                    <a:pt x="707580" y="60337"/>
                  </a:lnTo>
                  <a:lnTo>
                    <a:pt x="663507" y="72162"/>
                  </a:lnTo>
                  <a:lnTo>
                    <a:pt x="619643" y="85052"/>
                  </a:lnTo>
                  <a:lnTo>
                    <a:pt x="576009" y="99007"/>
                  </a:lnTo>
                  <a:lnTo>
                    <a:pt x="532623" y="114030"/>
                  </a:lnTo>
                  <a:lnTo>
                    <a:pt x="489504" y="130121"/>
                  </a:lnTo>
                  <a:lnTo>
                    <a:pt x="446672" y="147284"/>
                  </a:lnTo>
                  <a:lnTo>
                    <a:pt x="404146" y="165519"/>
                  </a:lnTo>
                  <a:lnTo>
                    <a:pt x="361946" y="184829"/>
                  </a:lnTo>
                  <a:lnTo>
                    <a:pt x="320091" y="205214"/>
                  </a:lnTo>
                  <a:lnTo>
                    <a:pt x="278601" y="226677"/>
                  </a:lnTo>
                  <a:lnTo>
                    <a:pt x="237494" y="249219"/>
                  </a:lnTo>
                  <a:lnTo>
                    <a:pt x="196791" y="272842"/>
                  </a:lnTo>
                  <a:lnTo>
                    <a:pt x="156510" y="297548"/>
                  </a:lnTo>
                  <a:lnTo>
                    <a:pt x="116671" y="323339"/>
                  </a:lnTo>
                  <a:lnTo>
                    <a:pt x="77293" y="350215"/>
                  </a:lnTo>
                  <a:lnTo>
                    <a:pt x="38396" y="378180"/>
                  </a:lnTo>
                  <a:lnTo>
                    <a:pt x="0" y="407234"/>
                  </a:lnTo>
                  <a:lnTo>
                    <a:pt x="46291" y="456447"/>
                  </a:lnTo>
                  <a:lnTo>
                    <a:pt x="79844" y="491249"/>
                  </a:lnTo>
                  <a:lnTo>
                    <a:pt x="114072" y="525049"/>
                  </a:lnTo>
                  <a:lnTo>
                    <a:pt x="148955" y="557844"/>
                  </a:lnTo>
                  <a:lnTo>
                    <a:pt x="184474" y="589634"/>
                  </a:lnTo>
                  <a:lnTo>
                    <a:pt x="220609" y="620416"/>
                  </a:lnTo>
                  <a:lnTo>
                    <a:pt x="257340" y="650189"/>
                  </a:lnTo>
                  <a:lnTo>
                    <a:pt x="294647" y="678951"/>
                  </a:lnTo>
                  <a:lnTo>
                    <a:pt x="332511" y="706700"/>
                  </a:lnTo>
                  <a:lnTo>
                    <a:pt x="370913" y="733435"/>
                  </a:lnTo>
                  <a:lnTo>
                    <a:pt x="409831" y="759153"/>
                  </a:lnTo>
                  <a:lnTo>
                    <a:pt x="449247" y="783853"/>
                  </a:lnTo>
                  <a:lnTo>
                    <a:pt x="489141" y="807534"/>
                  </a:lnTo>
                  <a:lnTo>
                    <a:pt x="529493" y="830193"/>
                  </a:lnTo>
                  <a:lnTo>
                    <a:pt x="570282" y="851829"/>
                  </a:lnTo>
                  <a:lnTo>
                    <a:pt x="611491" y="872439"/>
                  </a:lnTo>
                  <a:lnTo>
                    <a:pt x="653098" y="892024"/>
                  </a:lnTo>
                  <a:lnTo>
                    <a:pt x="695084" y="910579"/>
                  </a:lnTo>
                  <a:lnTo>
                    <a:pt x="737429" y="928105"/>
                  </a:lnTo>
                  <a:lnTo>
                    <a:pt x="780114" y="944599"/>
                  </a:lnTo>
                  <a:lnTo>
                    <a:pt x="823119" y="960059"/>
                  </a:lnTo>
                  <a:lnTo>
                    <a:pt x="866423" y="974484"/>
                  </a:lnTo>
                  <a:lnTo>
                    <a:pt x="910008" y="987872"/>
                  </a:lnTo>
                  <a:lnTo>
                    <a:pt x="953854" y="1000221"/>
                  </a:lnTo>
                  <a:lnTo>
                    <a:pt x="997940" y="1011529"/>
                  </a:lnTo>
                  <a:lnTo>
                    <a:pt x="1042247" y="1021795"/>
                  </a:lnTo>
                  <a:lnTo>
                    <a:pt x="1086755" y="1031017"/>
                  </a:lnTo>
                  <a:lnTo>
                    <a:pt x="1131445" y="1039193"/>
                  </a:lnTo>
                  <a:lnTo>
                    <a:pt x="1176296" y="1046322"/>
                  </a:lnTo>
                  <a:lnTo>
                    <a:pt x="1221290" y="1052401"/>
                  </a:lnTo>
                  <a:lnTo>
                    <a:pt x="1266406" y="1057429"/>
                  </a:lnTo>
                  <a:lnTo>
                    <a:pt x="1311624" y="1061405"/>
                  </a:lnTo>
                  <a:lnTo>
                    <a:pt x="1356925" y="1064326"/>
                  </a:lnTo>
                  <a:lnTo>
                    <a:pt x="1402289" y="1066191"/>
                  </a:lnTo>
                  <a:lnTo>
                    <a:pt x="1447697" y="1066998"/>
                  </a:lnTo>
                  <a:lnTo>
                    <a:pt x="1493128" y="1066746"/>
                  </a:lnTo>
                  <a:lnTo>
                    <a:pt x="1538562" y="1065432"/>
                  </a:lnTo>
                  <a:lnTo>
                    <a:pt x="1583981" y="1063055"/>
                  </a:lnTo>
                  <a:lnTo>
                    <a:pt x="1629364" y="1059613"/>
                  </a:lnTo>
                  <a:lnTo>
                    <a:pt x="1674691" y="1055104"/>
                  </a:lnTo>
                  <a:lnTo>
                    <a:pt x="1719944" y="1049527"/>
                  </a:lnTo>
                  <a:lnTo>
                    <a:pt x="1765101" y="1042880"/>
                  </a:lnTo>
                  <a:lnTo>
                    <a:pt x="1810143" y="1035161"/>
                  </a:lnTo>
                  <a:lnTo>
                    <a:pt x="1855051" y="1026369"/>
                  </a:lnTo>
                  <a:lnTo>
                    <a:pt x="1899805" y="1016501"/>
                  </a:lnTo>
                  <a:lnTo>
                    <a:pt x="1944385" y="1005556"/>
                  </a:lnTo>
                  <a:lnTo>
                    <a:pt x="1988771" y="993532"/>
                  </a:lnTo>
                  <a:lnTo>
                    <a:pt x="2032944" y="980428"/>
                  </a:lnTo>
                  <a:lnTo>
                    <a:pt x="2076883" y="966242"/>
                  </a:lnTo>
                  <a:lnTo>
                    <a:pt x="2120570" y="950972"/>
                  </a:lnTo>
                  <a:lnTo>
                    <a:pt x="2163984" y="934616"/>
                  </a:lnTo>
                  <a:lnTo>
                    <a:pt x="2207105" y="917172"/>
                  </a:lnTo>
                  <a:lnTo>
                    <a:pt x="2249914" y="898639"/>
                  </a:lnTo>
                  <a:lnTo>
                    <a:pt x="2292391" y="879016"/>
                  </a:lnTo>
                  <a:lnTo>
                    <a:pt x="2334517" y="858299"/>
                  </a:lnTo>
                  <a:lnTo>
                    <a:pt x="2376271" y="836489"/>
                  </a:lnTo>
                  <a:lnTo>
                    <a:pt x="2417634" y="813582"/>
                  </a:lnTo>
                  <a:lnTo>
                    <a:pt x="2458585" y="789577"/>
                  </a:lnTo>
                  <a:lnTo>
                    <a:pt x="2499107" y="764473"/>
                  </a:lnTo>
                  <a:lnTo>
                    <a:pt x="2539177" y="738267"/>
                  </a:lnTo>
                  <a:lnTo>
                    <a:pt x="2578778" y="710958"/>
                  </a:lnTo>
                  <a:lnTo>
                    <a:pt x="2617888" y="682545"/>
                  </a:lnTo>
                  <a:lnTo>
                    <a:pt x="2647343" y="660598"/>
                  </a:lnTo>
                  <a:lnTo>
                    <a:pt x="2626202" y="637258"/>
                  </a:lnTo>
                  <a:lnTo>
                    <a:pt x="2593441" y="601972"/>
                  </a:lnTo>
                  <a:lnTo>
                    <a:pt x="2559997" y="567671"/>
                  </a:lnTo>
                  <a:lnTo>
                    <a:pt x="2525891" y="534358"/>
                  </a:lnTo>
                  <a:lnTo>
                    <a:pt x="2491142" y="502035"/>
                  </a:lnTo>
                  <a:lnTo>
                    <a:pt x="2455769" y="470702"/>
                  </a:lnTo>
                  <a:lnTo>
                    <a:pt x="2419792" y="440362"/>
                  </a:lnTo>
                  <a:lnTo>
                    <a:pt x="2383230" y="411017"/>
                  </a:lnTo>
                  <a:lnTo>
                    <a:pt x="2346102" y="382668"/>
                  </a:lnTo>
                  <a:lnTo>
                    <a:pt x="2308428" y="355317"/>
                  </a:lnTo>
                  <a:lnTo>
                    <a:pt x="2270227" y="328966"/>
                  </a:lnTo>
                  <a:lnTo>
                    <a:pt x="2231519" y="303615"/>
                  </a:lnTo>
                  <a:lnTo>
                    <a:pt x="2192323" y="279268"/>
                  </a:lnTo>
                  <a:lnTo>
                    <a:pt x="2152658" y="255925"/>
                  </a:lnTo>
                  <a:lnTo>
                    <a:pt x="2112544" y="233589"/>
                  </a:lnTo>
                  <a:lnTo>
                    <a:pt x="2071999" y="212261"/>
                  </a:lnTo>
                  <a:lnTo>
                    <a:pt x="2031044" y="191942"/>
                  </a:lnTo>
                  <a:lnTo>
                    <a:pt x="1989698" y="172635"/>
                  </a:lnTo>
                  <a:lnTo>
                    <a:pt x="1947980" y="154341"/>
                  </a:lnTo>
                  <a:lnTo>
                    <a:pt x="1905910" y="137062"/>
                  </a:lnTo>
                  <a:lnTo>
                    <a:pt x="1863507" y="120799"/>
                  </a:lnTo>
                  <a:lnTo>
                    <a:pt x="1820790" y="105555"/>
                  </a:lnTo>
                  <a:lnTo>
                    <a:pt x="1777778" y="91331"/>
                  </a:lnTo>
                  <a:lnTo>
                    <a:pt x="1734492" y="78128"/>
                  </a:lnTo>
                  <a:lnTo>
                    <a:pt x="1690950" y="65949"/>
                  </a:lnTo>
                  <a:lnTo>
                    <a:pt x="1647171" y="54794"/>
                  </a:lnTo>
                  <a:lnTo>
                    <a:pt x="1603176" y="44666"/>
                  </a:lnTo>
                  <a:lnTo>
                    <a:pt x="1558984" y="35567"/>
                  </a:lnTo>
                  <a:lnTo>
                    <a:pt x="1514613" y="27498"/>
                  </a:lnTo>
                  <a:lnTo>
                    <a:pt x="1470084" y="20461"/>
                  </a:lnTo>
                  <a:lnTo>
                    <a:pt x="1425415" y="14457"/>
                  </a:lnTo>
                  <a:lnTo>
                    <a:pt x="1380627" y="9488"/>
                  </a:lnTo>
                  <a:lnTo>
                    <a:pt x="1335738" y="5556"/>
                  </a:lnTo>
                  <a:lnTo>
                    <a:pt x="1290767" y="2663"/>
                  </a:lnTo>
                  <a:lnTo>
                    <a:pt x="1245735" y="810"/>
                  </a:lnTo>
                  <a:lnTo>
                    <a:pt x="1200661" y="0"/>
                  </a:lnTo>
                  <a:close/>
                </a:path>
              </a:pathLst>
            </a:custGeom>
            <a:solidFill>
              <a:srgbClr val="01AF9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987001" y="1019324"/>
              <a:ext cx="388026" cy="908380"/>
            </a:xfrm>
            <a:custGeom>
              <a:avLst/>
              <a:gdLst/>
              <a:ahLst/>
              <a:cxnLst/>
              <a:rect l="l" t="t" r="r" b="b"/>
              <a:pathLst>
                <a:path w="852805" h="1996439" extrusionOk="0">
                  <a:moveTo>
                    <a:pt x="632836" y="0"/>
                  </a:moveTo>
                  <a:lnTo>
                    <a:pt x="574604" y="43221"/>
                  </a:lnTo>
                  <a:lnTo>
                    <a:pt x="537098" y="73292"/>
                  </a:lnTo>
                  <a:lnTo>
                    <a:pt x="500796" y="104358"/>
                  </a:lnTo>
                  <a:lnTo>
                    <a:pt x="465706" y="136386"/>
                  </a:lnTo>
                  <a:lnTo>
                    <a:pt x="431834" y="169342"/>
                  </a:lnTo>
                  <a:lnTo>
                    <a:pt x="399186" y="203194"/>
                  </a:lnTo>
                  <a:lnTo>
                    <a:pt x="367769" y="237908"/>
                  </a:lnTo>
                  <a:lnTo>
                    <a:pt x="337590" y="273452"/>
                  </a:lnTo>
                  <a:lnTo>
                    <a:pt x="308655" y="309792"/>
                  </a:lnTo>
                  <a:lnTo>
                    <a:pt x="280970" y="346895"/>
                  </a:lnTo>
                  <a:lnTo>
                    <a:pt x="254543" y="384729"/>
                  </a:lnTo>
                  <a:lnTo>
                    <a:pt x="229379" y="423260"/>
                  </a:lnTo>
                  <a:lnTo>
                    <a:pt x="205486" y="462455"/>
                  </a:lnTo>
                  <a:lnTo>
                    <a:pt x="182869" y="502281"/>
                  </a:lnTo>
                  <a:lnTo>
                    <a:pt x="161536" y="542705"/>
                  </a:lnTo>
                  <a:lnTo>
                    <a:pt x="141493" y="583694"/>
                  </a:lnTo>
                  <a:lnTo>
                    <a:pt x="122746" y="625214"/>
                  </a:lnTo>
                  <a:lnTo>
                    <a:pt x="105302" y="667234"/>
                  </a:lnTo>
                  <a:lnTo>
                    <a:pt x="89168" y="709719"/>
                  </a:lnTo>
                  <a:lnTo>
                    <a:pt x="74350" y="752638"/>
                  </a:lnTo>
                  <a:lnTo>
                    <a:pt x="60854" y="795956"/>
                  </a:lnTo>
                  <a:lnTo>
                    <a:pt x="48688" y="839640"/>
                  </a:lnTo>
                  <a:lnTo>
                    <a:pt x="37858" y="883658"/>
                  </a:lnTo>
                  <a:lnTo>
                    <a:pt x="28370" y="927976"/>
                  </a:lnTo>
                  <a:lnTo>
                    <a:pt x="20231" y="972562"/>
                  </a:lnTo>
                  <a:lnTo>
                    <a:pt x="13448" y="1017383"/>
                  </a:lnTo>
                  <a:lnTo>
                    <a:pt x="8026" y="1062404"/>
                  </a:lnTo>
                  <a:lnTo>
                    <a:pt x="3973" y="1107594"/>
                  </a:lnTo>
                  <a:lnTo>
                    <a:pt x="1296" y="1152920"/>
                  </a:lnTo>
                  <a:lnTo>
                    <a:pt x="0" y="1198347"/>
                  </a:lnTo>
                  <a:lnTo>
                    <a:pt x="92" y="1243843"/>
                  </a:lnTo>
                  <a:lnTo>
                    <a:pt x="1579" y="1289376"/>
                  </a:lnTo>
                  <a:lnTo>
                    <a:pt x="4467" y="1334911"/>
                  </a:lnTo>
                  <a:lnTo>
                    <a:pt x="8763" y="1380417"/>
                  </a:lnTo>
                  <a:lnTo>
                    <a:pt x="14474" y="1425859"/>
                  </a:lnTo>
                  <a:lnTo>
                    <a:pt x="21605" y="1471205"/>
                  </a:lnTo>
                  <a:lnTo>
                    <a:pt x="30165" y="1516422"/>
                  </a:lnTo>
                  <a:lnTo>
                    <a:pt x="40158" y="1561476"/>
                  </a:lnTo>
                  <a:lnTo>
                    <a:pt x="51592" y="1606336"/>
                  </a:lnTo>
                  <a:lnTo>
                    <a:pt x="64473" y="1650966"/>
                  </a:lnTo>
                  <a:lnTo>
                    <a:pt x="78808" y="1695336"/>
                  </a:lnTo>
                  <a:lnTo>
                    <a:pt x="94603" y="1739411"/>
                  </a:lnTo>
                  <a:lnTo>
                    <a:pt x="111865" y="1783158"/>
                  </a:lnTo>
                  <a:lnTo>
                    <a:pt x="130601" y="1826545"/>
                  </a:lnTo>
                  <a:lnTo>
                    <a:pt x="150817" y="1869537"/>
                  </a:lnTo>
                  <a:lnTo>
                    <a:pt x="172519" y="1912104"/>
                  </a:lnTo>
                  <a:lnTo>
                    <a:pt x="195714" y="1954210"/>
                  </a:lnTo>
                  <a:lnTo>
                    <a:pt x="220409" y="1995824"/>
                  </a:lnTo>
                  <a:lnTo>
                    <a:pt x="261737" y="1964631"/>
                  </a:lnTo>
                  <a:lnTo>
                    <a:pt x="300431" y="1934430"/>
                  </a:lnTo>
                  <a:lnTo>
                    <a:pt x="337878" y="1903186"/>
                  </a:lnTo>
                  <a:lnTo>
                    <a:pt x="374073" y="1870935"/>
                  </a:lnTo>
                  <a:lnTo>
                    <a:pt x="409007" y="1837712"/>
                  </a:lnTo>
                  <a:lnTo>
                    <a:pt x="442675" y="1803551"/>
                  </a:lnTo>
                  <a:lnTo>
                    <a:pt x="475069" y="1768487"/>
                  </a:lnTo>
                  <a:lnTo>
                    <a:pt x="506182" y="1732554"/>
                  </a:lnTo>
                  <a:lnTo>
                    <a:pt x="536008" y="1695787"/>
                  </a:lnTo>
                  <a:lnTo>
                    <a:pt x="564539" y="1658222"/>
                  </a:lnTo>
                  <a:lnTo>
                    <a:pt x="591769" y="1619893"/>
                  </a:lnTo>
                  <a:lnTo>
                    <a:pt x="617690" y="1580834"/>
                  </a:lnTo>
                  <a:lnTo>
                    <a:pt x="642297" y="1541080"/>
                  </a:lnTo>
                  <a:lnTo>
                    <a:pt x="665581" y="1500667"/>
                  </a:lnTo>
                  <a:lnTo>
                    <a:pt x="687537" y="1459629"/>
                  </a:lnTo>
                  <a:lnTo>
                    <a:pt x="708156" y="1418000"/>
                  </a:lnTo>
                  <a:lnTo>
                    <a:pt x="727433" y="1375815"/>
                  </a:lnTo>
                  <a:lnTo>
                    <a:pt x="745360" y="1333110"/>
                  </a:lnTo>
                  <a:lnTo>
                    <a:pt x="761931" y="1289918"/>
                  </a:lnTo>
                  <a:lnTo>
                    <a:pt x="777138" y="1246275"/>
                  </a:lnTo>
                  <a:lnTo>
                    <a:pt x="790975" y="1202216"/>
                  </a:lnTo>
                  <a:lnTo>
                    <a:pt x="803435" y="1157774"/>
                  </a:lnTo>
                  <a:lnTo>
                    <a:pt x="814510" y="1112986"/>
                  </a:lnTo>
                  <a:lnTo>
                    <a:pt x="824194" y="1067885"/>
                  </a:lnTo>
                  <a:lnTo>
                    <a:pt x="832480" y="1022506"/>
                  </a:lnTo>
                  <a:lnTo>
                    <a:pt x="839362" y="976884"/>
                  </a:lnTo>
                  <a:lnTo>
                    <a:pt x="844831" y="931054"/>
                  </a:lnTo>
                  <a:lnTo>
                    <a:pt x="848882" y="885051"/>
                  </a:lnTo>
                  <a:lnTo>
                    <a:pt x="851508" y="838909"/>
                  </a:lnTo>
                  <a:lnTo>
                    <a:pt x="852700" y="792664"/>
                  </a:lnTo>
                  <a:lnTo>
                    <a:pt x="852454" y="746349"/>
                  </a:lnTo>
                  <a:lnTo>
                    <a:pt x="850761" y="700000"/>
                  </a:lnTo>
                  <a:lnTo>
                    <a:pt x="847615" y="653651"/>
                  </a:lnTo>
                  <a:lnTo>
                    <a:pt x="843009" y="607337"/>
                  </a:lnTo>
                  <a:lnTo>
                    <a:pt x="836936" y="561093"/>
                  </a:lnTo>
                  <a:lnTo>
                    <a:pt x="829388" y="514953"/>
                  </a:lnTo>
                  <a:lnTo>
                    <a:pt x="820361" y="468953"/>
                  </a:lnTo>
                  <a:lnTo>
                    <a:pt x="809845" y="423127"/>
                  </a:lnTo>
                  <a:lnTo>
                    <a:pt x="797835" y="377510"/>
                  </a:lnTo>
                  <a:lnTo>
                    <a:pt x="784323" y="332136"/>
                  </a:lnTo>
                  <a:lnTo>
                    <a:pt x="769303" y="287041"/>
                  </a:lnTo>
                  <a:lnTo>
                    <a:pt x="752767" y="242259"/>
                  </a:lnTo>
                  <a:lnTo>
                    <a:pt x="734710" y="197825"/>
                  </a:lnTo>
                  <a:lnTo>
                    <a:pt x="715123" y="153773"/>
                  </a:lnTo>
                  <a:lnTo>
                    <a:pt x="694000" y="110138"/>
                  </a:lnTo>
                  <a:lnTo>
                    <a:pt x="671334" y="66956"/>
                  </a:lnTo>
                  <a:lnTo>
                    <a:pt x="647118" y="24261"/>
                  </a:lnTo>
                  <a:lnTo>
                    <a:pt x="632836" y="0"/>
                  </a:lnTo>
                  <a:close/>
                </a:path>
              </a:pathLst>
            </a:custGeom>
            <a:solidFill>
              <a:srgbClr val="01AF9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1462451" y="1026500"/>
              <a:ext cx="935828" cy="107480"/>
            </a:xfrm>
            <a:custGeom>
              <a:avLst/>
              <a:gdLst/>
              <a:ahLst/>
              <a:cxnLst/>
              <a:rect l="l" t="t" r="r" b="b"/>
              <a:pathLst>
                <a:path w="2056764" h="236219" extrusionOk="0">
                  <a:moveTo>
                    <a:pt x="0" y="0"/>
                  </a:moveTo>
                  <a:lnTo>
                    <a:pt x="2056356" y="236181"/>
                  </a:lnTo>
                </a:path>
              </a:pathLst>
            </a:custGeom>
            <a:noFill/>
            <a:ln w="9525" cap="flat" cmpd="sng">
              <a:solidFill>
                <a:srgbClr val="126B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1133803" y="861573"/>
              <a:ext cx="178844" cy="693420"/>
            </a:xfrm>
            <a:custGeom>
              <a:avLst/>
              <a:gdLst/>
              <a:ahLst/>
              <a:cxnLst/>
              <a:rect l="l" t="t" r="r" b="b"/>
              <a:pathLst>
                <a:path w="393064" h="1524000" extrusionOk="0">
                  <a:moveTo>
                    <a:pt x="392951" y="0"/>
                  </a:moveTo>
                  <a:lnTo>
                    <a:pt x="0" y="1523660"/>
                  </a:lnTo>
                </a:path>
              </a:pathLst>
            </a:custGeom>
            <a:noFill/>
            <a:ln w="9525" cap="flat" cmpd="sng">
              <a:solidFill>
                <a:srgbClr val="126B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1564290" y="1699079"/>
              <a:ext cx="1264047" cy="1264047"/>
            </a:xfrm>
            <a:custGeom>
              <a:avLst/>
              <a:gdLst/>
              <a:ahLst/>
              <a:cxnLst/>
              <a:rect l="l" t="t" r="r" b="b"/>
              <a:pathLst>
                <a:path w="2778125" h="2778125" extrusionOk="0">
                  <a:moveTo>
                    <a:pt x="1372494" y="0"/>
                  </a:moveTo>
                  <a:lnTo>
                    <a:pt x="1325431" y="1408"/>
                  </a:lnTo>
                  <a:lnTo>
                    <a:pt x="1278121" y="4423"/>
                  </a:lnTo>
                  <a:lnTo>
                    <a:pt x="1230590" y="9067"/>
                  </a:lnTo>
                  <a:lnTo>
                    <a:pt x="1183244" y="15312"/>
                  </a:lnTo>
                  <a:lnTo>
                    <a:pt x="1136480" y="23093"/>
                  </a:lnTo>
                  <a:lnTo>
                    <a:pt x="1090322" y="32383"/>
                  </a:lnTo>
                  <a:lnTo>
                    <a:pt x="1044793" y="43153"/>
                  </a:lnTo>
                  <a:lnTo>
                    <a:pt x="999915" y="55374"/>
                  </a:lnTo>
                  <a:lnTo>
                    <a:pt x="955712" y="69018"/>
                  </a:lnTo>
                  <a:lnTo>
                    <a:pt x="912205" y="84055"/>
                  </a:lnTo>
                  <a:lnTo>
                    <a:pt x="869418" y="100458"/>
                  </a:lnTo>
                  <a:lnTo>
                    <a:pt x="827373" y="118197"/>
                  </a:lnTo>
                  <a:lnTo>
                    <a:pt x="786094" y="137244"/>
                  </a:lnTo>
                  <a:lnTo>
                    <a:pt x="745602" y="157570"/>
                  </a:lnTo>
                  <a:lnTo>
                    <a:pt x="705920" y="179148"/>
                  </a:lnTo>
                  <a:lnTo>
                    <a:pt x="667072" y="201947"/>
                  </a:lnTo>
                  <a:lnTo>
                    <a:pt x="629080" y="225939"/>
                  </a:lnTo>
                  <a:lnTo>
                    <a:pt x="591967" y="251097"/>
                  </a:lnTo>
                  <a:lnTo>
                    <a:pt x="555755" y="277390"/>
                  </a:lnTo>
                  <a:lnTo>
                    <a:pt x="520468" y="304791"/>
                  </a:lnTo>
                  <a:lnTo>
                    <a:pt x="486128" y="333271"/>
                  </a:lnTo>
                  <a:lnTo>
                    <a:pt x="452757" y="362801"/>
                  </a:lnTo>
                  <a:lnTo>
                    <a:pt x="420379" y="393353"/>
                  </a:lnTo>
                  <a:lnTo>
                    <a:pt x="389016" y="424898"/>
                  </a:lnTo>
                  <a:lnTo>
                    <a:pt x="358691" y="457407"/>
                  </a:lnTo>
                  <a:lnTo>
                    <a:pt x="329426" y="490852"/>
                  </a:lnTo>
                  <a:lnTo>
                    <a:pt x="301246" y="525203"/>
                  </a:lnTo>
                  <a:lnTo>
                    <a:pt x="274171" y="560434"/>
                  </a:lnTo>
                  <a:lnTo>
                    <a:pt x="248225" y="596514"/>
                  </a:lnTo>
                  <a:lnTo>
                    <a:pt x="223431" y="633415"/>
                  </a:lnTo>
                  <a:lnTo>
                    <a:pt x="199812" y="671108"/>
                  </a:lnTo>
                  <a:lnTo>
                    <a:pt x="177389" y="709566"/>
                  </a:lnTo>
                  <a:lnTo>
                    <a:pt x="156187" y="748758"/>
                  </a:lnTo>
                  <a:lnTo>
                    <a:pt x="136227" y="788658"/>
                  </a:lnTo>
                  <a:lnTo>
                    <a:pt x="117532" y="829235"/>
                  </a:lnTo>
                  <a:lnTo>
                    <a:pt x="100126" y="870461"/>
                  </a:lnTo>
                  <a:lnTo>
                    <a:pt x="84030" y="912308"/>
                  </a:lnTo>
                  <a:lnTo>
                    <a:pt x="69268" y="954748"/>
                  </a:lnTo>
                  <a:lnTo>
                    <a:pt x="55863" y="997750"/>
                  </a:lnTo>
                  <a:lnTo>
                    <a:pt x="43836" y="1041288"/>
                  </a:lnTo>
                  <a:lnTo>
                    <a:pt x="33211" y="1085331"/>
                  </a:lnTo>
                  <a:lnTo>
                    <a:pt x="24011" y="1129852"/>
                  </a:lnTo>
                  <a:lnTo>
                    <a:pt x="16258" y="1174822"/>
                  </a:lnTo>
                  <a:lnTo>
                    <a:pt x="9975" y="1220212"/>
                  </a:lnTo>
                  <a:lnTo>
                    <a:pt x="5185" y="1265994"/>
                  </a:lnTo>
                  <a:lnTo>
                    <a:pt x="1911" y="1312138"/>
                  </a:lnTo>
                  <a:lnTo>
                    <a:pt x="175" y="1358617"/>
                  </a:lnTo>
                  <a:lnTo>
                    <a:pt x="0" y="1405402"/>
                  </a:lnTo>
                  <a:lnTo>
                    <a:pt x="1408" y="1452463"/>
                  </a:lnTo>
                  <a:lnTo>
                    <a:pt x="4423" y="1499773"/>
                  </a:lnTo>
                  <a:lnTo>
                    <a:pt x="9067" y="1547303"/>
                  </a:lnTo>
                  <a:lnTo>
                    <a:pt x="15312" y="1594650"/>
                  </a:lnTo>
                  <a:lnTo>
                    <a:pt x="23093" y="1641414"/>
                  </a:lnTo>
                  <a:lnTo>
                    <a:pt x="32383" y="1687571"/>
                  </a:lnTo>
                  <a:lnTo>
                    <a:pt x="43153" y="1733100"/>
                  </a:lnTo>
                  <a:lnTo>
                    <a:pt x="55374" y="1777978"/>
                  </a:lnTo>
                  <a:lnTo>
                    <a:pt x="69018" y="1822182"/>
                  </a:lnTo>
                  <a:lnTo>
                    <a:pt x="84055" y="1865688"/>
                  </a:lnTo>
                  <a:lnTo>
                    <a:pt x="100458" y="1908476"/>
                  </a:lnTo>
                  <a:lnTo>
                    <a:pt x="118197" y="1950520"/>
                  </a:lnTo>
                  <a:lnTo>
                    <a:pt x="137244" y="1991800"/>
                  </a:lnTo>
                  <a:lnTo>
                    <a:pt x="157571" y="2032292"/>
                  </a:lnTo>
                  <a:lnTo>
                    <a:pt x="179148" y="2071973"/>
                  </a:lnTo>
                  <a:lnTo>
                    <a:pt x="201947" y="2110821"/>
                  </a:lnTo>
                  <a:lnTo>
                    <a:pt x="225940" y="2148813"/>
                  </a:lnTo>
                  <a:lnTo>
                    <a:pt x="251097" y="2185927"/>
                  </a:lnTo>
                  <a:lnTo>
                    <a:pt x="277391" y="2222138"/>
                  </a:lnTo>
                  <a:lnTo>
                    <a:pt x="304792" y="2257426"/>
                  </a:lnTo>
                  <a:lnTo>
                    <a:pt x="333272" y="2291766"/>
                  </a:lnTo>
                  <a:lnTo>
                    <a:pt x="362802" y="2325137"/>
                  </a:lnTo>
                  <a:lnTo>
                    <a:pt x="393354" y="2357515"/>
                  </a:lnTo>
                  <a:lnTo>
                    <a:pt x="424899" y="2388878"/>
                  </a:lnTo>
                  <a:lnTo>
                    <a:pt x="457408" y="2419203"/>
                  </a:lnTo>
                  <a:lnTo>
                    <a:pt x="490853" y="2448467"/>
                  </a:lnTo>
                  <a:lnTo>
                    <a:pt x="525205" y="2476648"/>
                  </a:lnTo>
                  <a:lnTo>
                    <a:pt x="560435" y="2503723"/>
                  </a:lnTo>
                  <a:lnTo>
                    <a:pt x="596515" y="2529668"/>
                  </a:lnTo>
                  <a:lnTo>
                    <a:pt x="633416" y="2554462"/>
                  </a:lnTo>
                  <a:lnTo>
                    <a:pt x="671110" y="2578082"/>
                  </a:lnTo>
                  <a:lnTo>
                    <a:pt x="709568" y="2600504"/>
                  </a:lnTo>
                  <a:lnTo>
                    <a:pt x="748761" y="2621707"/>
                  </a:lnTo>
                  <a:lnTo>
                    <a:pt x="788660" y="2641667"/>
                  </a:lnTo>
                  <a:lnTo>
                    <a:pt x="829238" y="2660361"/>
                  </a:lnTo>
                  <a:lnTo>
                    <a:pt x="870465" y="2677768"/>
                  </a:lnTo>
                  <a:lnTo>
                    <a:pt x="912312" y="2693863"/>
                  </a:lnTo>
                  <a:lnTo>
                    <a:pt x="954752" y="2708625"/>
                  </a:lnTo>
                  <a:lnTo>
                    <a:pt x="997755" y="2722031"/>
                  </a:lnTo>
                  <a:lnTo>
                    <a:pt x="1041292" y="2734058"/>
                  </a:lnTo>
                  <a:lnTo>
                    <a:pt x="1085336" y="2744682"/>
                  </a:lnTo>
                  <a:lnTo>
                    <a:pt x="1129858" y="2753882"/>
                  </a:lnTo>
                  <a:lnTo>
                    <a:pt x="1174828" y="2761635"/>
                  </a:lnTo>
                  <a:lnTo>
                    <a:pt x="1220219" y="2767918"/>
                  </a:lnTo>
                  <a:lnTo>
                    <a:pt x="1266001" y="2772708"/>
                  </a:lnTo>
                  <a:lnTo>
                    <a:pt x="1312146" y="2775983"/>
                  </a:lnTo>
                  <a:lnTo>
                    <a:pt x="1358625" y="2777719"/>
                  </a:lnTo>
                  <a:lnTo>
                    <a:pt x="1405410" y="2777894"/>
                  </a:lnTo>
                  <a:lnTo>
                    <a:pt x="1452473" y="2776486"/>
                  </a:lnTo>
                  <a:lnTo>
                    <a:pt x="1499783" y="2773470"/>
                  </a:lnTo>
                  <a:lnTo>
                    <a:pt x="1547314" y="2768826"/>
                  </a:lnTo>
                  <a:lnTo>
                    <a:pt x="1594660" y="2762582"/>
                  </a:lnTo>
                  <a:lnTo>
                    <a:pt x="1641423" y="2754801"/>
                  </a:lnTo>
                  <a:lnTo>
                    <a:pt x="1687580" y="2745512"/>
                  </a:lnTo>
                  <a:lnTo>
                    <a:pt x="1733108" y="2734742"/>
                  </a:lnTo>
                  <a:lnTo>
                    <a:pt x="1777986" y="2722522"/>
                  </a:lnTo>
                  <a:lnTo>
                    <a:pt x="1822189" y="2708879"/>
                  </a:lnTo>
                  <a:lnTo>
                    <a:pt x="1865695" y="2693842"/>
                  </a:lnTo>
                  <a:lnTo>
                    <a:pt x="1908482" y="2677440"/>
                  </a:lnTo>
                  <a:lnTo>
                    <a:pt x="1950526" y="2659701"/>
                  </a:lnTo>
                  <a:lnTo>
                    <a:pt x="1991805" y="2640654"/>
                  </a:lnTo>
                  <a:lnTo>
                    <a:pt x="2032297" y="2620327"/>
                  </a:lnTo>
                  <a:lnTo>
                    <a:pt x="2071978" y="2598750"/>
                  </a:lnTo>
                  <a:lnTo>
                    <a:pt x="2110825" y="2575951"/>
                  </a:lnTo>
                  <a:lnTo>
                    <a:pt x="2148817" y="2551959"/>
                  </a:lnTo>
                  <a:lnTo>
                    <a:pt x="2185930" y="2526801"/>
                  </a:lnTo>
                  <a:lnTo>
                    <a:pt x="2222141" y="2500508"/>
                  </a:lnTo>
                  <a:lnTo>
                    <a:pt x="2257428" y="2473107"/>
                  </a:lnTo>
                  <a:lnTo>
                    <a:pt x="2291769" y="2444627"/>
                  </a:lnTo>
                  <a:lnTo>
                    <a:pt x="2325139" y="2415097"/>
                  </a:lnTo>
                  <a:lnTo>
                    <a:pt x="2357517" y="2384545"/>
                  </a:lnTo>
                  <a:lnTo>
                    <a:pt x="2388880" y="2353000"/>
                  </a:lnTo>
                  <a:lnTo>
                    <a:pt x="2419205" y="2320491"/>
                  </a:lnTo>
                  <a:lnTo>
                    <a:pt x="2448469" y="2287046"/>
                  </a:lnTo>
                  <a:lnTo>
                    <a:pt x="2476649" y="2252694"/>
                  </a:lnTo>
                  <a:lnTo>
                    <a:pt x="2503724" y="2217464"/>
                  </a:lnTo>
                  <a:lnTo>
                    <a:pt x="2529669" y="2181384"/>
                  </a:lnTo>
                  <a:lnTo>
                    <a:pt x="2554463" y="2144482"/>
                  </a:lnTo>
                  <a:lnTo>
                    <a:pt x="2578083" y="2106789"/>
                  </a:lnTo>
                  <a:lnTo>
                    <a:pt x="2600505" y="2068331"/>
                  </a:lnTo>
                  <a:lnTo>
                    <a:pt x="2621708" y="2029138"/>
                  </a:lnTo>
                  <a:lnTo>
                    <a:pt x="2641667" y="1989239"/>
                  </a:lnTo>
                  <a:lnTo>
                    <a:pt x="2660362" y="1948661"/>
                  </a:lnTo>
                  <a:lnTo>
                    <a:pt x="2677768" y="1907434"/>
                  </a:lnTo>
                  <a:lnTo>
                    <a:pt x="2693864" y="1865587"/>
                  </a:lnTo>
                  <a:lnTo>
                    <a:pt x="2708626" y="1823148"/>
                  </a:lnTo>
                  <a:lnTo>
                    <a:pt x="2722031" y="1780145"/>
                  </a:lnTo>
                  <a:lnTo>
                    <a:pt x="2734058" y="1736607"/>
                  </a:lnTo>
                  <a:lnTo>
                    <a:pt x="2744682" y="1692563"/>
                  </a:lnTo>
                  <a:lnTo>
                    <a:pt x="2753883" y="1648042"/>
                  </a:lnTo>
                  <a:lnTo>
                    <a:pt x="2761635" y="1603072"/>
                  </a:lnTo>
                  <a:lnTo>
                    <a:pt x="2767918" y="1557682"/>
                  </a:lnTo>
                  <a:lnTo>
                    <a:pt x="2772708" y="1511900"/>
                  </a:lnTo>
                  <a:lnTo>
                    <a:pt x="2775983" y="1465756"/>
                  </a:lnTo>
                  <a:lnTo>
                    <a:pt x="2777719" y="1419276"/>
                  </a:lnTo>
                  <a:lnTo>
                    <a:pt x="2777894" y="1372492"/>
                  </a:lnTo>
                  <a:lnTo>
                    <a:pt x="2776486" y="1325430"/>
                  </a:lnTo>
                  <a:lnTo>
                    <a:pt x="2773470" y="1278120"/>
                  </a:lnTo>
                  <a:lnTo>
                    <a:pt x="2768826" y="1230590"/>
                  </a:lnTo>
                  <a:lnTo>
                    <a:pt x="2762582" y="1183244"/>
                  </a:lnTo>
                  <a:lnTo>
                    <a:pt x="2754801" y="1136480"/>
                  </a:lnTo>
                  <a:lnTo>
                    <a:pt x="2745512" y="1090322"/>
                  </a:lnTo>
                  <a:lnTo>
                    <a:pt x="2734743" y="1044793"/>
                  </a:lnTo>
                  <a:lnTo>
                    <a:pt x="2722522" y="999915"/>
                  </a:lnTo>
                  <a:lnTo>
                    <a:pt x="2708879" y="955712"/>
                  </a:lnTo>
                  <a:lnTo>
                    <a:pt x="2693842" y="912205"/>
                  </a:lnTo>
                  <a:lnTo>
                    <a:pt x="2677440" y="869418"/>
                  </a:lnTo>
                  <a:lnTo>
                    <a:pt x="2659702" y="827373"/>
                  </a:lnTo>
                  <a:lnTo>
                    <a:pt x="2640655" y="786094"/>
                  </a:lnTo>
                  <a:lnTo>
                    <a:pt x="2620329" y="745602"/>
                  </a:lnTo>
                  <a:lnTo>
                    <a:pt x="2598752" y="705920"/>
                  </a:lnTo>
                  <a:lnTo>
                    <a:pt x="2575953" y="667072"/>
                  </a:lnTo>
                  <a:lnTo>
                    <a:pt x="2551961" y="629080"/>
                  </a:lnTo>
                  <a:lnTo>
                    <a:pt x="2526803" y="591967"/>
                  </a:lnTo>
                  <a:lnTo>
                    <a:pt x="2500510" y="555755"/>
                  </a:lnTo>
                  <a:lnTo>
                    <a:pt x="2473109" y="520468"/>
                  </a:lnTo>
                  <a:lnTo>
                    <a:pt x="2444630" y="486128"/>
                  </a:lnTo>
                  <a:lnTo>
                    <a:pt x="2415100" y="452757"/>
                  </a:lnTo>
                  <a:lnTo>
                    <a:pt x="2384548" y="420379"/>
                  </a:lnTo>
                  <a:lnTo>
                    <a:pt x="2353003" y="389016"/>
                  </a:lnTo>
                  <a:lnTo>
                    <a:pt x="2320494" y="358691"/>
                  </a:lnTo>
                  <a:lnTo>
                    <a:pt x="2287050" y="329426"/>
                  </a:lnTo>
                  <a:lnTo>
                    <a:pt x="2252698" y="301246"/>
                  </a:lnTo>
                  <a:lnTo>
                    <a:pt x="2217468" y="274171"/>
                  </a:lnTo>
                  <a:lnTo>
                    <a:pt x="2181388" y="248225"/>
                  </a:lnTo>
                  <a:lnTo>
                    <a:pt x="2144487" y="223431"/>
                  </a:lnTo>
                  <a:lnTo>
                    <a:pt x="2106793" y="199812"/>
                  </a:lnTo>
                  <a:lnTo>
                    <a:pt x="2068335" y="177389"/>
                  </a:lnTo>
                  <a:lnTo>
                    <a:pt x="2029143" y="156187"/>
                  </a:lnTo>
                  <a:lnTo>
                    <a:pt x="1989243" y="136227"/>
                  </a:lnTo>
                  <a:lnTo>
                    <a:pt x="1948666" y="117532"/>
                  </a:lnTo>
                  <a:lnTo>
                    <a:pt x="1907439" y="100126"/>
                  </a:lnTo>
                  <a:lnTo>
                    <a:pt x="1865592" y="84030"/>
                  </a:lnTo>
                  <a:lnTo>
                    <a:pt x="1823152" y="69268"/>
                  </a:lnTo>
                  <a:lnTo>
                    <a:pt x="1780149" y="55863"/>
                  </a:lnTo>
                  <a:lnTo>
                    <a:pt x="1736611" y="43836"/>
                  </a:lnTo>
                  <a:lnTo>
                    <a:pt x="1692568" y="33211"/>
                  </a:lnTo>
                  <a:lnTo>
                    <a:pt x="1648046" y="24011"/>
                  </a:lnTo>
                  <a:lnTo>
                    <a:pt x="1603076" y="16258"/>
                  </a:lnTo>
                  <a:lnTo>
                    <a:pt x="1557685" y="9975"/>
                  </a:lnTo>
                  <a:lnTo>
                    <a:pt x="1511903" y="5185"/>
                  </a:lnTo>
                  <a:lnTo>
                    <a:pt x="1465758" y="1911"/>
                  </a:lnTo>
                  <a:lnTo>
                    <a:pt x="1419279" y="175"/>
                  </a:lnTo>
                  <a:lnTo>
                    <a:pt x="1372494" y="0"/>
                  </a:lnTo>
                  <a:close/>
                </a:path>
              </a:pathLst>
            </a:custGeom>
            <a:solidFill>
              <a:srgbClr val="01AF9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1963819" y="2016801"/>
              <a:ext cx="490306" cy="219583"/>
            </a:xfrm>
            <a:custGeom>
              <a:avLst/>
              <a:gdLst/>
              <a:ahLst/>
              <a:cxnLst/>
              <a:rect l="l" t="t" r="r" b="b"/>
              <a:pathLst>
                <a:path w="1077595" h="482600" extrusionOk="0">
                  <a:moveTo>
                    <a:pt x="676115" y="423976"/>
                  </a:moveTo>
                  <a:lnTo>
                    <a:pt x="657109" y="434366"/>
                  </a:lnTo>
                  <a:lnTo>
                    <a:pt x="622331" y="450767"/>
                  </a:lnTo>
                  <a:lnTo>
                    <a:pt x="596192" y="468364"/>
                  </a:lnTo>
                  <a:lnTo>
                    <a:pt x="603102" y="482341"/>
                  </a:lnTo>
                  <a:lnTo>
                    <a:pt x="652460" y="482341"/>
                  </a:lnTo>
                  <a:lnTo>
                    <a:pt x="761050" y="482341"/>
                  </a:lnTo>
                  <a:lnTo>
                    <a:pt x="869639" y="482341"/>
                  </a:lnTo>
                  <a:lnTo>
                    <a:pt x="918998" y="482341"/>
                  </a:lnTo>
                  <a:lnTo>
                    <a:pt x="1077139" y="233375"/>
                  </a:lnTo>
                  <a:lnTo>
                    <a:pt x="1069152" y="220366"/>
                  </a:lnTo>
                  <a:lnTo>
                    <a:pt x="1038696" y="232345"/>
                  </a:lnTo>
                  <a:lnTo>
                    <a:pt x="1004391" y="251982"/>
                  </a:lnTo>
                  <a:lnTo>
                    <a:pt x="984860" y="261950"/>
                  </a:lnTo>
                  <a:lnTo>
                    <a:pt x="962263" y="228070"/>
                  </a:lnTo>
                  <a:lnTo>
                    <a:pt x="935135" y="182884"/>
                  </a:lnTo>
                  <a:lnTo>
                    <a:pt x="904709" y="133121"/>
                  </a:lnTo>
                  <a:lnTo>
                    <a:pt x="872215" y="85512"/>
                  </a:lnTo>
                  <a:lnTo>
                    <a:pt x="838886" y="46787"/>
                  </a:lnTo>
                  <a:lnTo>
                    <a:pt x="805954" y="23674"/>
                  </a:lnTo>
                  <a:lnTo>
                    <a:pt x="739350" y="6229"/>
                  </a:lnTo>
                  <a:lnTo>
                    <a:pt x="686440" y="2106"/>
                  </a:lnTo>
                  <a:lnTo>
                    <a:pt x="625530" y="234"/>
                  </a:lnTo>
                  <a:lnTo>
                    <a:pt x="560425" y="0"/>
                  </a:lnTo>
                  <a:lnTo>
                    <a:pt x="494928" y="790"/>
                  </a:lnTo>
                  <a:lnTo>
                    <a:pt x="432844" y="1994"/>
                  </a:lnTo>
                  <a:lnTo>
                    <a:pt x="377977" y="2998"/>
                  </a:lnTo>
                  <a:lnTo>
                    <a:pt x="334131" y="3190"/>
                  </a:lnTo>
                  <a:lnTo>
                    <a:pt x="305111" y="1958"/>
                  </a:lnTo>
                  <a:lnTo>
                    <a:pt x="262434" y="4297"/>
                  </a:lnTo>
                  <a:lnTo>
                    <a:pt x="223194" y="19984"/>
                  </a:lnTo>
                  <a:lnTo>
                    <a:pt x="187116" y="46471"/>
                  </a:lnTo>
                  <a:lnTo>
                    <a:pt x="153925" y="81210"/>
                  </a:lnTo>
                  <a:lnTo>
                    <a:pt x="123345" y="121654"/>
                  </a:lnTo>
                  <a:lnTo>
                    <a:pt x="95102" y="165255"/>
                  </a:lnTo>
                  <a:lnTo>
                    <a:pt x="68921" y="209466"/>
                  </a:lnTo>
                  <a:lnTo>
                    <a:pt x="44527" y="251740"/>
                  </a:lnTo>
                  <a:lnTo>
                    <a:pt x="21645" y="289528"/>
                  </a:lnTo>
                  <a:lnTo>
                    <a:pt x="0" y="320283"/>
                  </a:lnTo>
                  <a:lnTo>
                    <a:pt x="308796" y="482351"/>
                  </a:lnTo>
                  <a:lnTo>
                    <a:pt x="510979" y="164068"/>
                  </a:lnTo>
                  <a:lnTo>
                    <a:pt x="676115" y="423976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2196227" y="2236183"/>
              <a:ext cx="358845" cy="406806"/>
            </a:xfrm>
            <a:custGeom>
              <a:avLst/>
              <a:gdLst/>
              <a:ahLst/>
              <a:cxnLst/>
              <a:rect l="l" t="t" r="r" b="b"/>
              <a:pathLst>
                <a:path w="788670" h="894079" extrusionOk="0">
                  <a:moveTo>
                    <a:pt x="763924" y="400385"/>
                  </a:moveTo>
                  <a:lnTo>
                    <a:pt x="783436" y="363983"/>
                  </a:lnTo>
                  <a:lnTo>
                    <a:pt x="788093" y="323981"/>
                  </a:lnTo>
                  <a:lnTo>
                    <a:pt x="780588" y="281425"/>
                  </a:lnTo>
                  <a:lnTo>
                    <a:pt x="763616" y="237363"/>
                  </a:lnTo>
                  <a:lnTo>
                    <a:pt x="739871" y="192842"/>
                  </a:lnTo>
                  <a:lnTo>
                    <a:pt x="712047" y="148909"/>
                  </a:lnTo>
                  <a:lnTo>
                    <a:pt x="682838" y="106611"/>
                  </a:lnTo>
                  <a:lnTo>
                    <a:pt x="654939" y="66995"/>
                  </a:lnTo>
                  <a:lnTo>
                    <a:pt x="631043" y="31109"/>
                  </a:lnTo>
                  <a:lnTo>
                    <a:pt x="613845" y="0"/>
                  </a:lnTo>
                  <a:lnTo>
                    <a:pt x="305058" y="162068"/>
                  </a:lnTo>
                  <a:lnTo>
                    <a:pt x="507167" y="480383"/>
                  </a:lnTo>
                  <a:lnTo>
                    <a:pt x="176978" y="480414"/>
                  </a:lnTo>
                  <a:lnTo>
                    <a:pt x="176588" y="459429"/>
                  </a:lnTo>
                  <a:lnTo>
                    <a:pt x="178251" y="422586"/>
                  </a:lnTo>
                  <a:lnTo>
                    <a:pt x="174935" y="392328"/>
                  </a:lnTo>
                  <a:lnTo>
                    <a:pt x="159607" y="391098"/>
                  </a:lnTo>
                  <a:lnTo>
                    <a:pt x="134669" y="430376"/>
                  </a:lnTo>
                  <a:lnTo>
                    <a:pt x="79803" y="516790"/>
                  </a:lnTo>
                  <a:lnTo>
                    <a:pt x="24938" y="603204"/>
                  </a:lnTo>
                  <a:lnTo>
                    <a:pt x="0" y="642483"/>
                  </a:lnTo>
                  <a:lnTo>
                    <a:pt x="159607" y="893909"/>
                  </a:lnTo>
                  <a:lnTo>
                    <a:pt x="174913" y="892702"/>
                  </a:lnTo>
                  <a:lnTo>
                    <a:pt x="178262" y="862391"/>
                  </a:lnTo>
                  <a:lnTo>
                    <a:pt x="176627" y="825497"/>
                  </a:lnTo>
                  <a:lnTo>
                    <a:pt x="176978" y="804540"/>
                  </a:lnTo>
                  <a:lnTo>
                    <a:pt x="404301" y="804540"/>
                  </a:lnTo>
                  <a:lnTo>
                    <a:pt x="440096" y="803686"/>
                  </a:lnTo>
                  <a:lnTo>
                    <a:pt x="507932" y="770287"/>
                  </a:lnTo>
                  <a:lnTo>
                    <a:pt x="539911" y="741064"/>
                  </a:lnTo>
                  <a:lnTo>
                    <a:pt x="570555" y="705700"/>
                  </a:lnTo>
                  <a:lnTo>
                    <a:pt x="599833" y="665851"/>
                  </a:lnTo>
                  <a:lnTo>
                    <a:pt x="627715" y="623171"/>
                  </a:lnTo>
                  <a:lnTo>
                    <a:pt x="654169" y="579318"/>
                  </a:lnTo>
                  <a:lnTo>
                    <a:pt x="679163" y="535946"/>
                  </a:lnTo>
                  <a:lnTo>
                    <a:pt x="702667" y="494711"/>
                  </a:lnTo>
                  <a:lnTo>
                    <a:pt x="724649" y="457268"/>
                  </a:lnTo>
                  <a:lnTo>
                    <a:pt x="745079" y="425275"/>
                  </a:lnTo>
                  <a:lnTo>
                    <a:pt x="763924" y="400385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1837560" y="2236151"/>
              <a:ext cx="312039" cy="367801"/>
            </a:xfrm>
            <a:custGeom>
              <a:avLst/>
              <a:gdLst/>
              <a:ahLst/>
              <a:cxnLst/>
              <a:rect l="l" t="t" r="r" b="b"/>
              <a:pathLst>
                <a:path w="685800" h="808354" extrusionOk="0">
                  <a:moveTo>
                    <a:pt x="281227" y="480446"/>
                  </a:moveTo>
                  <a:lnTo>
                    <a:pt x="446300" y="220443"/>
                  </a:lnTo>
                  <a:lnTo>
                    <a:pt x="526193" y="262389"/>
                  </a:lnTo>
                  <a:lnTo>
                    <a:pt x="536043" y="257296"/>
                  </a:lnTo>
                  <a:lnTo>
                    <a:pt x="503070" y="189157"/>
                  </a:lnTo>
                  <a:lnTo>
                    <a:pt x="471692" y="139795"/>
                  </a:lnTo>
                  <a:lnTo>
                    <a:pt x="438017" y="89360"/>
                  </a:lnTo>
                  <a:lnTo>
                    <a:pt x="407768" y="44695"/>
                  </a:lnTo>
                  <a:lnTo>
                    <a:pt x="386668" y="12642"/>
                  </a:lnTo>
                  <a:lnTo>
                    <a:pt x="380438" y="41"/>
                  </a:lnTo>
                  <a:lnTo>
                    <a:pt x="64573" y="0"/>
                  </a:lnTo>
                  <a:lnTo>
                    <a:pt x="57648" y="13944"/>
                  </a:lnTo>
                  <a:lnTo>
                    <a:pt x="83771" y="31578"/>
                  </a:lnTo>
                  <a:lnTo>
                    <a:pt x="118529" y="48009"/>
                  </a:lnTo>
                  <a:lnTo>
                    <a:pt x="137514" y="58343"/>
                  </a:lnTo>
                  <a:lnTo>
                    <a:pt x="117293" y="92544"/>
                  </a:lnTo>
                  <a:lnTo>
                    <a:pt x="88061" y="135981"/>
                  </a:lnTo>
                  <a:lnTo>
                    <a:pt x="55767" y="184468"/>
                  </a:lnTo>
                  <a:lnTo>
                    <a:pt x="26360" y="233818"/>
                  </a:lnTo>
                  <a:lnTo>
                    <a:pt x="5788" y="279847"/>
                  </a:lnTo>
                  <a:lnTo>
                    <a:pt x="0" y="318367"/>
                  </a:lnTo>
                  <a:lnTo>
                    <a:pt x="2694" y="343661"/>
                  </a:lnTo>
                  <a:lnTo>
                    <a:pt x="16642" y="379652"/>
                  </a:lnTo>
                  <a:lnTo>
                    <a:pt x="39322" y="423610"/>
                  </a:lnTo>
                  <a:lnTo>
                    <a:pt x="68209" y="472803"/>
                  </a:lnTo>
                  <a:lnTo>
                    <a:pt x="100783" y="524502"/>
                  </a:lnTo>
                  <a:lnTo>
                    <a:pt x="134521" y="575976"/>
                  </a:lnTo>
                  <a:lnTo>
                    <a:pt x="166900" y="624494"/>
                  </a:lnTo>
                  <a:lnTo>
                    <a:pt x="195398" y="667327"/>
                  </a:lnTo>
                  <a:lnTo>
                    <a:pt x="217493" y="701744"/>
                  </a:lnTo>
                  <a:lnTo>
                    <a:pt x="230663" y="725014"/>
                  </a:lnTo>
                  <a:lnTo>
                    <a:pt x="252947" y="755699"/>
                  </a:lnTo>
                  <a:lnTo>
                    <a:pt x="284372" y="778013"/>
                  </a:lnTo>
                  <a:lnTo>
                    <a:pt x="323161" y="793183"/>
                  </a:lnTo>
                  <a:lnTo>
                    <a:pt x="367540" y="802436"/>
                  </a:lnTo>
                  <a:lnTo>
                    <a:pt x="415732" y="806998"/>
                  </a:lnTo>
                  <a:lnTo>
                    <a:pt x="465962" y="808098"/>
                  </a:lnTo>
                  <a:lnTo>
                    <a:pt x="516456" y="806960"/>
                  </a:lnTo>
                  <a:lnTo>
                    <a:pt x="565437" y="804813"/>
                  </a:lnTo>
                  <a:lnTo>
                    <a:pt x="611129" y="802883"/>
                  </a:lnTo>
                  <a:lnTo>
                    <a:pt x="651759" y="802397"/>
                  </a:lnTo>
                  <a:lnTo>
                    <a:pt x="685549" y="804582"/>
                  </a:lnTo>
                  <a:lnTo>
                    <a:pt x="685549" y="480456"/>
                  </a:lnTo>
                  <a:lnTo>
                    <a:pt x="281227" y="480446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29"/>
          <p:cNvSpPr txBox="1"/>
          <p:nvPr>
            <p:ph type="ctrTitle"/>
          </p:nvPr>
        </p:nvSpPr>
        <p:spPr>
          <a:xfrm>
            <a:off x="736950" y="606326"/>
            <a:ext cx="4988400" cy="64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Contents </a:t>
            </a:r>
            <a:endParaRPr lang="en-US"/>
          </a:p>
        </p:txBody>
      </p:sp>
      <p:sp>
        <p:nvSpPr>
          <p:cNvPr id="928" name="Google Shape;928;p29"/>
          <p:cNvSpPr txBox="1"/>
          <p:nvPr>
            <p:ph type="subTitle" idx="1"/>
          </p:nvPr>
        </p:nvSpPr>
        <p:spPr>
          <a:xfrm>
            <a:off x="720000" y="1179299"/>
            <a:ext cx="6645900" cy="342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The E-waste Challenge</a:t>
            </a:r>
            <a:endParaRPr lang="en-US" sz="20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BELP Overview</a:t>
            </a:r>
            <a:endParaRPr lang="en-US" sz="20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Blockchain's Role</a:t>
            </a:r>
            <a:endParaRPr lang="en-US" sz="20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Machine Learning Integration</a:t>
            </a:r>
            <a:endParaRPr lang="en-US" sz="20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LLM Integration</a:t>
            </a:r>
            <a:endParaRPr lang="en-US" sz="20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Benefits &amp; Unique Selling Points</a:t>
            </a:r>
            <a:endParaRPr lang="en-US" sz="20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Implementation Roadmap for BELP</a:t>
            </a:r>
            <a:endParaRPr lang="en-US" sz="20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The WOW Factor</a:t>
            </a:r>
            <a:endParaRPr lang="en-US" sz="20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Future Potential &amp; Scalability</a:t>
            </a:r>
            <a:endParaRPr lang="en-US" sz="20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Concluding Thoughts</a:t>
            </a:r>
            <a:endParaRPr lang="en-US" sz="20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Q&amp;A</a:t>
            </a:r>
            <a:endParaRPr lang="en-US" sz="20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29"/>
          <p:cNvSpPr txBox="1"/>
          <p:nvPr>
            <p:ph type="subTitle" idx="1"/>
          </p:nvPr>
        </p:nvSpPr>
        <p:spPr>
          <a:xfrm>
            <a:off x="107315" y="267335"/>
            <a:ext cx="8602345" cy="44056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900" b="1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1. Conceptualization:</a:t>
            </a:r>
            <a:endParaRPr lang="en-US" sz="1900" b="1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Define clear objectives, scope, and key stakeholders.</a:t>
            </a:r>
            <a:endParaRPr lang="en-US" sz="19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Challenge: Aligning diverse stakeholder expectations.</a:t>
            </a:r>
            <a:endParaRPr lang="en-US" sz="19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Solution: Engage in regular consultations and feedback sessions.</a:t>
            </a:r>
            <a:endParaRPr lang="en-US" sz="19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900" b="1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900" b="1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2. Technical Development:</a:t>
            </a:r>
            <a:endParaRPr lang="en-US" sz="1900" b="1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Design and build the blockchain infrastructure, integrate LLM, and develop user interfaces.</a:t>
            </a:r>
            <a:endParaRPr lang="en-US" sz="19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Challenge: Ensuring system security and data integrity.</a:t>
            </a:r>
            <a:endParaRPr lang="en-US" sz="19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Solution: Collaborate with cybersecurity experts and implement rigorous testing.</a:t>
            </a:r>
            <a:endParaRPr lang="en-US" sz="19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9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900" b="1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3. Pilot Testing:</a:t>
            </a:r>
            <a:endParaRPr lang="en-US" sz="1900" b="1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Deploy the system in select regions or with specific stakeholder groups.</a:t>
            </a:r>
            <a:endParaRPr lang="en-US" sz="19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Challenge: Addressing unforeseen real-world issues.</a:t>
            </a:r>
            <a:endParaRPr lang="en-US" sz="19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Solution: Monitor closely, gather feedback, and iteratively refine the system.</a:t>
            </a:r>
            <a:endParaRPr lang="en-US" sz="19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9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900" b="1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4. Global Scaling:</a:t>
            </a:r>
            <a:endParaRPr lang="en-US" sz="1900" b="1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Extend the system across different regions, adapting to local needs.</a:t>
            </a:r>
            <a:endParaRPr lang="en-US" sz="19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Challenge: Overcoming cultural, regulatory, and infrastructure differences.</a:t>
            </a:r>
            <a:endParaRPr lang="en-US" sz="19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Solution: Foster local partnerships and customize implementations per region.</a:t>
            </a:r>
            <a:endParaRPr lang="en-US" sz="19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33"/>
          <p:cNvSpPr txBox="1"/>
          <p:nvPr>
            <p:ph type="title"/>
          </p:nvPr>
        </p:nvSpPr>
        <p:spPr>
          <a:xfrm>
            <a:off x="2984500" y="2002790"/>
            <a:ext cx="5450205" cy="12376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>
                <a:solidFill>
                  <a:srgbClr val="0D678F"/>
                </a:solidFill>
              </a:rPr>
              <a:t>The Wow Factor</a:t>
            </a:r>
            <a:endParaRPr lang="en-US">
              <a:solidFill>
                <a:srgbClr val="0D678F"/>
              </a:solidFill>
            </a:endParaRPr>
          </a:p>
        </p:txBody>
      </p:sp>
      <p:sp>
        <p:nvSpPr>
          <p:cNvPr id="1001" name="Google Shape;1001;p33"/>
          <p:cNvSpPr txBox="1"/>
          <p:nvPr>
            <p:ph type="ctrTitle" idx="2"/>
          </p:nvPr>
        </p:nvSpPr>
        <p:spPr>
          <a:xfrm>
            <a:off x="2990750" y="2787915"/>
            <a:ext cx="5450400" cy="33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400">
                <a:solidFill>
                  <a:srgbClr val="126B8F"/>
                </a:solidFill>
              </a:rPr>
              <a:t>WOW!</a:t>
            </a:r>
            <a:endParaRPr lang="en-US" sz="1400">
              <a:solidFill>
                <a:srgbClr val="126B8F"/>
              </a:solidFill>
            </a:endParaRPr>
          </a:p>
        </p:txBody>
      </p:sp>
      <p:sp>
        <p:nvSpPr>
          <p:cNvPr id="1002" name="Google Shape;1002;p33"/>
          <p:cNvSpPr txBox="1"/>
          <p:nvPr>
            <p:ph type="title" idx="3"/>
          </p:nvPr>
        </p:nvSpPr>
        <p:spPr>
          <a:xfrm>
            <a:off x="2984400" y="915495"/>
            <a:ext cx="2469600" cy="123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07.</a:t>
            </a:r>
            <a:endParaRPr lang="en-US"/>
          </a:p>
        </p:txBody>
      </p:sp>
      <p:grpSp>
        <p:nvGrpSpPr>
          <p:cNvPr id="1003" name="Google Shape;1003;p33"/>
          <p:cNvGrpSpPr/>
          <p:nvPr/>
        </p:nvGrpSpPr>
        <p:grpSpPr>
          <a:xfrm>
            <a:off x="0" y="3721"/>
            <a:ext cx="2828337" cy="2959406"/>
            <a:chOff x="0" y="3721"/>
            <a:chExt cx="2828337" cy="2959406"/>
          </a:xfrm>
        </p:grpSpPr>
        <p:sp>
          <p:nvSpPr>
            <p:cNvPr id="1004" name="Google Shape;1004;p33"/>
            <p:cNvSpPr/>
            <p:nvPr/>
          </p:nvSpPr>
          <p:spPr>
            <a:xfrm>
              <a:off x="0" y="3721"/>
              <a:ext cx="2196986" cy="2320357"/>
            </a:xfrm>
            <a:custGeom>
              <a:avLst/>
              <a:gdLst/>
              <a:ahLst/>
              <a:cxnLst/>
              <a:rect l="l" t="t" r="r" b="b"/>
              <a:pathLst>
                <a:path w="4828540" h="5099685" extrusionOk="0">
                  <a:moveTo>
                    <a:pt x="4828219" y="5099477"/>
                  </a:moveTo>
                  <a:lnTo>
                    <a:pt x="4812365" y="5050834"/>
                  </a:lnTo>
                  <a:lnTo>
                    <a:pt x="4796234" y="5002358"/>
                  </a:lnTo>
                  <a:lnTo>
                    <a:pt x="4779828" y="4954049"/>
                  </a:lnTo>
                  <a:lnTo>
                    <a:pt x="4763149" y="4905910"/>
                  </a:lnTo>
                  <a:lnTo>
                    <a:pt x="4746196" y="4857939"/>
                  </a:lnTo>
                  <a:lnTo>
                    <a:pt x="4728973" y="4810139"/>
                  </a:lnTo>
                  <a:lnTo>
                    <a:pt x="4711478" y="4762509"/>
                  </a:lnTo>
                  <a:lnTo>
                    <a:pt x="4693715" y="4715049"/>
                  </a:lnTo>
                  <a:lnTo>
                    <a:pt x="4675683" y="4667762"/>
                  </a:lnTo>
                  <a:lnTo>
                    <a:pt x="4657385" y="4620646"/>
                  </a:lnTo>
                  <a:lnTo>
                    <a:pt x="4638820" y="4573703"/>
                  </a:lnTo>
                  <a:lnTo>
                    <a:pt x="4619991" y="4526933"/>
                  </a:lnTo>
                  <a:lnTo>
                    <a:pt x="4600899" y="4480338"/>
                  </a:lnTo>
                  <a:lnTo>
                    <a:pt x="4581544" y="4433916"/>
                  </a:lnTo>
                  <a:lnTo>
                    <a:pt x="4561928" y="4387670"/>
                  </a:lnTo>
                  <a:lnTo>
                    <a:pt x="4542051" y="4341600"/>
                  </a:lnTo>
                  <a:lnTo>
                    <a:pt x="4521916" y="4295706"/>
                  </a:lnTo>
                  <a:lnTo>
                    <a:pt x="4501523" y="4249988"/>
                  </a:lnTo>
                  <a:lnTo>
                    <a:pt x="4480874" y="4204448"/>
                  </a:lnTo>
                  <a:lnTo>
                    <a:pt x="4459969" y="4159087"/>
                  </a:lnTo>
                  <a:lnTo>
                    <a:pt x="4438810" y="4113903"/>
                  </a:lnTo>
                  <a:lnTo>
                    <a:pt x="4417397" y="4068899"/>
                  </a:lnTo>
                  <a:lnTo>
                    <a:pt x="4395733" y="4024075"/>
                  </a:lnTo>
                  <a:lnTo>
                    <a:pt x="4373818" y="3979431"/>
                  </a:lnTo>
                  <a:lnTo>
                    <a:pt x="4351653" y="3934968"/>
                  </a:lnTo>
                  <a:lnTo>
                    <a:pt x="4329239" y="3890687"/>
                  </a:lnTo>
                  <a:lnTo>
                    <a:pt x="4302320" y="3838374"/>
                  </a:lnTo>
                  <a:lnTo>
                    <a:pt x="4275054" y="3786318"/>
                  </a:lnTo>
                  <a:lnTo>
                    <a:pt x="4247443" y="3734521"/>
                  </a:lnTo>
                  <a:lnTo>
                    <a:pt x="4219490" y="3682983"/>
                  </a:lnTo>
                  <a:lnTo>
                    <a:pt x="4191196" y="3631706"/>
                  </a:lnTo>
                  <a:lnTo>
                    <a:pt x="4162564" y="3580691"/>
                  </a:lnTo>
                  <a:lnTo>
                    <a:pt x="4133595" y="3529938"/>
                  </a:lnTo>
                  <a:lnTo>
                    <a:pt x="4104290" y="3479449"/>
                  </a:lnTo>
                  <a:lnTo>
                    <a:pt x="4074653" y="3429224"/>
                  </a:lnTo>
                  <a:lnTo>
                    <a:pt x="4044685" y="3379265"/>
                  </a:lnTo>
                  <a:lnTo>
                    <a:pt x="4014388" y="3329572"/>
                  </a:lnTo>
                  <a:lnTo>
                    <a:pt x="3983763" y="3280146"/>
                  </a:lnTo>
                  <a:lnTo>
                    <a:pt x="3952814" y="3230989"/>
                  </a:lnTo>
                  <a:lnTo>
                    <a:pt x="3921541" y="3182102"/>
                  </a:lnTo>
                  <a:lnTo>
                    <a:pt x="3889946" y="3133485"/>
                  </a:lnTo>
                  <a:lnTo>
                    <a:pt x="3858033" y="3085139"/>
                  </a:lnTo>
                  <a:lnTo>
                    <a:pt x="3825801" y="3037066"/>
                  </a:lnTo>
                  <a:lnTo>
                    <a:pt x="3793255" y="2989266"/>
                  </a:lnTo>
                  <a:lnTo>
                    <a:pt x="3760394" y="2941741"/>
                  </a:lnTo>
                  <a:lnTo>
                    <a:pt x="3727222" y="2894491"/>
                  </a:lnTo>
                  <a:lnTo>
                    <a:pt x="3693740" y="2847517"/>
                  </a:lnTo>
                  <a:lnTo>
                    <a:pt x="3659950" y="2800821"/>
                  </a:lnTo>
                  <a:lnTo>
                    <a:pt x="3625854" y="2754403"/>
                  </a:lnTo>
                  <a:lnTo>
                    <a:pt x="3591455" y="2708264"/>
                  </a:lnTo>
                  <a:lnTo>
                    <a:pt x="3556753" y="2662406"/>
                  </a:lnTo>
                  <a:lnTo>
                    <a:pt x="3521751" y="2616829"/>
                  </a:lnTo>
                  <a:lnTo>
                    <a:pt x="3486451" y="2571534"/>
                  </a:lnTo>
                  <a:lnTo>
                    <a:pt x="3450854" y="2526523"/>
                  </a:lnTo>
                  <a:lnTo>
                    <a:pt x="3414963" y="2481796"/>
                  </a:lnTo>
                  <a:lnTo>
                    <a:pt x="3378780" y="2437354"/>
                  </a:lnTo>
                  <a:lnTo>
                    <a:pt x="3342306" y="2393198"/>
                  </a:lnTo>
                  <a:lnTo>
                    <a:pt x="3305544" y="2349330"/>
                  </a:lnTo>
                  <a:lnTo>
                    <a:pt x="3268495" y="2305750"/>
                  </a:lnTo>
                  <a:lnTo>
                    <a:pt x="3231161" y="2262459"/>
                  </a:lnTo>
                  <a:lnTo>
                    <a:pt x="3193545" y="2219458"/>
                  </a:lnTo>
                  <a:lnTo>
                    <a:pt x="3155648" y="2176749"/>
                  </a:lnTo>
                  <a:lnTo>
                    <a:pt x="3117472" y="2134332"/>
                  </a:lnTo>
                  <a:lnTo>
                    <a:pt x="3079018" y="2092208"/>
                  </a:lnTo>
                  <a:lnTo>
                    <a:pt x="3040290" y="2050378"/>
                  </a:lnTo>
                  <a:lnTo>
                    <a:pt x="3001289" y="2008843"/>
                  </a:lnTo>
                  <a:lnTo>
                    <a:pt x="2962017" y="1967604"/>
                  </a:lnTo>
                  <a:lnTo>
                    <a:pt x="2922475" y="1926663"/>
                  </a:lnTo>
                  <a:lnTo>
                    <a:pt x="2882666" y="1886019"/>
                  </a:lnTo>
                  <a:lnTo>
                    <a:pt x="2842591" y="1845675"/>
                  </a:lnTo>
                  <a:lnTo>
                    <a:pt x="2802253" y="1805631"/>
                  </a:lnTo>
                  <a:lnTo>
                    <a:pt x="2761654" y="1765888"/>
                  </a:lnTo>
                  <a:lnTo>
                    <a:pt x="2720795" y="1726447"/>
                  </a:lnTo>
                  <a:lnTo>
                    <a:pt x="2679678" y="1687309"/>
                  </a:lnTo>
                  <a:lnTo>
                    <a:pt x="2638305" y="1648475"/>
                  </a:lnTo>
                  <a:lnTo>
                    <a:pt x="2596679" y="1609946"/>
                  </a:lnTo>
                  <a:lnTo>
                    <a:pt x="2554801" y="1571723"/>
                  </a:lnTo>
                  <a:lnTo>
                    <a:pt x="2512672" y="1533807"/>
                  </a:lnTo>
                  <a:lnTo>
                    <a:pt x="2470296" y="1496199"/>
                  </a:lnTo>
                  <a:lnTo>
                    <a:pt x="2427674" y="1458901"/>
                  </a:lnTo>
                  <a:lnTo>
                    <a:pt x="2384807" y="1421912"/>
                  </a:lnTo>
                  <a:lnTo>
                    <a:pt x="2341698" y="1385234"/>
                  </a:lnTo>
                  <a:lnTo>
                    <a:pt x="2298349" y="1348868"/>
                  </a:lnTo>
                  <a:lnTo>
                    <a:pt x="2254762" y="1312815"/>
                  </a:lnTo>
                  <a:lnTo>
                    <a:pt x="2210938" y="1277076"/>
                  </a:lnTo>
                  <a:lnTo>
                    <a:pt x="2166879" y="1241652"/>
                  </a:lnTo>
                  <a:lnTo>
                    <a:pt x="2122588" y="1206544"/>
                  </a:lnTo>
                  <a:lnTo>
                    <a:pt x="2078066" y="1171752"/>
                  </a:lnTo>
                  <a:lnTo>
                    <a:pt x="2033316" y="1137279"/>
                  </a:lnTo>
                  <a:lnTo>
                    <a:pt x="1988339" y="1103124"/>
                  </a:lnTo>
                  <a:lnTo>
                    <a:pt x="1943137" y="1069290"/>
                  </a:lnTo>
                  <a:lnTo>
                    <a:pt x="1897711" y="1035776"/>
                  </a:lnTo>
                  <a:lnTo>
                    <a:pt x="1852065" y="1002584"/>
                  </a:lnTo>
                  <a:lnTo>
                    <a:pt x="1806200" y="969715"/>
                  </a:lnTo>
                  <a:lnTo>
                    <a:pt x="1760118" y="937170"/>
                  </a:lnTo>
                  <a:lnTo>
                    <a:pt x="1713820" y="904949"/>
                  </a:lnTo>
                  <a:lnTo>
                    <a:pt x="1667309" y="873054"/>
                  </a:lnTo>
                  <a:lnTo>
                    <a:pt x="1620587" y="841486"/>
                  </a:lnTo>
                  <a:lnTo>
                    <a:pt x="1573655" y="810246"/>
                  </a:lnTo>
                  <a:lnTo>
                    <a:pt x="1526516" y="779335"/>
                  </a:lnTo>
                  <a:lnTo>
                    <a:pt x="1479171" y="748753"/>
                  </a:lnTo>
                  <a:lnTo>
                    <a:pt x="1431623" y="718503"/>
                  </a:lnTo>
                  <a:lnTo>
                    <a:pt x="1383873" y="688583"/>
                  </a:lnTo>
                  <a:lnTo>
                    <a:pt x="1335923" y="658997"/>
                  </a:lnTo>
                  <a:lnTo>
                    <a:pt x="1287775" y="629744"/>
                  </a:lnTo>
                  <a:lnTo>
                    <a:pt x="1239431" y="600826"/>
                  </a:lnTo>
                  <a:lnTo>
                    <a:pt x="1190894" y="572244"/>
                  </a:lnTo>
                  <a:lnTo>
                    <a:pt x="1142164" y="543998"/>
                  </a:lnTo>
                  <a:lnTo>
                    <a:pt x="1093244" y="516090"/>
                  </a:lnTo>
                  <a:lnTo>
                    <a:pt x="1044136" y="488521"/>
                  </a:lnTo>
                  <a:lnTo>
                    <a:pt x="994841" y="461291"/>
                  </a:lnTo>
                  <a:lnTo>
                    <a:pt x="945363" y="434402"/>
                  </a:lnTo>
                  <a:lnTo>
                    <a:pt x="895701" y="407855"/>
                  </a:lnTo>
                  <a:lnTo>
                    <a:pt x="845860" y="381650"/>
                  </a:lnTo>
                  <a:lnTo>
                    <a:pt x="795839" y="355789"/>
                  </a:lnTo>
                  <a:lnTo>
                    <a:pt x="745643" y="330272"/>
                  </a:lnTo>
                  <a:lnTo>
                    <a:pt x="695271" y="305101"/>
                  </a:lnTo>
                  <a:lnTo>
                    <a:pt x="644727" y="280276"/>
                  </a:lnTo>
                  <a:lnTo>
                    <a:pt x="594011" y="255799"/>
                  </a:lnTo>
                  <a:lnTo>
                    <a:pt x="543127" y="231671"/>
                  </a:lnTo>
                  <a:lnTo>
                    <a:pt x="492076" y="207892"/>
                  </a:lnTo>
                  <a:lnTo>
                    <a:pt x="440860" y="184464"/>
                  </a:lnTo>
                  <a:lnTo>
                    <a:pt x="389481" y="161387"/>
                  </a:lnTo>
                  <a:lnTo>
                    <a:pt x="337940" y="138662"/>
                  </a:lnTo>
                  <a:lnTo>
                    <a:pt x="286241" y="116291"/>
                  </a:lnTo>
                  <a:lnTo>
                    <a:pt x="234384" y="94275"/>
                  </a:lnTo>
                  <a:lnTo>
                    <a:pt x="182371" y="72614"/>
                  </a:lnTo>
                  <a:lnTo>
                    <a:pt x="130205" y="51309"/>
                  </a:lnTo>
                  <a:lnTo>
                    <a:pt x="77888" y="30362"/>
                  </a:lnTo>
                  <a:lnTo>
                    <a:pt x="25421" y="9774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26B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1607828" y="861591"/>
              <a:ext cx="1204817" cy="485683"/>
            </a:xfrm>
            <a:custGeom>
              <a:avLst/>
              <a:gdLst/>
              <a:ahLst/>
              <a:cxnLst/>
              <a:rect l="l" t="t" r="r" b="b"/>
              <a:pathLst>
                <a:path w="2647950" h="1067435" extrusionOk="0">
                  <a:moveTo>
                    <a:pt x="1200661" y="0"/>
                  </a:moveTo>
                  <a:lnTo>
                    <a:pt x="1155563" y="232"/>
                  </a:lnTo>
                  <a:lnTo>
                    <a:pt x="1110462" y="1511"/>
                  </a:lnTo>
                  <a:lnTo>
                    <a:pt x="1065376" y="3836"/>
                  </a:lnTo>
                  <a:lnTo>
                    <a:pt x="1020325" y="7210"/>
                  </a:lnTo>
                  <a:lnTo>
                    <a:pt x="975329" y="11634"/>
                  </a:lnTo>
                  <a:lnTo>
                    <a:pt x="930407" y="17111"/>
                  </a:lnTo>
                  <a:lnTo>
                    <a:pt x="885577" y="23642"/>
                  </a:lnTo>
                  <a:lnTo>
                    <a:pt x="840861" y="31228"/>
                  </a:lnTo>
                  <a:lnTo>
                    <a:pt x="796276" y="39871"/>
                  </a:lnTo>
                  <a:lnTo>
                    <a:pt x="751842" y="49574"/>
                  </a:lnTo>
                  <a:lnTo>
                    <a:pt x="707580" y="60337"/>
                  </a:lnTo>
                  <a:lnTo>
                    <a:pt x="663507" y="72162"/>
                  </a:lnTo>
                  <a:lnTo>
                    <a:pt x="619643" y="85052"/>
                  </a:lnTo>
                  <a:lnTo>
                    <a:pt x="576009" y="99007"/>
                  </a:lnTo>
                  <a:lnTo>
                    <a:pt x="532623" y="114030"/>
                  </a:lnTo>
                  <a:lnTo>
                    <a:pt x="489504" y="130121"/>
                  </a:lnTo>
                  <a:lnTo>
                    <a:pt x="446672" y="147284"/>
                  </a:lnTo>
                  <a:lnTo>
                    <a:pt x="404146" y="165519"/>
                  </a:lnTo>
                  <a:lnTo>
                    <a:pt x="361946" y="184829"/>
                  </a:lnTo>
                  <a:lnTo>
                    <a:pt x="320091" y="205214"/>
                  </a:lnTo>
                  <a:lnTo>
                    <a:pt x="278601" y="226677"/>
                  </a:lnTo>
                  <a:lnTo>
                    <a:pt x="237494" y="249219"/>
                  </a:lnTo>
                  <a:lnTo>
                    <a:pt x="196791" y="272842"/>
                  </a:lnTo>
                  <a:lnTo>
                    <a:pt x="156510" y="297548"/>
                  </a:lnTo>
                  <a:lnTo>
                    <a:pt x="116671" y="323339"/>
                  </a:lnTo>
                  <a:lnTo>
                    <a:pt x="77293" y="350215"/>
                  </a:lnTo>
                  <a:lnTo>
                    <a:pt x="38396" y="378180"/>
                  </a:lnTo>
                  <a:lnTo>
                    <a:pt x="0" y="407234"/>
                  </a:lnTo>
                  <a:lnTo>
                    <a:pt x="46291" y="456447"/>
                  </a:lnTo>
                  <a:lnTo>
                    <a:pt x="79844" y="491249"/>
                  </a:lnTo>
                  <a:lnTo>
                    <a:pt x="114072" y="525049"/>
                  </a:lnTo>
                  <a:lnTo>
                    <a:pt x="148955" y="557844"/>
                  </a:lnTo>
                  <a:lnTo>
                    <a:pt x="184474" y="589634"/>
                  </a:lnTo>
                  <a:lnTo>
                    <a:pt x="220609" y="620416"/>
                  </a:lnTo>
                  <a:lnTo>
                    <a:pt x="257340" y="650189"/>
                  </a:lnTo>
                  <a:lnTo>
                    <a:pt x="294647" y="678951"/>
                  </a:lnTo>
                  <a:lnTo>
                    <a:pt x="332511" y="706700"/>
                  </a:lnTo>
                  <a:lnTo>
                    <a:pt x="370913" y="733435"/>
                  </a:lnTo>
                  <a:lnTo>
                    <a:pt x="409831" y="759153"/>
                  </a:lnTo>
                  <a:lnTo>
                    <a:pt x="449247" y="783853"/>
                  </a:lnTo>
                  <a:lnTo>
                    <a:pt x="489141" y="807534"/>
                  </a:lnTo>
                  <a:lnTo>
                    <a:pt x="529493" y="830193"/>
                  </a:lnTo>
                  <a:lnTo>
                    <a:pt x="570282" y="851829"/>
                  </a:lnTo>
                  <a:lnTo>
                    <a:pt x="611491" y="872439"/>
                  </a:lnTo>
                  <a:lnTo>
                    <a:pt x="653098" y="892024"/>
                  </a:lnTo>
                  <a:lnTo>
                    <a:pt x="695084" y="910579"/>
                  </a:lnTo>
                  <a:lnTo>
                    <a:pt x="737429" y="928105"/>
                  </a:lnTo>
                  <a:lnTo>
                    <a:pt x="780114" y="944599"/>
                  </a:lnTo>
                  <a:lnTo>
                    <a:pt x="823119" y="960059"/>
                  </a:lnTo>
                  <a:lnTo>
                    <a:pt x="866423" y="974484"/>
                  </a:lnTo>
                  <a:lnTo>
                    <a:pt x="910008" y="987872"/>
                  </a:lnTo>
                  <a:lnTo>
                    <a:pt x="953854" y="1000221"/>
                  </a:lnTo>
                  <a:lnTo>
                    <a:pt x="997940" y="1011529"/>
                  </a:lnTo>
                  <a:lnTo>
                    <a:pt x="1042247" y="1021795"/>
                  </a:lnTo>
                  <a:lnTo>
                    <a:pt x="1086755" y="1031017"/>
                  </a:lnTo>
                  <a:lnTo>
                    <a:pt x="1131445" y="1039193"/>
                  </a:lnTo>
                  <a:lnTo>
                    <a:pt x="1176296" y="1046322"/>
                  </a:lnTo>
                  <a:lnTo>
                    <a:pt x="1221290" y="1052401"/>
                  </a:lnTo>
                  <a:lnTo>
                    <a:pt x="1266406" y="1057429"/>
                  </a:lnTo>
                  <a:lnTo>
                    <a:pt x="1311624" y="1061405"/>
                  </a:lnTo>
                  <a:lnTo>
                    <a:pt x="1356925" y="1064326"/>
                  </a:lnTo>
                  <a:lnTo>
                    <a:pt x="1402289" y="1066191"/>
                  </a:lnTo>
                  <a:lnTo>
                    <a:pt x="1447697" y="1066998"/>
                  </a:lnTo>
                  <a:lnTo>
                    <a:pt x="1493128" y="1066746"/>
                  </a:lnTo>
                  <a:lnTo>
                    <a:pt x="1538562" y="1065432"/>
                  </a:lnTo>
                  <a:lnTo>
                    <a:pt x="1583981" y="1063055"/>
                  </a:lnTo>
                  <a:lnTo>
                    <a:pt x="1629364" y="1059613"/>
                  </a:lnTo>
                  <a:lnTo>
                    <a:pt x="1674691" y="1055104"/>
                  </a:lnTo>
                  <a:lnTo>
                    <a:pt x="1719944" y="1049527"/>
                  </a:lnTo>
                  <a:lnTo>
                    <a:pt x="1765101" y="1042880"/>
                  </a:lnTo>
                  <a:lnTo>
                    <a:pt x="1810143" y="1035161"/>
                  </a:lnTo>
                  <a:lnTo>
                    <a:pt x="1855051" y="1026369"/>
                  </a:lnTo>
                  <a:lnTo>
                    <a:pt x="1899805" y="1016501"/>
                  </a:lnTo>
                  <a:lnTo>
                    <a:pt x="1944385" y="1005556"/>
                  </a:lnTo>
                  <a:lnTo>
                    <a:pt x="1988771" y="993532"/>
                  </a:lnTo>
                  <a:lnTo>
                    <a:pt x="2032944" y="980428"/>
                  </a:lnTo>
                  <a:lnTo>
                    <a:pt x="2076883" y="966242"/>
                  </a:lnTo>
                  <a:lnTo>
                    <a:pt x="2120570" y="950972"/>
                  </a:lnTo>
                  <a:lnTo>
                    <a:pt x="2163984" y="934616"/>
                  </a:lnTo>
                  <a:lnTo>
                    <a:pt x="2207105" y="917172"/>
                  </a:lnTo>
                  <a:lnTo>
                    <a:pt x="2249914" y="898639"/>
                  </a:lnTo>
                  <a:lnTo>
                    <a:pt x="2292391" y="879016"/>
                  </a:lnTo>
                  <a:lnTo>
                    <a:pt x="2334517" y="858299"/>
                  </a:lnTo>
                  <a:lnTo>
                    <a:pt x="2376271" y="836489"/>
                  </a:lnTo>
                  <a:lnTo>
                    <a:pt x="2417634" y="813582"/>
                  </a:lnTo>
                  <a:lnTo>
                    <a:pt x="2458585" y="789577"/>
                  </a:lnTo>
                  <a:lnTo>
                    <a:pt x="2499107" y="764473"/>
                  </a:lnTo>
                  <a:lnTo>
                    <a:pt x="2539177" y="738267"/>
                  </a:lnTo>
                  <a:lnTo>
                    <a:pt x="2578778" y="710958"/>
                  </a:lnTo>
                  <a:lnTo>
                    <a:pt x="2617888" y="682545"/>
                  </a:lnTo>
                  <a:lnTo>
                    <a:pt x="2647343" y="660598"/>
                  </a:lnTo>
                  <a:lnTo>
                    <a:pt x="2626202" y="637258"/>
                  </a:lnTo>
                  <a:lnTo>
                    <a:pt x="2593441" y="601972"/>
                  </a:lnTo>
                  <a:lnTo>
                    <a:pt x="2559997" y="567671"/>
                  </a:lnTo>
                  <a:lnTo>
                    <a:pt x="2525891" y="534358"/>
                  </a:lnTo>
                  <a:lnTo>
                    <a:pt x="2491142" y="502035"/>
                  </a:lnTo>
                  <a:lnTo>
                    <a:pt x="2455769" y="470702"/>
                  </a:lnTo>
                  <a:lnTo>
                    <a:pt x="2419792" y="440362"/>
                  </a:lnTo>
                  <a:lnTo>
                    <a:pt x="2383230" y="411017"/>
                  </a:lnTo>
                  <a:lnTo>
                    <a:pt x="2346102" y="382668"/>
                  </a:lnTo>
                  <a:lnTo>
                    <a:pt x="2308428" y="355317"/>
                  </a:lnTo>
                  <a:lnTo>
                    <a:pt x="2270227" y="328966"/>
                  </a:lnTo>
                  <a:lnTo>
                    <a:pt x="2231519" y="303615"/>
                  </a:lnTo>
                  <a:lnTo>
                    <a:pt x="2192323" y="279268"/>
                  </a:lnTo>
                  <a:lnTo>
                    <a:pt x="2152658" y="255925"/>
                  </a:lnTo>
                  <a:lnTo>
                    <a:pt x="2112544" y="233589"/>
                  </a:lnTo>
                  <a:lnTo>
                    <a:pt x="2071999" y="212261"/>
                  </a:lnTo>
                  <a:lnTo>
                    <a:pt x="2031044" y="191942"/>
                  </a:lnTo>
                  <a:lnTo>
                    <a:pt x="1989698" y="172635"/>
                  </a:lnTo>
                  <a:lnTo>
                    <a:pt x="1947980" y="154341"/>
                  </a:lnTo>
                  <a:lnTo>
                    <a:pt x="1905910" y="137062"/>
                  </a:lnTo>
                  <a:lnTo>
                    <a:pt x="1863507" y="120799"/>
                  </a:lnTo>
                  <a:lnTo>
                    <a:pt x="1820790" y="105555"/>
                  </a:lnTo>
                  <a:lnTo>
                    <a:pt x="1777778" y="91331"/>
                  </a:lnTo>
                  <a:lnTo>
                    <a:pt x="1734492" y="78128"/>
                  </a:lnTo>
                  <a:lnTo>
                    <a:pt x="1690950" y="65949"/>
                  </a:lnTo>
                  <a:lnTo>
                    <a:pt x="1647171" y="54794"/>
                  </a:lnTo>
                  <a:lnTo>
                    <a:pt x="1603176" y="44666"/>
                  </a:lnTo>
                  <a:lnTo>
                    <a:pt x="1558984" y="35567"/>
                  </a:lnTo>
                  <a:lnTo>
                    <a:pt x="1514613" y="27498"/>
                  </a:lnTo>
                  <a:lnTo>
                    <a:pt x="1470084" y="20461"/>
                  </a:lnTo>
                  <a:lnTo>
                    <a:pt x="1425415" y="14457"/>
                  </a:lnTo>
                  <a:lnTo>
                    <a:pt x="1380627" y="9488"/>
                  </a:lnTo>
                  <a:lnTo>
                    <a:pt x="1335738" y="5556"/>
                  </a:lnTo>
                  <a:lnTo>
                    <a:pt x="1290767" y="2663"/>
                  </a:lnTo>
                  <a:lnTo>
                    <a:pt x="1245735" y="810"/>
                  </a:lnTo>
                  <a:lnTo>
                    <a:pt x="1200661" y="0"/>
                  </a:lnTo>
                  <a:close/>
                </a:path>
              </a:pathLst>
            </a:custGeom>
            <a:solidFill>
              <a:srgbClr val="01AF9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987001" y="1019324"/>
              <a:ext cx="388026" cy="908380"/>
            </a:xfrm>
            <a:custGeom>
              <a:avLst/>
              <a:gdLst/>
              <a:ahLst/>
              <a:cxnLst/>
              <a:rect l="l" t="t" r="r" b="b"/>
              <a:pathLst>
                <a:path w="852805" h="1996439" extrusionOk="0">
                  <a:moveTo>
                    <a:pt x="632836" y="0"/>
                  </a:moveTo>
                  <a:lnTo>
                    <a:pt x="574604" y="43221"/>
                  </a:lnTo>
                  <a:lnTo>
                    <a:pt x="537098" y="73292"/>
                  </a:lnTo>
                  <a:lnTo>
                    <a:pt x="500796" y="104358"/>
                  </a:lnTo>
                  <a:lnTo>
                    <a:pt x="465706" y="136386"/>
                  </a:lnTo>
                  <a:lnTo>
                    <a:pt x="431834" y="169342"/>
                  </a:lnTo>
                  <a:lnTo>
                    <a:pt x="399186" y="203194"/>
                  </a:lnTo>
                  <a:lnTo>
                    <a:pt x="367769" y="237908"/>
                  </a:lnTo>
                  <a:lnTo>
                    <a:pt x="337590" y="273452"/>
                  </a:lnTo>
                  <a:lnTo>
                    <a:pt x="308655" y="309792"/>
                  </a:lnTo>
                  <a:lnTo>
                    <a:pt x="280970" y="346895"/>
                  </a:lnTo>
                  <a:lnTo>
                    <a:pt x="254543" y="384729"/>
                  </a:lnTo>
                  <a:lnTo>
                    <a:pt x="229379" y="423260"/>
                  </a:lnTo>
                  <a:lnTo>
                    <a:pt x="205486" y="462455"/>
                  </a:lnTo>
                  <a:lnTo>
                    <a:pt x="182869" y="502281"/>
                  </a:lnTo>
                  <a:lnTo>
                    <a:pt x="161536" y="542705"/>
                  </a:lnTo>
                  <a:lnTo>
                    <a:pt x="141493" y="583694"/>
                  </a:lnTo>
                  <a:lnTo>
                    <a:pt x="122746" y="625214"/>
                  </a:lnTo>
                  <a:lnTo>
                    <a:pt x="105302" y="667234"/>
                  </a:lnTo>
                  <a:lnTo>
                    <a:pt x="89168" y="709719"/>
                  </a:lnTo>
                  <a:lnTo>
                    <a:pt x="74350" y="752638"/>
                  </a:lnTo>
                  <a:lnTo>
                    <a:pt x="60854" y="795956"/>
                  </a:lnTo>
                  <a:lnTo>
                    <a:pt x="48688" y="839640"/>
                  </a:lnTo>
                  <a:lnTo>
                    <a:pt x="37858" y="883658"/>
                  </a:lnTo>
                  <a:lnTo>
                    <a:pt x="28370" y="927976"/>
                  </a:lnTo>
                  <a:lnTo>
                    <a:pt x="20231" y="972562"/>
                  </a:lnTo>
                  <a:lnTo>
                    <a:pt x="13448" y="1017383"/>
                  </a:lnTo>
                  <a:lnTo>
                    <a:pt x="8026" y="1062404"/>
                  </a:lnTo>
                  <a:lnTo>
                    <a:pt x="3973" y="1107594"/>
                  </a:lnTo>
                  <a:lnTo>
                    <a:pt x="1296" y="1152920"/>
                  </a:lnTo>
                  <a:lnTo>
                    <a:pt x="0" y="1198347"/>
                  </a:lnTo>
                  <a:lnTo>
                    <a:pt x="92" y="1243843"/>
                  </a:lnTo>
                  <a:lnTo>
                    <a:pt x="1579" y="1289376"/>
                  </a:lnTo>
                  <a:lnTo>
                    <a:pt x="4467" y="1334911"/>
                  </a:lnTo>
                  <a:lnTo>
                    <a:pt x="8763" y="1380417"/>
                  </a:lnTo>
                  <a:lnTo>
                    <a:pt x="14474" y="1425859"/>
                  </a:lnTo>
                  <a:lnTo>
                    <a:pt x="21605" y="1471205"/>
                  </a:lnTo>
                  <a:lnTo>
                    <a:pt x="30165" y="1516422"/>
                  </a:lnTo>
                  <a:lnTo>
                    <a:pt x="40158" y="1561476"/>
                  </a:lnTo>
                  <a:lnTo>
                    <a:pt x="51592" y="1606336"/>
                  </a:lnTo>
                  <a:lnTo>
                    <a:pt x="64473" y="1650966"/>
                  </a:lnTo>
                  <a:lnTo>
                    <a:pt x="78808" y="1695336"/>
                  </a:lnTo>
                  <a:lnTo>
                    <a:pt x="94603" y="1739411"/>
                  </a:lnTo>
                  <a:lnTo>
                    <a:pt x="111865" y="1783158"/>
                  </a:lnTo>
                  <a:lnTo>
                    <a:pt x="130601" y="1826545"/>
                  </a:lnTo>
                  <a:lnTo>
                    <a:pt x="150817" y="1869537"/>
                  </a:lnTo>
                  <a:lnTo>
                    <a:pt x="172519" y="1912104"/>
                  </a:lnTo>
                  <a:lnTo>
                    <a:pt x="195714" y="1954210"/>
                  </a:lnTo>
                  <a:lnTo>
                    <a:pt x="220409" y="1995824"/>
                  </a:lnTo>
                  <a:lnTo>
                    <a:pt x="261737" y="1964631"/>
                  </a:lnTo>
                  <a:lnTo>
                    <a:pt x="300431" y="1934430"/>
                  </a:lnTo>
                  <a:lnTo>
                    <a:pt x="337878" y="1903186"/>
                  </a:lnTo>
                  <a:lnTo>
                    <a:pt x="374073" y="1870935"/>
                  </a:lnTo>
                  <a:lnTo>
                    <a:pt x="409007" y="1837712"/>
                  </a:lnTo>
                  <a:lnTo>
                    <a:pt x="442675" y="1803551"/>
                  </a:lnTo>
                  <a:lnTo>
                    <a:pt x="475069" y="1768487"/>
                  </a:lnTo>
                  <a:lnTo>
                    <a:pt x="506182" y="1732554"/>
                  </a:lnTo>
                  <a:lnTo>
                    <a:pt x="536008" y="1695787"/>
                  </a:lnTo>
                  <a:lnTo>
                    <a:pt x="564539" y="1658222"/>
                  </a:lnTo>
                  <a:lnTo>
                    <a:pt x="591769" y="1619893"/>
                  </a:lnTo>
                  <a:lnTo>
                    <a:pt x="617690" y="1580834"/>
                  </a:lnTo>
                  <a:lnTo>
                    <a:pt x="642297" y="1541080"/>
                  </a:lnTo>
                  <a:lnTo>
                    <a:pt x="665581" y="1500667"/>
                  </a:lnTo>
                  <a:lnTo>
                    <a:pt x="687537" y="1459629"/>
                  </a:lnTo>
                  <a:lnTo>
                    <a:pt x="708156" y="1418000"/>
                  </a:lnTo>
                  <a:lnTo>
                    <a:pt x="727433" y="1375815"/>
                  </a:lnTo>
                  <a:lnTo>
                    <a:pt x="745360" y="1333110"/>
                  </a:lnTo>
                  <a:lnTo>
                    <a:pt x="761931" y="1289918"/>
                  </a:lnTo>
                  <a:lnTo>
                    <a:pt x="777138" y="1246275"/>
                  </a:lnTo>
                  <a:lnTo>
                    <a:pt x="790975" y="1202216"/>
                  </a:lnTo>
                  <a:lnTo>
                    <a:pt x="803435" y="1157774"/>
                  </a:lnTo>
                  <a:lnTo>
                    <a:pt x="814510" y="1112986"/>
                  </a:lnTo>
                  <a:lnTo>
                    <a:pt x="824194" y="1067885"/>
                  </a:lnTo>
                  <a:lnTo>
                    <a:pt x="832480" y="1022506"/>
                  </a:lnTo>
                  <a:lnTo>
                    <a:pt x="839362" y="976884"/>
                  </a:lnTo>
                  <a:lnTo>
                    <a:pt x="844831" y="931054"/>
                  </a:lnTo>
                  <a:lnTo>
                    <a:pt x="848882" y="885051"/>
                  </a:lnTo>
                  <a:lnTo>
                    <a:pt x="851508" y="838909"/>
                  </a:lnTo>
                  <a:lnTo>
                    <a:pt x="852700" y="792664"/>
                  </a:lnTo>
                  <a:lnTo>
                    <a:pt x="852454" y="746349"/>
                  </a:lnTo>
                  <a:lnTo>
                    <a:pt x="850761" y="700000"/>
                  </a:lnTo>
                  <a:lnTo>
                    <a:pt x="847615" y="653651"/>
                  </a:lnTo>
                  <a:lnTo>
                    <a:pt x="843009" y="607337"/>
                  </a:lnTo>
                  <a:lnTo>
                    <a:pt x="836936" y="561093"/>
                  </a:lnTo>
                  <a:lnTo>
                    <a:pt x="829388" y="514953"/>
                  </a:lnTo>
                  <a:lnTo>
                    <a:pt x="820361" y="468953"/>
                  </a:lnTo>
                  <a:lnTo>
                    <a:pt x="809845" y="423127"/>
                  </a:lnTo>
                  <a:lnTo>
                    <a:pt x="797835" y="377510"/>
                  </a:lnTo>
                  <a:lnTo>
                    <a:pt x="784323" y="332136"/>
                  </a:lnTo>
                  <a:lnTo>
                    <a:pt x="769303" y="287041"/>
                  </a:lnTo>
                  <a:lnTo>
                    <a:pt x="752767" y="242259"/>
                  </a:lnTo>
                  <a:lnTo>
                    <a:pt x="734710" y="197825"/>
                  </a:lnTo>
                  <a:lnTo>
                    <a:pt x="715123" y="153773"/>
                  </a:lnTo>
                  <a:lnTo>
                    <a:pt x="694000" y="110138"/>
                  </a:lnTo>
                  <a:lnTo>
                    <a:pt x="671334" y="66956"/>
                  </a:lnTo>
                  <a:lnTo>
                    <a:pt x="647118" y="24261"/>
                  </a:lnTo>
                  <a:lnTo>
                    <a:pt x="632836" y="0"/>
                  </a:lnTo>
                  <a:close/>
                </a:path>
              </a:pathLst>
            </a:custGeom>
            <a:solidFill>
              <a:srgbClr val="01AF9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1462451" y="1026500"/>
              <a:ext cx="935828" cy="107480"/>
            </a:xfrm>
            <a:custGeom>
              <a:avLst/>
              <a:gdLst/>
              <a:ahLst/>
              <a:cxnLst/>
              <a:rect l="l" t="t" r="r" b="b"/>
              <a:pathLst>
                <a:path w="2056764" h="236219" extrusionOk="0">
                  <a:moveTo>
                    <a:pt x="0" y="0"/>
                  </a:moveTo>
                  <a:lnTo>
                    <a:pt x="2056356" y="236181"/>
                  </a:lnTo>
                </a:path>
              </a:pathLst>
            </a:custGeom>
            <a:noFill/>
            <a:ln w="9525" cap="flat" cmpd="sng">
              <a:solidFill>
                <a:srgbClr val="126B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1133803" y="861573"/>
              <a:ext cx="178844" cy="693420"/>
            </a:xfrm>
            <a:custGeom>
              <a:avLst/>
              <a:gdLst/>
              <a:ahLst/>
              <a:cxnLst/>
              <a:rect l="l" t="t" r="r" b="b"/>
              <a:pathLst>
                <a:path w="393064" h="1524000" extrusionOk="0">
                  <a:moveTo>
                    <a:pt x="392951" y="0"/>
                  </a:moveTo>
                  <a:lnTo>
                    <a:pt x="0" y="1523660"/>
                  </a:lnTo>
                </a:path>
              </a:pathLst>
            </a:custGeom>
            <a:noFill/>
            <a:ln w="9525" cap="flat" cmpd="sng">
              <a:solidFill>
                <a:srgbClr val="126B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1564290" y="1699079"/>
              <a:ext cx="1264047" cy="1264047"/>
            </a:xfrm>
            <a:custGeom>
              <a:avLst/>
              <a:gdLst/>
              <a:ahLst/>
              <a:cxnLst/>
              <a:rect l="l" t="t" r="r" b="b"/>
              <a:pathLst>
                <a:path w="2778125" h="2778125" extrusionOk="0">
                  <a:moveTo>
                    <a:pt x="1372494" y="0"/>
                  </a:moveTo>
                  <a:lnTo>
                    <a:pt x="1325431" y="1408"/>
                  </a:lnTo>
                  <a:lnTo>
                    <a:pt x="1278121" y="4423"/>
                  </a:lnTo>
                  <a:lnTo>
                    <a:pt x="1230590" y="9067"/>
                  </a:lnTo>
                  <a:lnTo>
                    <a:pt x="1183244" y="15312"/>
                  </a:lnTo>
                  <a:lnTo>
                    <a:pt x="1136480" y="23093"/>
                  </a:lnTo>
                  <a:lnTo>
                    <a:pt x="1090322" y="32383"/>
                  </a:lnTo>
                  <a:lnTo>
                    <a:pt x="1044793" y="43153"/>
                  </a:lnTo>
                  <a:lnTo>
                    <a:pt x="999915" y="55374"/>
                  </a:lnTo>
                  <a:lnTo>
                    <a:pt x="955712" y="69018"/>
                  </a:lnTo>
                  <a:lnTo>
                    <a:pt x="912205" y="84055"/>
                  </a:lnTo>
                  <a:lnTo>
                    <a:pt x="869418" y="100458"/>
                  </a:lnTo>
                  <a:lnTo>
                    <a:pt x="827373" y="118197"/>
                  </a:lnTo>
                  <a:lnTo>
                    <a:pt x="786094" y="137244"/>
                  </a:lnTo>
                  <a:lnTo>
                    <a:pt x="745602" y="157570"/>
                  </a:lnTo>
                  <a:lnTo>
                    <a:pt x="705920" y="179148"/>
                  </a:lnTo>
                  <a:lnTo>
                    <a:pt x="667072" y="201947"/>
                  </a:lnTo>
                  <a:lnTo>
                    <a:pt x="629080" y="225939"/>
                  </a:lnTo>
                  <a:lnTo>
                    <a:pt x="591967" y="251097"/>
                  </a:lnTo>
                  <a:lnTo>
                    <a:pt x="555755" y="277390"/>
                  </a:lnTo>
                  <a:lnTo>
                    <a:pt x="520468" y="304791"/>
                  </a:lnTo>
                  <a:lnTo>
                    <a:pt x="486128" y="333271"/>
                  </a:lnTo>
                  <a:lnTo>
                    <a:pt x="452757" y="362801"/>
                  </a:lnTo>
                  <a:lnTo>
                    <a:pt x="420379" y="393353"/>
                  </a:lnTo>
                  <a:lnTo>
                    <a:pt x="389016" y="424898"/>
                  </a:lnTo>
                  <a:lnTo>
                    <a:pt x="358691" y="457407"/>
                  </a:lnTo>
                  <a:lnTo>
                    <a:pt x="329426" y="490852"/>
                  </a:lnTo>
                  <a:lnTo>
                    <a:pt x="301246" y="525203"/>
                  </a:lnTo>
                  <a:lnTo>
                    <a:pt x="274171" y="560434"/>
                  </a:lnTo>
                  <a:lnTo>
                    <a:pt x="248225" y="596514"/>
                  </a:lnTo>
                  <a:lnTo>
                    <a:pt x="223431" y="633415"/>
                  </a:lnTo>
                  <a:lnTo>
                    <a:pt x="199812" y="671108"/>
                  </a:lnTo>
                  <a:lnTo>
                    <a:pt x="177389" y="709566"/>
                  </a:lnTo>
                  <a:lnTo>
                    <a:pt x="156187" y="748758"/>
                  </a:lnTo>
                  <a:lnTo>
                    <a:pt x="136227" y="788658"/>
                  </a:lnTo>
                  <a:lnTo>
                    <a:pt x="117532" y="829235"/>
                  </a:lnTo>
                  <a:lnTo>
                    <a:pt x="100126" y="870461"/>
                  </a:lnTo>
                  <a:lnTo>
                    <a:pt x="84030" y="912308"/>
                  </a:lnTo>
                  <a:lnTo>
                    <a:pt x="69268" y="954748"/>
                  </a:lnTo>
                  <a:lnTo>
                    <a:pt x="55863" y="997750"/>
                  </a:lnTo>
                  <a:lnTo>
                    <a:pt x="43836" y="1041288"/>
                  </a:lnTo>
                  <a:lnTo>
                    <a:pt x="33211" y="1085331"/>
                  </a:lnTo>
                  <a:lnTo>
                    <a:pt x="24011" y="1129852"/>
                  </a:lnTo>
                  <a:lnTo>
                    <a:pt x="16258" y="1174822"/>
                  </a:lnTo>
                  <a:lnTo>
                    <a:pt x="9975" y="1220212"/>
                  </a:lnTo>
                  <a:lnTo>
                    <a:pt x="5185" y="1265994"/>
                  </a:lnTo>
                  <a:lnTo>
                    <a:pt x="1911" y="1312138"/>
                  </a:lnTo>
                  <a:lnTo>
                    <a:pt x="175" y="1358617"/>
                  </a:lnTo>
                  <a:lnTo>
                    <a:pt x="0" y="1405402"/>
                  </a:lnTo>
                  <a:lnTo>
                    <a:pt x="1408" y="1452463"/>
                  </a:lnTo>
                  <a:lnTo>
                    <a:pt x="4423" y="1499773"/>
                  </a:lnTo>
                  <a:lnTo>
                    <a:pt x="9067" y="1547303"/>
                  </a:lnTo>
                  <a:lnTo>
                    <a:pt x="15312" y="1594650"/>
                  </a:lnTo>
                  <a:lnTo>
                    <a:pt x="23093" y="1641414"/>
                  </a:lnTo>
                  <a:lnTo>
                    <a:pt x="32383" y="1687571"/>
                  </a:lnTo>
                  <a:lnTo>
                    <a:pt x="43153" y="1733100"/>
                  </a:lnTo>
                  <a:lnTo>
                    <a:pt x="55374" y="1777978"/>
                  </a:lnTo>
                  <a:lnTo>
                    <a:pt x="69018" y="1822182"/>
                  </a:lnTo>
                  <a:lnTo>
                    <a:pt x="84055" y="1865688"/>
                  </a:lnTo>
                  <a:lnTo>
                    <a:pt x="100458" y="1908476"/>
                  </a:lnTo>
                  <a:lnTo>
                    <a:pt x="118197" y="1950520"/>
                  </a:lnTo>
                  <a:lnTo>
                    <a:pt x="137244" y="1991800"/>
                  </a:lnTo>
                  <a:lnTo>
                    <a:pt x="157571" y="2032292"/>
                  </a:lnTo>
                  <a:lnTo>
                    <a:pt x="179148" y="2071973"/>
                  </a:lnTo>
                  <a:lnTo>
                    <a:pt x="201947" y="2110821"/>
                  </a:lnTo>
                  <a:lnTo>
                    <a:pt x="225940" y="2148813"/>
                  </a:lnTo>
                  <a:lnTo>
                    <a:pt x="251097" y="2185927"/>
                  </a:lnTo>
                  <a:lnTo>
                    <a:pt x="277391" y="2222138"/>
                  </a:lnTo>
                  <a:lnTo>
                    <a:pt x="304792" y="2257426"/>
                  </a:lnTo>
                  <a:lnTo>
                    <a:pt x="333272" y="2291766"/>
                  </a:lnTo>
                  <a:lnTo>
                    <a:pt x="362802" y="2325137"/>
                  </a:lnTo>
                  <a:lnTo>
                    <a:pt x="393354" y="2357515"/>
                  </a:lnTo>
                  <a:lnTo>
                    <a:pt x="424899" y="2388878"/>
                  </a:lnTo>
                  <a:lnTo>
                    <a:pt x="457408" y="2419203"/>
                  </a:lnTo>
                  <a:lnTo>
                    <a:pt x="490853" y="2448467"/>
                  </a:lnTo>
                  <a:lnTo>
                    <a:pt x="525205" y="2476648"/>
                  </a:lnTo>
                  <a:lnTo>
                    <a:pt x="560435" y="2503723"/>
                  </a:lnTo>
                  <a:lnTo>
                    <a:pt x="596515" y="2529668"/>
                  </a:lnTo>
                  <a:lnTo>
                    <a:pt x="633416" y="2554462"/>
                  </a:lnTo>
                  <a:lnTo>
                    <a:pt x="671110" y="2578082"/>
                  </a:lnTo>
                  <a:lnTo>
                    <a:pt x="709568" y="2600504"/>
                  </a:lnTo>
                  <a:lnTo>
                    <a:pt x="748761" y="2621707"/>
                  </a:lnTo>
                  <a:lnTo>
                    <a:pt x="788660" y="2641667"/>
                  </a:lnTo>
                  <a:lnTo>
                    <a:pt x="829238" y="2660361"/>
                  </a:lnTo>
                  <a:lnTo>
                    <a:pt x="870465" y="2677768"/>
                  </a:lnTo>
                  <a:lnTo>
                    <a:pt x="912312" y="2693863"/>
                  </a:lnTo>
                  <a:lnTo>
                    <a:pt x="954752" y="2708625"/>
                  </a:lnTo>
                  <a:lnTo>
                    <a:pt x="997755" y="2722031"/>
                  </a:lnTo>
                  <a:lnTo>
                    <a:pt x="1041292" y="2734058"/>
                  </a:lnTo>
                  <a:lnTo>
                    <a:pt x="1085336" y="2744682"/>
                  </a:lnTo>
                  <a:lnTo>
                    <a:pt x="1129858" y="2753882"/>
                  </a:lnTo>
                  <a:lnTo>
                    <a:pt x="1174828" y="2761635"/>
                  </a:lnTo>
                  <a:lnTo>
                    <a:pt x="1220219" y="2767918"/>
                  </a:lnTo>
                  <a:lnTo>
                    <a:pt x="1266001" y="2772708"/>
                  </a:lnTo>
                  <a:lnTo>
                    <a:pt x="1312146" y="2775983"/>
                  </a:lnTo>
                  <a:lnTo>
                    <a:pt x="1358625" y="2777719"/>
                  </a:lnTo>
                  <a:lnTo>
                    <a:pt x="1405410" y="2777894"/>
                  </a:lnTo>
                  <a:lnTo>
                    <a:pt x="1452473" y="2776486"/>
                  </a:lnTo>
                  <a:lnTo>
                    <a:pt x="1499783" y="2773470"/>
                  </a:lnTo>
                  <a:lnTo>
                    <a:pt x="1547314" y="2768826"/>
                  </a:lnTo>
                  <a:lnTo>
                    <a:pt x="1594660" y="2762582"/>
                  </a:lnTo>
                  <a:lnTo>
                    <a:pt x="1641423" y="2754801"/>
                  </a:lnTo>
                  <a:lnTo>
                    <a:pt x="1687580" y="2745512"/>
                  </a:lnTo>
                  <a:lnTo>
                    <a:pt x="1733108" y="2734742"/>
                  </a:lnTo>
                  <a:lnTo>
                    <a:pt x="1777986" y="2722522"/>
                  </a:lnTo>
                  <a:lnTo>
                    <a:pt x="1822189" y="2708879"/>
                  </a:lnTo>
                  <a:lnTo>
                    <a:pt x="1865695" y="2693842"/>
                  </a:lnTo>
                  <a:lnTo>
                    <a:pt x="1908482" y="2677440"/>
                  </a:lnTo>
                  <a:lnTo>
                    <a:pt x="1950526" y="2659701"/>
                  </a:lnTo>
                  <a:lnTo>
                    <a:pt x="1991805" y="2640654"/>
                  </a:lnTo>
                  <a:lnTo>
                    <a:pt x="2032297" y="2620327"/>
                  </a:lnTo>
                  <a:lnTo>
                    <a:pt x="2071978" y="2598750"/>
                  </a:lnTo>
                  <a:lnTo>
                    <a:pt x="2110825" y="2575951"/>
                  </a:lnTo>
                  <a:lnTo>
                    <a:pt x="2148817" y="2551959"/>
                  </a:lnTo>
                  <a:lnTo>
                    <a:pt x="2185930" y="2526801"/>
                  </a:lnTo>
                  <a:lnTo>
                    <a:pt x="2222141" y="2500508"/>
                  </a:lnTo>
                  <a:lnTo>
                    <a:pt x="2257428" y="2473107"/>
                  </a:lnTo>
                  <a:lnTo>
                    <a:pt x="2291769" y="2444627"/>
                  </a:lnTo>
                  <a:lnTo>
                    <a:pt x="2325139" y="2415097"/>
                  </a:lnTo>
                  <a:lnTo>
                    <a:pt x="2357517" y="2384545"/>
                  </a:lnTo>
                  <a:lnTo>
                    <a:pt x="2388880" y="2353000"/>
                  </a:lnTo>
                  <a:lnTo>
                    <a:pt x="2419205" y="2320491"/>
                  </a:lnTo>
                  <a:lnTo>
                    <a:pt x="2448469" y="2287046"/>
                  </a:lnTo>
                  <a:lnTo>
                    <a:pt x="2476649" y="2252694"/>
                  </a:lnTo>
                  <a:lnTo>
                    <a:pt x="2503724" y="2217464"/>
                  </a:lnTo>
                  <a:lnTo>
                    <a:pt x="2529669" y="2181384"/>
                  </a:lnTo>
                  <a:lnTo>
                    <a:pt x="2554463" y="2144482"/>
                  </a:lnTo>
                  <a:lnTo>
                    <a:pt x="2578083" y="2106789"/>
                  </a:lnTo>
                  <a:lnTo>
                    <a:pt x="2600505" y="2068331"/>
                  </a:lnTo>
                  <a:lnTo>
                    <a:pt x="2621708" y="2029138"/>
                  </a:lnTo>
                  <a:lnTo>
                    <a:pt x="2641667" y="1989239"/>
                  </a:lnTo>
                  <a:lnTo>
                    <a:pt x="2660362" y="1948661"/>
                  </a:lnTo>
                  <a:lnTo>
                    <a:pt x="2677768" y="1907434"/>
                  </a:lnTo>
                  <a:lnTo>
                    <a:pt x="2693864" y="1865587"/>
                  </a:lnTo>
                  <a:lnTo>
                    <a:pt x="2708626" y="1823148"/>
                  </a:lnTo>
                  <a:lnTo>
                    <a:pt x="2722031" y="1780145"/>
                  </a:lnTo>
                  <a:lnTo>
                    <a:pt x="2734058" y="1736607"/>
                  </a:lnTo>
                  <a:lnTo>
                    <a:pt x="2744682" y="1692563"/>
                  </a:lnTo>
                  <a:lnTo>
                    <a:pt x="2753883" y="1648042"/>
                  </a:lnTo>
                  <a:lnTo>
                    <a:pt x="2761635" y="1603072"/>
                  </a:lnTo>
                  <a:lnTo>
                    <a:pt x="2767918" y="1557682"/>
                  </a:lnTo>
                  <a:lnTo>
                    <a:pt x="2772708" y="1511900"/>
                  </a:lnTo>
                  <a:lnTo>
                    <a:pt x="2775983" y="1465756"/>
                  </a:lnTo>
                  <a:lnTo>
                    <a:pt x="2777719" y="1419276"/>
                  </a:lnTo>
                  <a:lnTo>
                    <a:pt x="2777894" y="1372492"/>
                  </a:lnTo>
                  <a:lnTo>
                    <a:pt x="2776486" y="1325430"/>
                  </a:lnTo>
                  <a:lnTo>
                    <a:pt x="2773470" y="1278120"/>
                  </a:lnTo>
                  <a:lnTo>
                    <a:pt x="2768826" y="1230590"/>
                  </a:lnTo>
                  <a:lnTo>
                    <a:pt x="2762582" y="1183244"/>
                  </a:lnTo>
                  <a:lnTo>
                    <a:pt x="2754801" y="1136480"/>
                  </a:lnTo>
                  <a:lnTo>
                    <a:pt x="2745512" y="1090322"/>
                  </a:lnTo>
                  <a:lnTo>
                    <a:pt x="2734743" y="1044793"/>
                  </a:lnTo>
                  <a:lnTo>
                    <a:pt x="2722522" y="999915"/>
                  </a:lnTo>
                  <a:lnTo>
                    <a:pt x="2708879" y="955712"/>
                  </a:lnTo>
                  <a:lnTo>
                    <a:pt x="2693842" y="912205"/>
                  </a:lnTo>
                  <a:lnTo>
                    <a:pt x="2677440" y="869418"/>
                  </a:lnTo>
                  <a:lnTo>
                    <a:pt x="2659702" y="827373"/>
                  </a:lnTo>
                  <a:lnTo>
                    <a:pt x="2640655" y="786094"/>
                  </a:lnTo>
                  <a:lnTo>
                    <a:pt x="2620329" y="745602"/>
                  </a:lnTo>
                  <a:lnTo>
                    <a:pt x="2598752" y="705920"/>
                  </a:lnTo>
                  <a:lnTo>
                    <a:pt x="2575953" y="667072"/>
                  </a:lnTo>
                  <a:lnTo>
                    <a:pt x="2551961" y="629080"/>
                  </a:lnTo>
                  <a:lnTo>
                    <a:pt x="2526803" y="591967"/>
                  </a:lnTo>
                  <a:lnTo>
                    <a:pt x="2500510" y="555755"/>
                  </a:lnTo>
                  <a:lnTo>
                    <a:pt x="2473109" y="520468"/>
                  </a:lnTo>
                  <a:lnTo>
                    <a:pt x="2444630" y="486128"/>
                  </a:lnTo>
                  <a:lnTo>
                    <a:pt x="2415100" y="452757"/>
                  </a:lnTo>
                  <a:lnTo>
                    <a:pt x="2384548" y="420379"/>
                  </a:lnTo>
                  <a:lnTo>
                    <a:pt x="2353003" y="389016"/>
                  </a:lnTo>
                  <a:lnTo>
                    <a:pt x="2320494" y="358691"/>
                  </a:lnTo>
                  <a:lnTo>
                    <a:pt x="2287050" y="329426"/>
                  </a:lnTo>
                  <a:lnTo>
                    <a:pt x="2252698" y="301246"/>
                  </a:lnTo>
                  <a:lnTo>
                    <a:pt x="2217468" y="274171"/>
                  </a:lnTo>
                  <a:lnTo>
                    <a:pt x="2181388" y="248225"/>
                  </a:lnTo>
                  <a:lnTo>
                    <a:pt x="2144487" y="223431"/>
                  </a:lnTo>
                  <a:lnTo>
                    <a:pt x="2106793" y="199812"/>
                  </a:lnTo>
                  <a:lnTo>
                    <a:pt x="2068335" y="177389"/>
                  </a:lnTo>
                  <a:lnTo>
                    <a:pt x="2029143" y="156187"/>
                  </a:lnTo>
                  <a:lnTo>
                    <a:pt x="1989243" y="136227"/>
                  </a:lnTo>
                  <a:lnTo>
                    <a:pt x="1948666" y="117532"/>
                  </a:lnTo>
                  <a:lnTo>
                    <a:pt x="1907439" y="100126"/>
                  </a:lnTo>
                  <a:lnTo>
                    <a:pt x="1865592" y="84030"/>
                  </a:lnTo>
                  <a:lnTo>
                    <a:pt x="1823152" y="69268"/>
                  </a:lnTo>
                  <a:lnTo>
                    <a:pt x="1780149" y="55863"/>
                  </a:lnTo>
                  <a:lnTo>
                    <a:pt x="1736611" y="43836"/>
                  </a:lnTo>
                  <a:lnTo>
                    <a:pt x="1692568" y="33211"/>
                  </a:lnTo>
                  <a:lnTo>
                    <a:pt x="1648046" y="24011"/>
                  </a:lnTo>
                  <a:lnTo>
                    <a:pt x="1603076" y="16258"/>
                  </a:lnTo>
                  <a:lnTo>
                    <a:pt x="1557685" y="9975"/>
                  </a:lnTo>
                  <a:lnTo>
                    <a:pt x="1511903" y="5185"/>
                  </a:lnTo>
                  <a:lnTo>
                    <a:pt x="1465758" y="1911"/>
                  </a:lnTo>
                  <a:lnTo>
                    <a:pt x="1419279" y="175"/>
                  </a:lnTo>
                  <a:lnTo>
                    <a:pt x="1372494" y="0"/>
                  </a:lnTo>
                  <a:close/>
                </a:path>
              </a:pathLst>
            </a:custGeom>
            <a:solidFill>
              <a:srgbClr val="01AF9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1963819" y="2016801"/>
              <a:ext cx="490306" cy="219583"/>
            </a:xfrm>
            <a:custGeom>
              <a:avLst/>
              <a:gdLst/>
              <a:ahLst/>
              <a:cxnLst/>
              <a:rect l="l" t="t" r="r" b="b"/>
              <a:pathLst>
                <a:path w="1077595" h="482600" extrusionOk="0">
                  <a:moveTo>
                    <a:pt x="676115" y="423976"/>
                  </a:moveTo>
                  <a:lnTo>
                    <a:pt x="657109" y="434366"/>
                  </a:lnTo>
                  <a:lnTo>
                    <a:pt x="622331" y="450767"/>
                  </a:lnTo>
                  <a:lnTo>
                    <a:pt x="596192" y="468364"/>
                  </a:lnTo>
                  <a:lnTo>
                    <a:pt x="603102" y="482341"/>
                  </a:lnTo>
                  <a:lnTo>
                    <a:pt x="652460" y="482341"/>
                  </a:lnTo>
                  <a:lnTo>
                    <a:pt x="761050" y="482341"/>
                  </a:lnTo>
                  <a:lnTo>
                    <a:pt x="869639" y="482341"/>
                  </a:lnTo>
                  <a:lnTo>
                    <a:pt x="918998" y="482341"/>
                  </a:lnTo>
                  <a:lnTo>
                    <a:pt x="1077139" y="233375"/>
                  </a:lnTo>
                  <a:lnTo>
                    <a:pt x="1069152" y="220366"/>
                  </a:lnTo>
                  <a:lnTo>
                    <a:pt x="1038696" y="232345"/>
                  </a:lnTo>
                  <a:lnTo>
                    <a:pt x="1004391" y="251982"/>
                  </a:lnTo>
                  <a:lnTo>
                    <a:pt x="984860" y="261950"/>
                  </a:lnTo>
                  <a:lnTo>
                    <a:pt x="962263" y="228070"/>
                  </a:lnTo>
                  <a:lnTo>
                    <a:pt x="935135" y="182884"/>
                  </a:lnTo>
                  <a:lnTo>
                    <a:pt x="904709" y="133121"/>
                  </a:lnTo>
                  <a:lnTo>
                    <a:pt x="872215" y="85512"/>
                  </a:lnTo>
                  <a:lnTo>
                    <a:pt x="838886" y="46787"/>
                  </a:lnTo>
                  <a:lnTo>
                    <a:pt x="805954" y="23674"/>
                  </a:lnTo>
                  <a:lnTo>
                    <a:pt x="739350" y="6229"/>
                  </a:lnTo>
                  <a:lnTo>
                    <a:pt x="686440" y="2106"/>
                  </a:lnTo>
                  <a:lnTo>
                    <a:pt x="625530" y="234"/>
                  </a:lnTo>
                  <a:lnTo>
                    <a:pt x="560425" y="0"/>
                  </a:lnTo>
                  <a:lnTo>
                    <a:pt x="494928" y="790"/>
                  </a:lnTo>
                  <a:lnTo>
                    <a:pt x="432844" y="1994"/>
                  </a:lnTo>
                  <a:lnTo>
                    <a:pt x="377977" y="2998"/>
                  </a:lnTo>
                  <a:lnTo>
                    <a:pt x="334131" y="3190"/>
                  </a:lnTo>
                  <a:lnTo>
                    <a:pt x="305111" y="1958"/>
                  </a:lnTo>
                  <a:lnTo>
                    <a:pt x="262434" y="4297"/>
                  </a:lnTo>
                  <a:lnTo>
                    <a:pt x="223194" y="19984"/>
                  </a:lnTo>
                  <a:lnTo>
                    <a:pt x="187116" y="46471"/>
                  </a:lnTo>
                  <a:lnTo>
                    <a:pt x="153925" y="81210"/>
                  </a:lnTo>
                  <a:lnTo>
                    <a:pt x="123345" y="121654"/>
                  </a:lnTo>
                  <a:lnTo>
                    <a:pt x="95102" y="165255"/>
                  </a:lnTo>
                  <a:lnTo>
                    <a:pt x="68921" y="209466"/>
                  </a:lnTo>
                  <a:lnTo>
                    <a:pt x="44527" y="251740"/>
                  </a:lnTo>
                  <a:lnTo>
                    <a:pt x="21645" y="289528"/>
                  </a:lnTo>
                  <a:lnTo>
                    <a:pt x="0" y="320283"/>
                  </a:lnTo>
                  <a:lnTo>
                    <a:pt x="308796" y="482351"/>
                  </a:lnTo>
                  <a:lnTo>
                    <a:pt x="510979" y="164068"/>
                  </a:lnTo>
                  <a:lnTo>
                    <a:pt x="676115" y="423976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2196227" y="2236183"/>
              <a:ext cx="358845" cy="406806"/>
            </a:xfrm>
            <a:custGeom>
              <a:avLst/>
              <a:gdLst/>
              <a:ahLst/>
              <a:cxnLst/>
              <a:rect l="l" t="t" r="r" b="b"/>
              <a:pathLst>
                <a:path w="788670" h="894079" extrusionOk="0">
                  <a:moveTo>
                    <a:pt x="763924" y="400385"/>
                  </a:moveTo>
                  <a:lnTo>
                    <a:pt x="783436" y="363983"/>
                  </a:lnTo>
                  <a:lnTo>
                    <a:pt x="788093" y="323981"/>
                  </a:lnTo>
                  <a:lnTo>
                    <a:pt x="780588" y="281425"/>
                  </a:lnTo>
                  <a:lnTo>
                    <a:pt x="763616" y="237363"/>
                  </a:lnTo>
                  <a:lnTo>
                    <a:pt x="739871" y="192842"/>
                  </a:lnTo>
                  <a:lnTo>
                    <a:pt x="712047" y="148909"/>
                  </a:lnTo>
                  <a:lnTo>
                    <a:pt x="682838" y="106611"/>
                  </a:lnTo>
                  <a:lnTo>
                    <a:pt x="654939" y="66995"/>
                  </a:lnTo>
                  <a:lnTo>
                    <a:pt x="631043" y="31109"/>
                  </a:lnTo>
                  <a:lnTo>
                    <a:pt x="613845" y="0"/>
                  </a:lnTo>
                  <a:lnTo>
                    <a:pt x="305058" y="162068"/>
                  </a:lnTo>
                  <a:lnTo>
                    <a:pt x="507167" y="480383"/>
                  </a:lnTo>
                  <a:lnTo>
                    <a:pt x="176978" y="480414"/>
                  </a:lnTo>
                  <a:lnTo>
                    <a:pt x="176588" y="459429"/>
                  </a:lnTo>
                  <a:lnTo>
                    <a:pt x="178251" y="422586"/>
                  </a:lnTo>
                  <a:lnTo>
                    <a:pt x="174935" y="392328"/>
                  </a:lnTo>
                  <a:lnTo>
                    <a:pt x="159607" y="391098"/>
                  </a:lnTo>
                  <a:lnTo>
                    <a:pt x="134669" y="430376"/>
                  </a:lnTo>
                  <a:lnTo>
                    <a:pt x="79803" y="516790"/>
                  </a:lnTo>
                  <a:lnTo>
                    <a:pt x="24938" y="603204"/>
                  </a:lnTo>
                  <a:lnTo>
                    <a:pt x="0" y="642483"/>
                  </a:lnTo>
                  <a:lnTo>
                    <a:pt x="159607" y="893909"/>
                  </a:lnTo>
                  <a:lnTo>
                    <a:pt x="174913" y="892702"/>
                  </a:lnTo>
                  <a:lnTo>
                    <a:pt x="178262" y="862391"/>
                  </a:lnTo>
                  <a:lnTo>
                    <a:pt x="176627" y="825497"/>
                  </a:lnTo>
                  <a:lnTo>
                    <a:pt x="176978" y="804540"/>
                  </a:lnTo>
                  <a:lnTo>
                    <a:pt x="404301" y="804540"/>
                  </a:lnTo>
                  <a:lnTo>
                    <a:pt x="440096" y="803686"/>
                  </a:lnTo>
                  <a:lnTo>
                    <a:pt x="507932" y="770287"/>
                  </a:lnTo>
                  <a:lnTo>
                    <a:pt x="539911" y="741064"/>
                  </a:lnTo>
                  <a:lnTo>
                    <a:pt x="570555" y="705700"/>
                  </a:lnTo>
                  <a:lnTo>
                    <a:pt x="599833" y="665851"/>
                  </a:lnTo>
                  <a:lnTo>
                    <a:pt x="627715" y="623171"/>
                  </a:lnTo>
                  <a:lnTo>
                    <a:pt x="654169" y="579318"/>
                  </a:lnTo>
                  <a:lnTo>
                    <a:pt x="679163" y="535946"/>
                  </a:lnTo>
                  <a:lnTo>
                    <a:pt x="702667" y="494711"/>
                  </a:lnTo>
                  <a:lnTo>
                    <a:pt x="724649" y="457268"/>
                  </a:lnTo>
                  <a:lnTo>
                    <a:pt x="745079" y="425275"/>
                  </a:lnTo>
                  <a:lnTo>
                    <a:pt x="763924" y="400385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1837560" y="2236151"/>
              <a:ext cx="312039" cy="367801"/>
            </a:xfrm>
            <a:custGeom>
              <a:avLst/>
              <a:gdLst/>
              <a:ahLst/>
              <a:cxnLst/>
              <a:rect l="l" t="t" r="r" b="b"/>
              <a:pathLst>
                <a:path w="685800" h="808354" extrusionOk="0">
                  <a:moveTo>
                    <a:pt x="281227" y="480446"/>
                  </a:moveTo>
                  <a:lnTo>
                    <a:pt x="446300" y="220443"/>
                  </a:lnTo>
                  <a:lnTo>
                    <a:pt x="526193" y="262389"/>
                  </a:lnTo>
                  <a:lnTo>
                    <a:pt x="536043" y="257296"/>
                  </a:lnTo>
                  <a:lnTo>
                    <a:pt x="503070" y="189157"/>
                  </a:lnTo>
                  <a:lnTo>
                    <a:pt x="471692" y="139795"/>
                  </a:lnTo>
                  <a:lnTo>
                    <a:pt x="438017" y="89360"/>
                  </a:lnTo>
                  <a:lnTo>
                    <a:pt x="407768" y="44695"/>
                  </a:lnTo>
                  <a:lnTo>
                    <a:pt x="386668" y="12642"/>
                  </a:lnTo>
                  <a:lnTo>
                    <a:pt x="380438" y="41"/>
                  </a:lnTo>
                  <a:lnTo>
                    <a:pt x="64573" y="0"/>
                  </a:lnTo>
                  <a:lnTo>
                    <a:pt x="57648" y="13944"/>
                  </a:lnTo>
                  <a:lnTo>
                    <a:pt x="83771" y="31578"/>
                  </a:lnTo>
                  <a:lnTo>
                    <a:pt x="118529" y="48009"/>
                  </a:lnTo>
                  <a:lnTo>
                    <a:pt x="137514" y="58343"/>
                  </a:lnTo>
                  <a:lnTo>
                    <a:pt x="117293" y="92544"/>
                  </a:lnTo>
                  <a:lnTo>
                    <a:pt x="88061" y="135981"/>
                  </a:lnTo>
                  <a:lnTo>
                    <a:pt x="55767" y="184468"/>
                  </a:lnTo>
                  <a:lnTo>
                    <a:pt x="26360" y="233818"/>
                  </a:lnTo>
                  <a:lnTo>
                    <a:pt x="5788" y="279847"/>
                  </a:lnTo>
                  <a:lnTo>
                    <a:pt x="0" y="318367"/>
                  </a:lnTo>
                  <a:lnTo>
                    <a:pt x="2694" y="343661"/>
                  </a:lnTo>
                  <a:lnTo>
                    <a:pt x="16642" y="379652"/>
                  </a:lnTo>
                  <a:lnTo>
                    <a:pt x="39322" y="423610"/>
                  </a:lnTo>
                  <a:lnTo>
                    <a:pt x="68209" y="472803"/>
                  </a:lnTo>
                  <a:lnTo>
                    <a:pt x="100783" y="524502"/>
                  </a:lnTo>
                  <a:lnTo>
                    <a:pt x="134521" y="575976"/>
                  </a:lnTo>
                  <a:lnTo>
                    <a:pt x="166900" y="624494"/>
                  </a:lnTo>
                  <a:lnTo>
                    <a:pt x="195398" y="667327"/>
                  </a:lnTo>
                  <a:lnTo>
                    <a:pt x="217493" y="701744"/>
                  </a:lnTo>
                  <a:lnTo>
                    <a:pt x="230663" y="725014"/>
                  </a:lnTo>
                  <a:lnTo>
                    <a:pt x="252947" y="755699"/>
                  </a:lnTo>
                  <a:lnTo>
                    <a:pt x="284372" y="778013"/>
                  </a:lnTo>
                  <a:lnTo>
                    <a:pt x="323161" y="793183"/>
                  </a:lnTo>
                  <a:lnTo>
                    <a:pt x="367540" y="802436"/>
                  </a:lnTo>
                  <a:lnTo>
                    <a:pt x="415732" y="806998"/>
                  </a:lnTo>
                  <a:lnTo>
                    <a:pt x="465962" y="808098"/>
                  </a:lnTo>
                  <a:lnTo>
                    <a:pt x="516456" y="806960"/>
                  </a:lnTo>
                  <a:lnTo>
                    <a:pt x="565437" y="804813"/>
                  </a:lnTo>
                  <a:lnTo>
                    <a:pt x="611129" y="802883"/>
                  </a:lnTo>
                  <a:lnTo>
                    <a:pt x="651759" y="802397"/>
                  </a:lnTo>
                  <a:lnTo>
                    <a:pt x="685549" y="804582"/>
                  </a:lnTo>
                  <a:lnTo>
                    <a:pt x="685549" y="480456"/>
                  </a:lnTo>
                  <a:lnTo>
                    <a:pt x="281227" y="480446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29"/>
          <p:cNvSpPr txBox="1"/>
          <p:nvPr>
            <p:ph type="subTitle" idx="1"/>
          </p:nvPr>
        </p:nvSpPr>
        <p:spPr>
          <a:xfrm>
            <a:off x="107315" y="410845"/>
            <a:ext cx="8602345" cy="44056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Trust Meets Intelligence:</a:t>
            </a:r>
            <a:endParaRPr lang="en-US" sz="2400" b="1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A revolutionary union of blockchain's immutable trust with machine learning's adaptive intelligence.</a:t>
            </a:r>
            <a:endParaRPr lang="en-US" sz="24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Ensures data reliability while offering predictive, smart insights.</a:t>
            </a:r>
            <a:endParaRPr lang="en-US" sz="24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4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4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Global Impact Potential:</a:t>
            </a:r>
            <a:endParaRPr lang="en-US" sz="2400" b="1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A paradigm shift towards a unified, intelligent e-waste management system.</a:t>
            </a:r>
            <a:endParaRPr lang="en-US" sz="24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Addressing a global issue with technology that can be universally adopted, yet locally relevant.</a:t>
            </a:r>
            <a:endParaRPr lang="en-US" sz="24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4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4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400" b="1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BELP</a:t>
            </a:r>
            <a:r>
              <a:rPr lang="en-US" sz="24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: Setting a gold standard in e-waste management by integrating trust and intelligence.</a:t>
            </a:r>
            <a:endParaRPr lang="en-US" sz="24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33"/>
          <p:cNvSpPr txBox="1"/>
          <p:nvPr>
            <p:ph type="title"/>
          </p:nvPr>
        </p:nvSpPr>
        <p:spPr>
          <a:xfrm>
            <a:off x="2984500" y="2002790"/>
            <a:ext cx="5450205" cy="12376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>
                <a:solidFill>
                  <a:srgbClr val="0D678F"/>
                </a:solidFill>
              </a:rPr>
              <a:t>Future Potential &amp; Scalability</a:t>
            </a:r>
            <a:endParaRPr lang="en-US">
              <a:solidFill>
                <a:srgbClr val="0D678F"/>
              </a:solidFill>
            </a:endParaRPr>
          </a:p>
        </p:txBody>
      </p:sp>
      <p:sp>
        <p:nvSpPr>
          <p:cNvPr id="1001" name="Google Shape;1001;p33"/>
          <p:cNvSpPr txBox="1"/>
          <p:nvPr>
            <p:ph type="ctrTitle" idx="2"/>
          </p:nvPr>
        </p:nvSpPr>
        <p:spPr>
          <a:xfrm>
            <a:off x="2990750" y="3361955"/>
            <a:ext cx="5450400" cy="33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400">
                <a:solidFill>
                  <a:srgbClr val="126B8F"/>
                </a:solidFill>
              </a:rPr>
              <a:t>More to come!</a:t>
            </a:r>
            <a:endParaRPr lang="en-US" sz="1400">
              <a:solidFill>
                <a:srgbClr val="126B8F"/>
              </a:solidFill>
            </a:endParaRPr>
          </a:p>
        </p:txBody>
      </p:sp>
      <p:sp>
        <p:nvSpPr>
          <p:cNvPr id="1002" name="Google Shape;1002;p33"/>
          <p:cNvSpPr txBox="1"/>
          <p:nvPr>
            <p:ph type="title" idx="3"/>
          </p:nvPr>
        </p:nvSpPr>
        <p:spPr>
          <a:xfrm>
            <a:off x="2984400" y="915495"/>
            <a:ext cx="2469600" cy="123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08.</a:t>
            </a:r>
            <a:endParaRPr lang="en-US"/>
          </a:p>
        </p:txBody>
      </p:sp>
      <p:grpSp>
        <p:nvGrpSpPr>
          <p:cNvPr id="1003" name="Google Shape;1003;p33"/>
          <p:cNvGrpSpPr/>
          <p:nvPr/>
        </p:nvGrpSpPr>
        <p:grpSpPr>
          <a:xfrm>
            <a:off x="0" y="3721"/>
            <a:ext cx="2828337" cy="2959406"/>
            <a:chOff x="0" y="3721"/>
            <a:chExt cx="2828337" cy="2959406"/>
          </a:xfrm>
        </p:grpSpPr>
        <p:sp>
          <p:nvSpPr>
            <p:cNvPr id="1004" name="Google Shape;1004;p33"/>
            <p:cNvSpPr/>
            <p:nvPr/>
          </p:nvSpPr>
          <p:spPr>
            <a:xfrm>
              <a:off x="0" y="3721"/>
              <a:ext cx="2196986" cy="2320357"/>
            </a:xfrm>
            <a:custGeom>
              <a:avLst/>
              <a:gdLst/>
              <a:ahLst/>
              <a:cxnLst/>
              <a:rect l="l" t="t" r="r" b="b"/>
              <a:pathLst>
                <a:path w="4828540" h="5099685" extrusionOk="0">
                  <a:moveTo>
                    <a:pt x="4828219" y="5099477"/>
                  </a:moveTo>
                  <a:lnTo>
                    <a:pt x="4812365" y="5050834"/>
                  </a:lnTo>
                  <a:lnTo>
                    <a:pt x="4796234" y="5002358"/>
                  </a:lnTo>
                  <a:lnTo>
                    <a:pt x="4779828" y="4954049"/>
                  </a:lnTo>
                  <a:lnTo>
                    <a:pt x="4763149" y="4905910"/>
                  </a:lnTo>
                  <a:lnTo>
                    <a:pt x="4746196" y="4857939"/>
                  </a:lnTo>
                  <a:lnTo>
                    <a:pt x="4728973" y="4810139"/>
                  </a:lnTo>
                  <a:lnTo>
                    <a:pt x="4711478" y="4762509"/>
                  </a:lnTo>
                  <a:lnTo>
                    <a:pt x="4693715" y="4715049"/>
                  </a:lnTo>
                  <a:lnTo>
                    <a:pt x="4675683" y="4667762"/>
                  </a:lnTo>
                  <a:lnTo>
                    <a:pt x="4657385" y="4620646"/>
                  </a:lnTo>
                  <a:lnTo>
                    <a:pt x="4638820" y="4573703"/>
                  </a:lnTo>
                  <a:lnTo>
                    <a:pt x="4619991" y="4526933"/>
                  </a:lnTo>
                  <a:lnTo>
                    <a:pt x="4600899" y="4480338"/>
                  </a:lnTo>
                  <a:lnTo>
                    <a:pt x="4581544" y="4433916"/>
                  </a:lnTo>
                  <a:lnTo>
                    <a:pt x="4561928" y="4387670"/>
                  </a:lnTo>
                  <a:lnTo>
                    <a:pt x="4542051" y="4341600"/>
                  </a:lnTo>
                  <a:lnTo>
                    <a:pt x="4521916" y="4295706"/>
                  </a:lnTo>
                  <a:lnTo>
                    <a:pt x="4501523" y="4249988"/>
                  </a:lnTo>
                  <a:lnTo>
                    <a:pt x="4480874" y="4204448"/>
                  </a:lnTo>
                  <a:lnTo>
                    <a:pt x="4459969" y="4159087"/>
                  </a:lnTo>
                  <a:lnTo>
                    <a:pt x="4438810" y="4113903"/>
                  </a:lnTo>
                  <a:lnTo>
                    <a:pt x="4417397" y="4068899"/>
                  </a:lnTo>
                  <a:lnTo>
                    <a:pt x="4395733" y="4024075"/>
                  </a:lnTo>
                  <a:lnTo>
                    <a:pt x="4373818" y="3979431"/>
                  </a:lnTo>
                  <a:lnTo>
                    <a:pt x="4351653" y="3934968"/>
                  </a:lnTo>
                  <a:lnTo>
                    <a:pt x="4329239" y="3890687"/>
                  </a:lnTo>
                  <a:lnTo>
                    <a:pt x="4302320" y="3838374"/>
                  </a:lnTo>
                  <a:lnTo>
                    <a:pt x="4275054" y="3786318"/>
                  </a:lnTo>
                  <a:lnTo>
                    <a:pt x="4247443" y="3734521"/>
                  </a:lnTo>
                  <a:lnTo>
                    <a:pt x="4219490" y="3682983"/>
                  </a:lnTo>
                  <a:lnTo>
                    <a:pt x="4191196" y="3631706"/>
                  </a:lnTo>
                  <a:lnTo>
                    <a:pt x="4162564" y="3580691"/>
                  </a:lnTo>
                  <a:lnTo>
                    <a:pt x="4133595" y="3529938"/>
                  </a:lnTo>
                  <a:lnTo>
                    <a:pt x="4104290" y="3479449"/>
                  </a:lnTo>
                  <a:lnTo>
                    <a:pt x="4074653" y="3429224"/>
                  </a:lnTo>
                  <a:lnTo>
                    <a:pt x="4044685" y="3379265"/>
                  </a:lnTo>
                  <a:lnTo>
                    <a:pt x="4014388" y="3329572"/>
                  </a:lnTo>
                  <a:lnTo>
                    <a:pt x="3983763" y="3280146"/>
                  </a:lnTo>
                  <a:lnTo>
                    <a:pt x="3952814" y="3230989"/>
                  </a:lnTo>
                  <a:lnTo>
                    <a:pt x="3921541" y="3182102"/>
                  </a:lnTo>
                  <a:lnTo>
                    <a:pt x="3889946" y="3133485"/>
                  </a:lnTo>
                  <a:lnTo>
                    <a:pt x="3858033" y="3085139"/>
                  </a:lnTo>
                  <a:lnTo>
                    <a:pt x="3825801" y="3037066"/>
                  </a:lnTo>
                  <a:lnTo>
                    <a:pt x="3793255" y="2989266"/>
                  </a:lnTo>
                  <a:lnTo>
                    <a:pt x="3760394" y="2941741"/>
                  </a:lnTo>
                  <a:lnTo>
                    <a:pt x="3727222" y="2894491"/>
                  </a:lnTo>
                  <a:lnTo>
                    <a:pt x="3693740" y="2847517"/>
                  </a:lnTo>
                  <a:lnTo>
                    <a:pt x="3659950" y="2800821"/>
                  </a:lnTo>
                  <a:lnTo>
                    <a:pt x="3625854" y="2754403"/>
                  </a:lnTo>
                  <a:lnTo>
                    <a:pt x="3591455" y="2708264"/>
                  </a:lnTo>
                  <a:lnTo>
                    <a:pt x="3556753" y="2662406"/>
                  </a:lnTo>
                  <a:lnTo>
                    <a:pt x="3521751" y="2616829"/>
                  </a:lnTo>
                  <a:lnTo>
                    <a:pt x="3486451" y="2571534"/>
                  </a:lnTo>
                  <a:lnTo>
                    <a:pt x="3450854" y="2526523"/>
                  </a:lnTo>
                  <a:lnTo>
                    <a:pt x="3414963" y="2481796"/>
                  </a:lnTo>
                  <a:lnTo>
                    <a:pt x="3378780" y="2437354"/>
                  </a:lnTo>
                  <a:lnTo>
                    <a:pt x="3342306" y="2393198"/>
                  </a:lnTo>
                  <a:lnTo>
                    <a:pt x="3305544" y="2349330"/>
                  </a:lnTo>
                  <a:lnTo>
                    <a:pt x="3268495" y="2305750"/>
                  </a:lnTo>
                  <a:lnTo>
                    <a:pt x="3231161" y="2262459"/>
                  </a:lnTo>
                  <a:lnTo>
                    <a:pt x="3193545" y="2219458"/>
                  </a:lnTo>
                  <a:lnTo>
                    <a:pt x="3155648" y="2176749"/>
                  </a:lnTo>
                  <a:lnTo>
                    <a:pt x="3117472" y="2134332"/>
                  </a:lnTo>
                  <a:lnTo>
                    <a:pt x="3079018" y="2092208"/>
                  </a:lnTo>
                  <a:lnTo>
                    <a:pt x="3040290" y="2050378"/>
                  </a:lnTo>
                  <a:lnTo>
                    <a:pt x="3001289" y="2008843"/>
                  </a:lnTo>
                  <a:lnTo>
                    <a:pt x="2962017" y="1967604"/>
                  </a:lnTo>
                  <a:lnTo>
                    <a:pt x="2922475" y="1926663"/>
                  </a:lnTo>
                  <a:lnTo>
                    <a:pt x="2882666" y="1886019"/>
                  </a:lnTo>
                  <a:lnTo>
                    <a:pt x="2842591" y="1845675"/>
                  </a:lnTo>
                  <a:lnTo>
                    <a:pt x="2802253" y="1805631"/>
                  </a:lnTo>
                  <a:lnTo>
                    <a:pt x="2761654" y="1765888"/>
                  </a:lnTo>
                  <a:lnTo>
                    <a:pt x="2720795" y="1726447"/>
                  </a:lnTo>
                  <a:lnTo>
                    <a:pt x="2679678" y="1687309"/>
                  </a:lnTo>
                  <a:lnTo>
                    <a:pt x="2638305" y="1648475"/>
                  </a:lnTo>
                  <a:lnTo>
                    <a:pt x="2596679" y="1609946"/>
                  </a:lnTo>
                  <a:lnTo>
                    <a:pt x="2554801" y="1571723"/>
                  </a:lnTo>
                  <a:lnTo>
                    <a:pt x="2512672" y="1533807"/>
                  </a:lnTo>
                  <a:lnTo>
                    <a:pt x="2470296" y="1496199"/>
                  </a:lnTo>
                  <a:lnTo>
                    <a:pt x="2427674" y="1458901"/>
                  </a:lnTo>
                  <a:lnTo>
                    <a:pt x="2384807" y="1421912"/>
                  </a:lnTo>
                  <a:lnTo>
                    <a:pt x="2341698" y="1385234"/>
                  </a:lnTo>
                  <a:lnTo>
                    <a:pt x="2298349" y="1348868"/>
                  </a:lnTo>
                  <a:lnTo>
                    <a:pt x="2254762" y="1312815"/>
                  </a:lnTo>
                  <a:lnTo>
                    <a:pt x="2210938" y="1277076"/>
                  </a:lnTo>
                  <a:lnTo>
                    <a:pt x="2166879" y="1241652"/>
                  </a:lnTo>
                  <a:lnTo>
                    <a:pt x="2122588" y="1206544"/>
                  </a:lnTo>
                  <a:lnTo>
                    <a:pt x="2078066" y="1171752"/>
                  </a:lnTo>
                  <a:lnTo>
                    <a:pt x="2033316" y="1137279"/>
                  </a:lnTo>
                  <a:lnTo>
                    <a:pt x="1988339" y="1103124"/>
                  </a:lnTo>
                  <a:lnTo>
                    <a:pt x="1943137" y="1069290"/>
                  </a:lnTo>
                  <a:lnTo>
                    <a:pt x="1897711" y="1035776"/>
                  </a:lnTo>
                  <a:lnTo>
                    <a:pt x="1852065" y="1002584"/>
                  </a:lnTo>
                  <a:lnTo>
                    <a:pt x="1806200" y="969715"/>
                  </a:lnTo>
                  <a:lnTo>
                    <a:pt x="1760118" y="937170"/>
                  </a:lnTo>
                  <a:lnTo>
                    <a:pt x="1713820" y="904949"/>
                  </a:lnTo>
                  <a:lnTo>
                    <a:pt x="1667309" y="873054"/>
                  </a:lnTo>
                  <a:lnTo>
                    <a:pt x="1620587" y="841486"/>
                  </a:lnTo>
                  <a:lnTo>
                    <a:pt x="1573655" y="810246"/>
                  </a:lnTo>
                  <a:lnTo>
                    <a:pt x="1526516" y="779335"/>
                  </a:lnTo>
                  <a:lnTo>
                    <a:pt x="1479171" y="748753"/>
                  </a:lnTo>
                  <a:lnTo>
                    <a:pt x="1431623" y="718503"/>
                  </a:lnTo>
                  <a:lnTo>
                    <a:pt x="1383873" y="688583"/>
                  </a:lnTo>
                  <a:lnTo>
                    <a:pt x="1335923" y="658997"/>
                  </a:lnTo>
                  <a:lnTo>
                    <a:pt x="1287775" y="629744"/>
                  </a:lnTo>
                  <a:lnTo>
                    <a:pt x="1239431" y="600826"/>
                  </a:lnTo>
                  <a:lnTo>
                    <a:pt x="1190894" y="572244"/>
                  </a:lnTo>
                  <a:lnTo>
                    <a:pt x="1142164" y="543998"/>
                  </a:lnTo>
                  <a:lnTo>
                    <a:pt x="1093244" y="516090"/>
                  </a:lnTo>
                  <a:lnTo>
                    <a:pt x="1044136" y="488521"/>
                  </a:lnTo>
                  <a:lnTo>
                    <a:pt x="994841" y="461291"/>
                  </a:lnTo>
                  <a:lnTo>
                    <a:pt x="945363" y="434402"/>
                  </a:lnTo>
                  <a:lnTo>
                    <a:pt x="895701" y="407855"/>
                  </a:lnTo>
                  <a:lnTo>
                    <a:pt x="845860" y="381650"/>
                  </a:lnTo>
                  <a:lnTo>
                    <a:pt x="795839" y="355789"/>
                  </a:lnTo>
                  <a:lnTo>
                    <a:pt x="745643" y="330272"/>
                  </a:lnTo>
                  <a:lnTo>
                    <a:pt x="695271" y="305101"/>
                  </a:lnTo>
                  <a:lnTo>
                    <a:pt x="644727" y="280276"/>
                  </a:lnTo>
                  <a:lnTo>
                    <a:pt x="594011" y="255799"/>
                  </a:lnTo>
                  <a:lnTo>
                    <a:pt x="543127" y="231671"/>
                  </a:lnTo>
                  <a:lnTo>
                    <a:pt x="492076" y="207892"/>
                  </a:lnTo>
                  <a:lnTo>
                    <a:pt x="440860" y="184464"/>
                  </a:lnTo>
                  <a:lnTo>
                    <a:pt x="389481" y="161387"/>
                  </a:lnTo>
                  <a:lnTo>
                    <a:pt x="337940" y="138662"/>
                  </a:lnTo>
                  <a:lnTo>
                    <a:pt x="286241" y="116291"/>
                  </a:lnTo>
                  <a:lnTo>
                    <a:pt x="234384" y="94275"/>
                  </a:lnTo>
                  <a:lnTo>
                    <a:pt x="182371" y="72614"/>
                  </a:lnTo>
                  <a:lnTo>
                    <a:pt x="130205" y="51309"/>
                  </a:lnTo>
                  <a:lnTo>
                    <a:pt x="77888" y="30362"/>
                  </a:lnTo>
                  <a:lnTo>
                    <a:pt x="25421" y="9774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26B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1607828" y="861591"/>
              <a:ext cx="1204817" cy="485683"/>
            </a:xfrm>
            <a:custGeom>
              <a:avLst/>
              <a:gdLst/>
              <a:ahLst/>
              <a:cxnLst/>
              <a:rect l="l" t="t" r="r" b="b"/>
              <a:pathLst>
                <a:path w="2647950" h="1067435" extrusionOk="0">
                  <a:moveTo>
                    <a:pt x="1200661" y="0"/>
                  </a:moveTo>
                  <a:lnTo>
                    <a:pt x="1155563" y="232"/>
                  </a:lnTo>
                  <a:lnTo>
                    <a:pt x="1110462" y="1511"/>
                  </a:lnTo>
                  <a:lnTo>
                    <a:pt x="1065376" y="3836"/>
                  </a:lnTo>
                  <a:lnTo>
                    <a:pt x="1020325" y="7210"/>
                  </a:lnTo>
                  <a:lnTo>
                    <a:pt x="975329" y="11634"/>
                  </a:lnTo>
                  <a:lnTo>
                    <a:pt x="930407" y="17111"/>
                  </a:lnTo>
                  <a:lnTo>
                    <a:pt x="885577" y="23642"/>
                  </a:lnTo>
                  <a:lnTo>
                    <a:pt x="840861" y="31228"/>
                  </a:lnTo>
                  <a:lnTo>
                    <a:pt x="796276" y="39871"/>
                  </a:lnTo>
                  <a:lnTo>
                    <a:pt x="751842" y="49574"/>
                  </a:lnTo>
                  <a:lnTo>
                    <a:pt x="707580" y="60337"/>
                  </a:lnTo>
                  <a:lnTo>
                    <a:pt x="663507" y="72162"/>
                  </a:lnTo>
                  <a:lnTo>
                    <a:pt x="619643" y="85052"/>
                  </a:lnTo>
                  <a:lnTo>
                    <a:pt x="576009" y="99007"/>
                  </a:lnTo>
                  <a:lnTo>
                    <a:pt x="532623" y="114030"/>
                  </a:lnTo>
                  <a:lnTo>
                    <a:pt x="489504" y="130121"/>
                  </a:lnTo>
                  <a:lnTo>
                    <a:pt x="446672" y="147284"/>
                  </a:lnTo>
                  <a:lnTo>
                    <a:pt x="404146" y="165519"/>
                  </a:lnTo>
                  <a:lnTo>
                    <a:pt x="361946" y="184829"/>
                  </a:lnTo>
                  <a:lnTo>
                    <a:pt x="320091" y="205214"/>
                  </a:lnTo>
                  <a:lnTo>
                    <a:pt x="278601" y="226677"/>
                  </a:lnTo>
                  <a:lnTo>
                    <a:pt x="237494" y="249219"/>
                  </a:lnTo>
                  <a:lnTo>
                    <a:pt x="196791" y="272842"/>
                  </a:lnTo>
                  <a:lnTo>
                    <a:pt x="156510" y="297548"/>
                  </a:lnTo>
                  <a:lnTo>
                    <a:pt x="116671" y="323339"/>
                  </a:lnTo>
                  <a:lnTo>
                    <a:pt x="77293" y="350215"/>
                  </a:lnTo>
                  <a:lnTo>
                    <a:pt x="38396" y="378180"/>
                  </a:lnTo>
                  <a:lnTo>
                    <a:pt x="0" y="407234"/>
                  </a:lnTo>
                  <a:lnTo>
                    <a:pt x="46291" y="456447"/>
                  </a:lnTo>
                  <a:lnTo>
                    <a:pt x="79844" y="491249"/>
                  </a:lnTo>
                  <a:lnTo>
                    <a:pt x="114072" y="525049"/>
                  </a:lnTo>
                  <a:lnTo>
                    <a:pt x="148955" y="557844"/>
                  </a:lnTo>
                  <a:lnTo>
                    <a:pt x="184474" y="589634"/>
                  </a:lnTo>
                  <a:lnTo>
                    <a:pt x="220609" y="620416"/>
                  </a:lnTo>
                  <a:lnTo>
                    <a:pt x="257340" y="650189"/>
                  </a:lnTo>
                  <a:lnTo>
                    <a:pt x="294647" y="678951"/>
                  </a:lnTo>
                  <a:lnTo>
                    <a:pt x="332511" y="706700"/>
                  </a:lnTo>
                  <a:lnTo>
                    <a:pt x="370913" y="733435"/>
                  </a:lnTo>
                  <a:lnTo>
                    <a:pt x="409831" y="759153"/>
                  </a:lnTo>
                  <a:lnTo>
                    <a:pt x="449247" y="783853"/>
                  </a:lnTo>
                  <a:lnTo>
                    <a:pt x="489141" y="807534"/>
                  </a:lnTo>
                  <a:lnTo>
                    <a:pt x="529493" y="830193"/>
                  </a:lnTo>
                  <a:lnTo>
                    <a:pt x="570282" y="851829"/>
                  </a:lnTo>
                  <a:lnTo>
                    <a:pt x="611491" y="872439"/>
                  </a:lnTo>
                  <a:lnTo>
                    <a:pt x="653098" y="892024"/>
                  </a:lnTo>
                  <a:lnTo>
                    <a:pt x="695084" y="910579"/>
                  </a:lnTo>
                  <a:lnTo>
                    <a:pt x="737429" y="928105"/>
                  </a:lnTo>
                  <a:lnTo>
                    <a:pt x="780114" y="944599"/>
                  </a:lnTo>
                  <a:lnTo>
                    <a:pt x="823119" y="960059"/>
                  </a:lnTo>
                  <a:lnTo>
                    <a:pt x="866423" y="974484"/>
                  </a:lnTo>
                  <a:lnTo>
                    <a:pt x="910008" y="987872"/>
                  </a:lnTo>
                  <a:lnTo>
                    <a:pt x="953854" y="1000221"/>
                  </a:lnTo>
                  <a:lnTo>
                    <a:pt x="997940" y="1011529"/>
                  </a:lnTo>
                  <a:lnTo>
                    <a:pt x="1042247" y="1021795"/>
                  </a:lnTo>
                  <a:lnTo>
                    <a:pt x="1086755" y="1031017"/>
                  </a:lnTo>
                  <a:lnTo>
                    <a:pt x="1131445" y="1039193"/>
                  </a:lnTo>
                  <a:lnTo>
                    <a:pt x="1176296" y="1046322"/>
                  </a:lnTo>
                  <a:lnTo>
                    <a:pt x="1221290" y="1052401"/>
                  </a:lnTo>
                  <a:lnTo>
                    <a:pt x="1266406" y="1057429"/>
                  </a:lnTo>
                  <a:lnTo>
                    <a:pt x="1311624" y="1061405"/>
                  </a:lnTo>
                  <a:lnTo>
                    <a:pt x="1356925" y="1064326"/>
                  </a:lnTo>
                  <a:lnTo>
                    <a:pt x="1402289" y="1066191"/>
                  </a:lnTo>
                  <a:lnTo>
                    <a:pt x="1447697" y="1066998"/>
                  </a:lnTo>
                  <a:lnTo>
                    <a:pt x="1493128" y="1066746"/>
                  </a:lnTo>
                  <a:lnTo>
                    <a:pt x="1538562" y="1065432"/>
                  </a:lnTo>
                  <a:lnTo>
                    <a:pt x="1583981" y="1063055"/>
                  </a:lnTo>
                  <a:lnTo>
                    <a:pt x="1629364" y="1059613"/>
                  </a:lnTo>
                  <a:lnTo>
                    <a:pt x="1674691" y="1055104"/>
                  </a:lnTo>
                  <a:lnTo>
                    <a:pt x="1719944" y="1049527"/>
                  </a:lnTo>
                  <a:lnTo>
                    <a:pt x="1765101" y="1042880"/>
                  </a:lnTo>
                  <a:lnTo>
                    <a:pt x="1810143" y="1035161"/>
                  </a:lnTo>
                  <a:lnTo>
                    <a:pt x="1855051" y="1026369"/>
                  </a:lnTo>
                  <a:lnTo>
                    <a:pt x="1899805" y="1016501"/>
                  </a:lnTo>
                  <a:lnTo>
                    <a:pt x="1944385" y="1005556"/>
                  </a:lnTo>
                  <a:lnTo>
                    <a:pt x="1988771" y="993532"/>
                  </a:lnTo>
                  <a:lnTo>
                    <a:pt x="2032944" y="980428"/>
                  </a:lnTo>
                  <a:lnTo>
                    <a:pt x="2076883" y="966242"/>
                  </a:lnTo>
                  <a:lnTo>
                    <a:pt x="2120570" y="950972"/>
                  </a:lnTo>
                  <a:lnTo>
                    <a:pt x="2163984" y="934616"/>
                  </a:lnTo>
                  <a:lnTo>
                    <a:pt x="2207105" y="917172"/>
                  </a:lnTo>
                  <a:lnTo>
                    <a:pt x="2249914" y="898639"/>
                  </a:lnTo>
                  <a:lnTo>
                    <a:pt x="2292391" y="879016"/>
                  </a:lnTo>
                  <a:lnTo>
                    <a:pt x="2334517" y="858299"/>
                  </a:lnTo>
                  <a:lnTo>
                    <a:pt x="2376271" y="836489"/>
                  </a:lnTo>
                  <a:lnTo>
                    <a:pt x="2417634" y="813582"/>
                  </a:lnTo>
                  <a:lnTo>
                    <a:pt x="2458585" y="789577"/>
                  </a:lnTo>
                  <a:lnTo>
                    <a:pt x="2499107" y="764473"/>
                  </a:lnTo>
                  <a:lnTo>
                    <a:pt x="2539177" y="738267"/>
                  </a:lnTo>
                  <a:lnTo>
                    <a:pt x="2578778" y="710958"/>
                  </a:lnTo>
                  <a:lnTo>
                    <a:pt x="2617888" y="682545"/>
                  </a:lnTo>
                  <a:lnTo>
                    <a:pt x="2647343" y="660598"/>
                  </a:lnTo>
                  <a:lnTo>
                    <a:pt x="2626202" y="637258"/>
                  </a:lnTo>
                  <a:lnTo>
                    <a:pt x="2593441" y="601972"/>
                  </a:lnTo>
                  <a:lnTo>
                    <a:pt x="2559997" y="567671"/>
                  </a:lnTo>
                  <a:lnTo>
                    <a:pt x="2525891" y="534358"/>
                  </a:lnTo>
                  <a:lnTo>
                    <a:pt x="2491142" y="502035"/>
                  </a:lnTo>
                  <a:lnTo>
                    <a:pt x="2455769" y="470702"/>
                  </a:lnTo>
                  <a:lnTo>
                    <a:pt x="2419792" y="440362"/>
                  </a:lnTo>
                  <a:lnTo>
                    <a:pt x="2383230" y="411017"/>
                  </a:lnTo>
                  <a:lnTo>
                    <a:pt x="2346102" y="382668"/>
                  </a:lnTo>
                  <a:lnTo>
                    <a:pt x="2308428" y="355317"/>
                  </a:lnTo>
                  <a:lnTo>
                    <a:pt x="2270227" y="328966"/>
                  </a:lnTo>
                  <a:lnTo>
                    <a:pt x="2231519" y="303615"/>
                  </a:lnTo>
                  <a:lnTo>
                    <a:pt x="2192323" y="279268"/>
                  </a:lnTo>
                  <a:lnTo>
                    <a:pt x="2152658" y="255925"/>
                  </a:lnTo>
                  <a:lnTo>
                    <a:pt x="2112544" y="233589"/>
                  </a:lnTo>
                  <a:lnTo>
                    <a:pt x="2071999" y="212261"/>
                  </a:lnTo>
                  <a:lnTo>
                    <a:pt x="2031044" y="191942"/>
                  </a:lnTo>
                  <a:lnTo>
                    <a:pt x="1989698" y="172635"/>
                  </a:lnTo>
                  <a:lnTo>
                    <a:pt x="1947980" y="154341"/>
                  </a:lnTo>
                  <a:lnTo>
                    <a:pt x="1905910" y="137062"/>
                  </a:lnTo>
                  <a:lnTo>
                    <a:pt x="1863507" y="120799"/>
                  </a:lnTo>
                  <a:lnTo>
                    <a:pt x="1820790" y="105555"/>
                  </a:lnTo>
                  <a:lnTo>
                    <a:pt x="1777778" y="91331"/>
                  </a:lnTo>
                  <a:lnTo>
                    <a:pt x="1734492" y="78128"/>
                  </a:lnTo>
                  <a:lnTo>
                    <a:pt x="1690950" y="65949"/>
                  </a:lnTo>
                  <a:lnTo>
                    <a:pt x="1647171" y="54794"/>
                  </a:lnTo>
                  <a:lnTo>
                    <a:pt x="1603176" y="44666"/>
                  </a:lnTo>
                  <a:lnTo>
                    <a:pt x="1558984" y="35567"/>
                  </a:lnTo>
                  <a:lnTo>
                    <a:pt x="1514613" y="27498"/>
                  </a:lnTo>
                  <a:lnTo>
                    <a:pt x="1470084" y="20461"/>
                  </a:lnTo>
                  <a:lnTo>
                    <a:pt x="1425415" y="14457"/>
                  </a:lnTo>
                  <a:lnTo>
                    <a:pt x="1380627" y="9488"/>
                  </a:lnTo>
                  <a:lnTo>
                    <a:pt x="1335738" y="5556"/>
                  </a:lnTo>
                  <a:lnTo>
                    <a:pt x="1290767" y="2663"/>
                  </a:lnTo>
                  <a:lnTo>
                    <a:pt x="1245735" y="810"/>
                  </a:lnTo>
                  <a:lnTo>
                    <a:pt x="1200661" y="0"/>
                  </a:lnTo>
                  <a:close/>
                </a:path>
              </a:pathLst>
            </a:custGeom>
            <a:solidFill>
              <a:srgbClr val="01AF9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987001" y="1019324"/>
              <a:ext cx="388026" cy="908380"/>
            </a:xfrm>
            <a:custGeom>
              <a:avLst/>
              <a:gdLst/>
              <a:ahLst/>
              <a:cxnLst/>
              <a:rect l="l" t="t" r="r" b="b"/>
              <a:pathLst>
                <a:path w="852805" h="1996439" extrusionOk="0">
                  <a:moveTo>
                    <a:pt x="632836" y="0"/>
                  </a:moveTo>
                  <a:lnTo>
                    <a:pt x="574604" y="43221"/>
                  </a:lnTo>
                  <a:lnTo>
                    <a:pt x="537098" y="73292"/>
                  </a:lnTo>
                  <a:lnTo>
                    <a:pt x="500796" y="104358"/>
                  </a:lnTo>
                  <a:lnTo>
                    <a:pt x="465706" y="136386"/>
                  </a:lnTo>
                  <a:lnTo>
                    <a:pt x="431834" y="169342"/>
                  </a:lnTo>
                  <a:lnTo>
                    <a:pt x="399186" y="203194"/>
                  </a:lnTo>
                  <a:lnTo>
                    <a:pt x="367769" y="237908"/>
                  </a:lnTo>
                  <a:lnTo>
                    <a:pt x="337590" y="273452"/>
                  </a:lnTo>
                  <a:lnTo>
                    <a:pt x="308655" y="309792"/>
                  </a:lnTo>
                  <a:lnTo>
                    <a:pt x="280970" y="346895"/>
                  </a:lnTo>
                  <a:lnTo>
                    <a:pt x="254543" y="384729"/>
                  </a:lnTo>
                  <a:lnTo>
                    <a:pt x="229379" y="423260"/>
                  </a:lnTo>
                  <a:lnTo>
                    <a:pt x="205486" y="462455"/>
                  </a:lnTo>
                  <a:lnTo>
                    <a:pt x="182869" y="502281"/>
                  </a:lnTo>
                  <a:lnTo>
                    <a:pt x="161536" y="542705"/>
                  </a:lnTo>
                  <a:lnTo>
                    <a:pt x="141493" y="583694"/>
                  </a:lnTo>
                  <a:lnTo>
                    <a:pt x="122746" y="625214"/>
                  </a:lnTo>
                  <a:lnTo>
                    <a:pt x="105302" y="667234"/>
                  </a:lnTo>
                  <a:lnTo>
                    <a:pt x="89168" y="709719"/>
                  </a:lnTo>
                  <a:lnTo>
                    <a:pt x="74350" y="752638"/>
                  </a:lnTo>
                  <a:lnTo>
                    <a:pt x="60854" y="795956"/>
                  </a:lnTo>
                  <a:lnTo>
                    <a:pt x="48688" y="839640"/>
                  </a:lnTo>
                  <a:lnTo>
                    <a:pt x="37858" y="883658"/>
                  </a:lnTo>
                  <a:lnTo>
                    <a:pt x="28370" y="927976"/>
                  </a:lnTo>
                  <a:lnTo>
                    <a:pt x="20231" y="972562"/>
                  </a:lnTo>
                  <a:lnTo>
                    <a:pt x="13448" y="1017383"/>
                  </a:lnTo>
                  <a:lnTo>
                    <a:pt x="8026" y="1062404"/>
                  </a:lnTo>
                  <a:lnTo>
                    <a:pt x="3973" y="1107594"/>
                  </a:lnTo>
                  <a:lnTo>
                    <a:pt x="1296" y="1152920"/>
                  </a:lnTo>
                  <a:lnTo>
                    <a:pt x="0" y="1198347"/>
                  </a:lnTo>
                  <a:lnTo>
                    <a:pt x="92" y="1243843"/>
                  </a:lnTo>
                  <a:lnTo>
                    <a:pt x="1579" y="1289376"/>
                  </a:lnTo>
                  <a:lnTo>
                    <a:pt x="4467" y="1334911"/>
                  </a:lnTo>
                  <a:lnTo>
                    <a:pt x="8763" y="1380417"/>
                  </a:lnTo>
                  <a:lnTo>
                    <a:pt x="14474" y="1425859"/>
                  </a:lnTo>
                  <a:lnTo>
                    <a:pt x="21605" y="1471205"/>
                  </a:lnTo>
                  <a:lnTo>
                    <a:pt x="30165" y="1516422"/>
                  </a:lnTo>
                  <a:lnTo>
                    <a:pt x="40158" y="1561476"/>
                  </a:lnTo>
                  <a:lnTo>
                    <a:pt x="51592" y="1606336"/>
                  </a:lnTo>
                  <a:lnTo>
                    <a:pt x="64473" y="1650966"/>
                  </a:lnTo>
                  <a:lnTo>
                    <a:pt x="78808" y="1695336"/>
                  </a:lnTo>
                  <a:lnTo>
                    <a:pt x="94603" y="1739411"/>
                  </a:lnTo>
                  <a:lnTo>
                    <a:pt x="111865" y="1783158"/>
                  </a:lnTo>
                  <a:lnTo>
                    <a:pt x="130601" y="1826545"/>
                  </a:lnTo>
                  <a:lnTo>
                    <a:pt x="150817" y="1869537"/>
                  </a:lnTo>
                  <a:lnTo>
                    <a:pt x="172519" y="1912104"/>
                  </a:lnTo>
                  <a:lnTo>
                    <a:pt x="195714" y="1954210"/>
                  </a:lnTo>
                  <a:lnTo>
                    <a:pt x="220409" y="1995824"/>
                  </a:lnTo>
                  <a:lnTo>
                    <a:pt x="261737" y="1964631"/>
                  </a:lnTo>
                  <a:lnTo>
                    <a:pt x="300431" y="1934430"/>
                  </a:lnTo>
                  <a:lnTo>
                    <a:pt x="337878" y="1903186"/>
                  </a:lnTo>
                  <a:lnTo>
                    <a:pt x="374073" y="1870935"/>
                  </a:lnTo>
                  <a:lnTo>
                    <a:pt x="409007" y="1837712"/>
                  </a:lnTo>
                  <a:lnTo>
                    <a:pt x="442675" y="1803551"/>
                  </a:lnTo>
                  <a:lnTo>
                    <a:pt x="475069" y="1768487"/>
                  </a:lnTo>
                  <a:lnTo>
                    <a:pt x="506182" y="1732554"/>
                  </a:lnTo>
                  <a:lnTo>
                    <a:pt x="536008" y="1695787"/>
                  </a:lnTo>
                  <a:lnTo>
                    <a:pt x="564539" y="1658222"/>
                  </a:lnTo>
                  <a:lnTo>
                    <a:pt x="591769" y="1619893"/>
                  </a:lnTo>
                  <a:lnTo>
                    <a:pt x="617690" y="1580834"/>
                  </a:lnTo>
                  <a:lnTo>
                    <a:pt x="642297" y="1541080"/>
                  </a:lnTo>
                  <a:lnTo>
                    <a:pt x="665581" y="1500667"/>
                  </a:lnTo>
                  <a:lnTo>
                    <a:pt x="687537" y="1459629"/>
                  </a:lnTo>
                  <a:lnTo>
                    <a:pt x="708156" y="1418000"/>
                  </a:lnTo>
                  <a:lnTo>
                    <a:pt x="727433" y="1375815"/>
                  </a:lnTo>
                  <a:lnTo>
                    <a:pt x="745360" y="1333110"/>
                  </a:lnTo>
                  <a:lnTo>
                    <a:pt x="761931" y="1289918"/>
                  </a:lnTo>
                  <a:lnTo>
                    <a:pt x="777138" y="1246275"/>
                  </a:lnTo>
                  <a:lnTo>
                    <a:pt x="790975" y="1202216"/>
                  </a:lnTo>
                  <a:lnTo>
                    <a:pt x="803435" y="1157774"/>
                  </a:lnTo>
                  <a:lnTo>
                    <a:pt x="814510" y="1112986"/>
                  </a:lnTo>
                  <a:lnTo>
                    <a:pt x="824194" y="1067885"/>
                  </a:lnTo>
                  <a:lnTo>
                    <a:pt x="832480" y="1022506"/>
                  </a:lnTo>
                  <a:lnTo>
                    <a:pt x="839362" y="976884"/>
                  </a:lnTo>
                  <a:lnTo>
                    <a:pt x="844831" y="931054"/>
                  </a:lnTo>
                  <a:lnTo>
                    <a:pt x="848882" y="885051"/>
                  </a:lnTo>
                  <a:lnTo>
                    <a:pt x="851508" y="838909"/>
                  </a:lnTo>
                  <a:lnTo>
                    <a:pt x="852700" y="792664"/>
                  </a:lnTo>
                  <a:lnTo>
                    <a:pt x="852454" y="746349"/>
                  </a:lnTo>
                  <a:lnTo>
                    <a:pt x="850761" y="700000"/>
                  </a:lnTo>
                  <a:lnTo>
                    <a:pt x="847615" y="653651"/>
                  </a:lnTo>
                  <a:lnTo>
                    <a:pt x="843009" y="607337"/>
                  </a:lnTo>
                  <a:lnTo>
                    <a:pt x="836936" y="561093"/>
                  </a:lnTo>
                  <a:lnTo>
                    <a:pt x="829388" y="514953"/>
                  </a:lnTo>
                  <a:lnTo>
                    <a:pt x="820361" y="468953"/>
                  </a:lnTo>
                  <a:lnTo>
                    <a:pt x="809845" y="423127"/>
                  </a:lnTo>
                  <a:lnTo>
                    <a:pt x="797835" y="377510"/>
                  </a:lnTo>
                  <a:lnTo>
                    <a:pt x="784323" y="332136"/>
                  </a:lnTo>
                  <a:lnTo>
                    <a:pt x="769303" y="287041"/>
                  </a:lnTo>
                  <a:lnTo>
                    <a:pt x="752767" y="242259"/>
                  </a:lnTo>
                  <a:lnTo>
                    <a:pt x="734710" y="197825"/>
                  </a:lnTo>
                  <a:lnTo>
                    <a:pt x="715123" y="153773"/>
                  </a:lnTo>
                  <a:lnTo>
                    <a:pt x="694000" y="110138"/>
                  </a:lnTo>
                  <a:lnTo>
                    <a:pt x="671334" y="66956"/>
                  </a:lnTo>
                  <a:lnTo>
                    <a:pt x="647118" y="24261"/>
                  </a:lnTo>
                  <a:lnTo>
                    <a:pt x="632836" y="0"/>
                  </a:lnTo>
                  <a:close/>
                </a:path>
              </a:pathLst>
            </a:custGeom>
            <a:solidFill>
              <a:srgbClr val="01AF9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1462451" y="1026500"/>
              <a:ext cx="935828" cy="107480"/>
            </a:xfrm>
            <a:custGeom>
              <a:avLst/>
              <a:gdLst/>
              <a:ahLst/>
              <a:cxnLst/>
              <a:rect l="l" t="t" r="r" b="b"/>
              <a:pathLst>
                <a:path w="2056764" h="236219" extrusionOk="0">
                  <a:moveTo>
                    <a:pt x="0" y="0"/>
                  </a:moveTo>
                  <a:lnTo>
                    <a:pt x="2056356" y="236181"/>
                  </a:lnTo>
                </a:path>
              </a:pathLst>
            </a:custGeom>
            <a:noFill/>
            <a:ln w="9525" cap="flat" cmpd="sng">
              <a:solidFill>
                <a:srgbClr val="126B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1133803" y="861573"/>
              <a:ext cx="178844" cy="693420"/>
            </a:xfrm>
            <a:custGeom>
              <a:avLst/>
              <a:gdLst/>
              <a:ahLst/>
              <a:cxnLst/>
              <a:rect l="l" t="t" r="r" b="b"/>
              <a:pathLst>
                <a:path w="393064" h="1524000" extrusionOk="0">
                  <a:moveTo>
                    <a:pt x="392951" y="0"/>
                  </a:moveTo>
                  <a:lnTo>
                    <a:pt x="0" y="1523660"/>
                  </a:lnTo>
                </a:path>
              </a:pathLst>
            </a:custGeom>
            <a:noFill/>
            <a:ln w="9525" cap="flat" cmpd="sng">
              <a:solidFill>
                <a:srgbClr val="126B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1564290" y="1699079"/>
              <a:ext cx="1264047" cy="1264047"/>
            </a:xfrm>
            <a:custGeom>
              <a:avLst/>
              <a:gdLst/>
              <a:ahLst/>
              <a:cxnLst/>
              <a:rect l="l" t="t" r="r" b="b"/>
              <a:pathLst>
                <a:path w="2778125" h="2778125" extrusionOk="0">
                  <a:moveTo>
                    <a:pt x="1372494" y="0"/>
                  </a:moveTo>
                  <a:lnTo>
                    <a:pt x="1325431" y="1408"/>
                  </a:lnTo>
                  <a:lnTo>
                    <a:pt x="1278121" y="4423"/>
                  </a:lnTo>
                  <a:lnTo>
                    <a:pt x="1230590" y="9067"/>
                  </a:lnTo>
                  <a:lnTo>
                    <a:pt x="1183244" y="15312"/>
                  </a:lnTo>
                  <a:lnTo>
                    <a:pt x="1136480" y="23093"/>
                  </a:lnTo>
                  <a:lnTo>
                    <a:pt x="1090322" y="32383"/>
                  </a:lnTo>
                  <a:lnTo>
                    <a:pt x="1044793" y="43153"/>
                  </a:lnTo>
                  <a:lnTo>
                    <a:pt x="999915" y="55374"/>
                  </a:lnTo>
                  <a:lnTo>
                    <a:pt x="955712" y="69018"/>
                  </a:lnTo>
                  <a:lnTo>
                    <a:pt x="912205" y="84055"/>
                  </a:lnTo>
                  <a:lnTo>
                    <a:pt x="869418" y="100458"/>
                  </a:lnTo>
                  <a:lnTo>
                    <a:pt x="827373" y="118197"/>
                  </a:lnTo>
                  <a:lnTo>
                    <a:pt x="786094" y="137244"/>
                  </a:lnTo>
                  <a:lnTo>
                    <a:pt x="745602" y="157570"/>
                  </a:lnTo>
                  <a:lnTo>
                    <a:pt x="705920" y="179148"/>
                  </a:lnTo>
                  <a:lnTo>
                    <a:pt x="667072" y="201947"/>
                  </a:lnTo>
                  <a:lnTo>
                    <a:pt x="629080" y="225939"/>
                  </a:lnTo>
                  <a:lnTo>
                    <a:pt x="591967" y="251097"/>
                  </a:lnTo>
                  <a:lnTo>
                    <a:pt x="555755" y="277390"/>
                  </a:lnTo>
                  <a:lnTo>
                    <a:pt x="520468" y="304791"/>
                  </a:lnTo>
                  <a:lnTo>
                    <a:pt x="486128" y="333271"/>
                  </a:lnTo>
                  <a:lnTo>
                    <a:pt x="452757" y="362801"/>
                  </a:lnTo>
                  <a:lnTo>
                    <a:pt x="420379" y="393353"/>
                  </a:lnTo>
                  <a:lnTo>
                    <a:pt x="389016" y="424898"/>
                  </a:lnTo>
                  <a:lnTo>
                    <a:pt x="358691" y="457407"/>
                  </a:lnTo>
                  <a:lnTo>
                    <a:pt x="329426" y="490852"/>
                  </a:lnTo>
                  <a:lnTo>
                    <a:pt x="301246" y="525203"/>
                  </a:lnTo>
                  <a:lnTo>
                    <a:pt x="274171" y="560434"/>
                  </a:lnTo>
                  <a:lnTo>
                    <a:pt x="248225" y="596514"/>
                  </a:lnTo>
                  <a:lnTo>
                    <a:pt x="223431" y="633415"/>
                  </a:lnTo>
                  <a:lnTo>
                    <a:pt x="199812" y="671108"/>
                  </a:lnTo>
                  <a:lnTo>
                    <a:pt x="177389" y="709566"/>
                  </a:lnTo>
                  <a:lnTo>
                    <a:pt x="156187" y="748758"/>
                  </a:lnTo>
                  <a:lnTo>
                    <a:pt x="136227" y="788658"/>
                  </a:lnTo>
                  <a:lnTo>
                    <a:pt x="117532" y="829235"/>
                  </a:lnTo>
                  <a:lnTo>
                    <a:pt x="100126" y="870461"/>
                  </a:lnTo>
                  <a:lnTo>
                    <a:pt x="84030" y="912308"/>
                  </a:lnTo>
                  <a:lnTo>
                    <a:pt x="69268" y="954748"/>
                  </a:lnTo>
                  <a:lnTo>
                    <a:pt x="55863" y="997750"/>
                  </a:lnTo>
                  <a:lnTo>
                    <a:pt x="43836" y="1041288"/>
                  </a:lnTo>
                  <a:lnTo>
                    <a:pt x="33211" y="1085331"/>
                  </a:lnTo>
                  <a:lnTo>
                    <a:pt x="24011" y="1129852"/>
                  </a:lnTo>
                  <a:lnTo>
                    <a:pt x="16258" y="1174822"/>
                  </a:lnTo>
                  <a:lnTo>
                    <a:pt x="9975" y="1220212"/>
                  </a:lnTo>
                  <a:lnTo>
                    <a:pt x="5185" y="1265994"/>
                  </a:lnTo>
                  <a:lnTo>
                    <a:pt x="1911" y="1312138"/>
                  </a:lnTo>
                  <a:lnTo>
                    <a:pt x="175" y="1358617"/>
                  </a:lnTo>
                  <a:lnTo>
                    <a:pt x="0" y="1405402"/>
                  </a:lnTo>
                  <a:lnTo>
                    <a:pt x="1408" y="1452463"/>
                  </a:lnTo>
                  <a:lnTo>
                    <a:pt x="4423" y="1499773"/>
                  </a:lnTo>
                  <a:lnTo>
                    <a:pt x="9067" y="1547303"/>
                  </a:lnTo>
                  <a:lnTo>
                    <a:pt x="15312" y="1594650"/>
                  </a:lnTo>
                  <a:lnTo>
                    <a:pt x="23093" y="1641414"/>
                  </a:lnTo>
                  <a:lnTo>
                    <a:pt x="32383" y="1687571"/>
                  </a:lnTo>
                  <a:lnTo>
                    <a:pt x="43153" y="1733100"/>
                  </a:lnTo>
                  <a:lnTo>
                    <a:pt x="55374" y="1777978"/>
                  </a:lnTo>
                  <a:lnTo>
                    <a:pt x="69018" y="1822182"/>
                  </a:lnTo>
                  <a:lnTo>
                    <a:pt x="84055" y="1865688"/>
                  </a:lnTo>
                  <a:lnTo>
                    <a:pt x="100458" y="1908476"/>
                  </a:lnTo>
                  <a:lnTo>
                    <a:pt x="118197" y="1950520"/>
                  </a:lnTo>
                  <a:lnTo>
                    <a:pt x="137244" y="1991800"/>
                  </a:lnTo>
                  <a:lnTo>
                    <a:pt x="157571" y="2032292"/>
                  </a:lnTo>
                  <a:lnTo>
                    <a:pt x="179148" y="2071973"/>
                  </a:lnTo>
                  <a:lnTo>
                    <a:pt x="201947" y="2110821"/>
                  </a:lnTo>
                  <a:lnTo>
                    <a:pt x="225940" y="2148813"/>
                  </a:lnTo>
                  <a:lnTo>
                    <a:pt x="251097" y="2185927"/>
                  </a:lnTo>
                  <a:lnTo>
                    <a:pt x="277391" y="2222138"/>
                  </a:lnTo>
                  <a:lnTo>
                    <a:pt x="304792" y="2257426"/>
                  </a:lnTo>
                  <a:lnTo>
                    <a:pt x="333272" y="2291766"/>
                  </a:lnTo>
                  <a:lnTo>
                    <a:pt x="362802" y="2325137"/>
                  </a:lnTo>
                  <a:lnTo>
                    <a:pt x="393354" y="2357515"/>
                  </a:lnTo>
                  <a:lnTo>
                    <a:pt x="424899" y="2388878"/>
                  </a:lnTo>
                  <a:lnTo>
                    <a:pt x="457408" y="2419203"/>
                  </a:lnTo>
                  <a:lnTo>
                    <a:pt x="490853" y="2448467"/>
                  </a:lnTo>
                  <a:lnTo>
                    <a:pt x="525205" y="2476648"/>
                  </a:lnTo>
                  <a:lnTo>
                    <a:pt x="560435" y="2503723"/>
                  </a:lnTo>
                  <a:lnTo>
                    <a:pt x="596515" y="2529668"/>
                  </a:lnTo>
                  <a:lnTo>
                    <a:pt x="633416" y="2554462"/>
                  </a:lnTo>
                  <a:lnTo>
                    <a:pt x="671110" y="2578082"/>
                  </a:lnTo>
                  <a:lnTo>
                    <a:pt x="709568" y="2600504"/>
                  </a:lnTo>
                  <a:lnTo>
                    <a:pt x="748761" y="2621707"/>
                  </a:lnTo>
                  <a:lnTo>
                    <a:pt x="788660" y="2641667"/>
                  </a:lnTo>
                  <a:lnTo>
                    <a:pt x="829238" y="2660361"/>
                  </a:lnTo>
                  <a:lnTo>
                    <a:pt x="870465" y="2677768"/>
                  </a:lnTo>
                  <a:lnTo>
                    <a:pt x="912312" y="2693863"/>
                  </a:lnTo>
                  <a:lnTo>
                    <a:pt x="954752" y="2708625"/>
                  </a:lnTo>
                  <a:lnTo>
                    <a:pt x="997755" y="2722031"/>
                  </a:lnTo>
                  <a:lnTo>
                    <a:pt x="1041292" y="2734058"/>
                  </a:lnTo>
                  <a:lnTo>
                    <a:pt x="1085336" y="2744682"/>
                  </a:lnTo>
                  <a:lnTo>
                    <a:pt x="1129858" y="2753882"/>
                  </a:lnTo>
                  <a:lnTo>
                    <a:pt x="1174828" y="2761635"/>
                  </a:lnTo>
                  <a:lnTo>
                    <a:pt x="1220219" y="2767918"/>
                  </a:lnTo>
                  <a:lnTo>
                    <a:pt x="1266001" y="2772708"/>
                  </a:lnTo>
                  <a:lnTo>
                    <a:pt x="1312146" y="2775983"/>
                  </a:lnTo>
                  <a:lnTo>
                    <a:pt x="1358625" y="2777719"/>
                  </a:lnTo>
                  <a:lnTo>
                    <a:pt x="1405410" y="2777894"/>
                  </a:lnTo>
                  <a:lnTo>
                    <a:pt x="1452473" y="2776486"/>
                  </a:lnTo>
                  <a:lnTo>
                    <a:pt x="1499783" y="2773470"/>
                  </a:lnTo>
                  <a:lnTo>
                    <a:pt x="1547314" y="2768826"/>
                  </a:lnTo>
                  <a:lnTo>
                    <a:pt x="1594660" y="2762582"/>
                  </a:lnTo>
                  <a:lnTo>
                    <a:pt x="1641423" y="2754801"/>
                  </a:lnTo>
                  <a:lnTo>
                    <a:pt x="1687580" y="2745512"/>
                  </a:lnTo>
                  <a:lnTo>
                    <a:pt x="1733108" y="2734742"/>
                  </a:lnTo>
                  <a:lnTo>
                    <a:pt x="1777986" y="2722522"/>
                  </a:lnTo>
                  <a:lnTo>
                    <a:pt x="1822189" y="2708879"/>
                  </a:lnTo>
                  <a:lnTo>
                    <a:pt x="1865695" y="2693842"/>
                  </a:lnTo>
                  <a:lnTo>
                    <a:pt x="1908482" y="2677440"/>
                  </a:lnTo>
                  <a:lnTo>
                    <a:pt x="1950526" y="2659701"/>
                  </a:lnTo>
                  <a:lnTo>
                    <a:pt x="1991805" y="2640654"/>
                  </a:lnTo>
                  <a:lnTo>
                    <a:pt x="2032297" y="2620327"/>
                  </a:lnTo>
                  <a:lnTo>
                    <a:pt x="2071978" y="2598750"/>
                  </a:lnTo>
                  <a:lnTo>
                    <a:pt x="2110825" y="2575951"/>
                  </a:lnTo>
                  <a:lnTo>
                    <a:pt x="2148817" y="2551959"/>
                  </a:lnTo>
                  <a:lnTo>
                    <a:pt x="2185930" y="2526801"/>
                  </a:lnTo>
                  <a:lnTo>
                    <a:pt x="2222141" y="2500508"/>
                  </a:lnTo>
                  <a:lnTo>
                    <a:pt x="2257428" y="2473107"/>
                  </a:lnTo>
                  <a:lnTo>
                    <a:pt x="2291769" y="2444627"/>
                  </a:lnTo>
                  <a:lnTo>
                    <a:pt x="2325139" y="2415097"/>
                  </a:lnTo>
                  <a:lnTo>
                    <a:pt x="2357517" y="2384545"/>
                  </a:lnTo>
                  <a:lnTo>
                    <a:pt x="2388880" y="2353000"/>
                  </a:lnTo>
                  <a:lnTo>
                    <a:pt x="2419205" y="2320491"/>
                  </a:lnTo>
                  <a:lnTo>
                    <a:pt x="2448469" y="2287046"/>
                  </a:lnTo>
                  <a:lnTo>
                    <a:pt x="2476649" y="2252694"/>
                  </a:lnTo>
                  <a:lnTo>
                    <a:pt x="2503724" y="2217464"/>
                  </a:lnTo>
                  <a:lnTo>
                    <a:pt x="2529669" y="2181384"/>
                  </a:lnTo>
                  <a:lnTo>
                    <a:pt x="2554463" y="2144482"/>
                  </a:lnTo>
                  <a:lnTo>
                    <a:pt x="2578083" y="2106789"/>
                  </a:lnTo>
                  <a:lnTo>
                    <a:pt x="2600505" y="2068331"/>
                  </a:lnTo>
                  <a:lnTo>
                    <a:pt x="2621708" y="2029138"/>
                  </a:lnTo>
                  <a:lnTo>
                    <a:pt x="2641667" y="1989239"/>
                  </a:lnTo>
                  <a:lnTo>
                    <a:pt x="2660362" y="1948661"/>
                  </a:lnTo>
                  <a:lnTo>
                    <a:pt x="2677768" y="1907434"/>
                  </a:lnTo>
                  <a:lnTo>
                    <a:pt x="2693864" y="1865587"/>
                  </a:lnTo>
                  <a:lnTo>
                    <a:pt x="2708626" y="1823148"/>
                  </a:lnTo>
                  <a:lnTo>
                    <a:pt x="2722031" y="1780145"/>
                  </a:lnTo>
                  <a:lnTo>
                    <a:pt x="2734058" y="1736607"/>
                  </a:lnTo>
                  <a:lnTo>
                    <a:pt x="2744682" y="1692563"/>
                  </a:lnTo>
                  <a:lnTo>
                    <a:pt x="2753883" y="1648042"/>
                  </a:lnTo>
                  <a:lnTo>
                    <a:pt x="2761635" y="1603072"/>
                  </a:lnTo>
                  <a:lnTo>
                    <a:pt x="2767918" y="1557682"/>
                  </a:lnTo>
                  <a:lnTo>
                    <a:pt x="2772708" y="1511900"/>
                  </a:lnTo>
                  <a:lnTo>
                    <a:pt x="2775983" y="1465756"/>
                  </a:lnTo>
                  <a:lnTo>
                    <a:pt x="2777719" y="1419276"/>
                  </a:lnTo>
                  <a:lnTo>
                    <a:pt x="2777894" y="1372492"/>
                  </a:lnTo>
                  <a:lnTo>
                    <a:pt x="2776486" y="1325430"/>
                  </a:lnTo>
                  <a:lnTo>
                    <a:pt x="2773470" y="1278120"/>
                  </a:lnTo>
                  <a:lnTo>
                    <a:pt x="2768826" y="1230590"/>
                  </a:lnTo>
                  <a:lnTo>
                    <a:pt x="2762582" y="1183244"/>
                  </a:lnTo>
                  <a:lnTo>
                    <a:pt x="2754801" y="1136480"/>
                  </a:lnTo>
                  <a:lnTo>
                    <a:pt x="2745512" y="1090322"/>
                  </a:lnTo>
                  <a:lnTo>
                    <a:pt x="2734743" y="1044793"/>
                  </a:lnTo>
                  <a:lnTo>
                    <a:pt x="2722522" y="999915"/>
                  </a:lnTo>
                  <a:lnTo>
                    <a:pt x="2708879" y="955712"/>
                  </a:lnTo>
                  <a:lnTo>
                    <a:pt x="2693842" y="912205"/>
                  </a:lnTo>
                  <a:lnTo>
                    <a:pt x="2677440" y="869418"/>
                  </a:lnTo>
                  <a:lnTo>
                    <a:pt x="2659702" y="827373"/>
                  </a:lnTo>
                  <a:lnTo>
                    <a:pt x="2640655" y="786094"/>
                  </a:lnTo>
                  <a:lnTo>
                    <a:pt x="2620329" y="745602"/>
                  </a:lnTo>
                  <a:lnTo>
                    <a:pt x="2598752" y="705920"/>
                  </a:lnTo>
                  <a:lnTo>
                    <a:pt x="2575953" y="667072"/>
                  </a:lnTo>
                  <a:lnTo>
                    <a:pt x="2551961" y="629080"/>
                  </a:lnTo>
                  <a:lnTo>
                    <a:pt x="2526803" y="591967"/>
                  </a:lnTo>
                  <a:lnTo>
                    <a:pt x="2500510" y="555755"/>
                  </a:lnTo>
                  <a:lnTo>
                    <a:pt x="2473109" y="520468"/>
                  </a:lnTo>
                  <a:lnTo>
                    <a:pt x="2444630" y="486128"/>
                  </a:lnTo>
                  <a:lnTo>
                    <a:pt x="2415100" y="452757"/>
                  </a:lnTo>
                  <a:lnTo>
                    <a:pt x="2384548" y="420379"/>
                  </a:lnTo>
                  <a:lnTo>
                    <a:pt x="2353003" y="389016"/>
                  </a:lnTo>
                  <a:lnTo>
                    <a:pt x="2320494" y="358691"/>
                  </a:lnTo>
                  <a:lnTo>
                    <a:pt x="2287050" y="329426"/>
                  </a:lnTo>
                  <a:lnTo>
                    <a:pt x="2252698" y="301246"/>
                  </a:lnTo>
                  <a:lnTo>
                    <a:pt x="2217468" y="274171"/>
                  </a:lnTo>
                  <a:lnTo>
                    <a:pt x="2181388" y="248225"/>
                  </a:lnTo>
                  <a:lnTo>
                    <a:pt x="2144487" y="223431"/>
                  </a:lnTo>
                  <a:lnTo>
                    <a:pt x="2106793" y="199812"/>
                  </a:lnTo>
                  <a:lnTo>
                    <a:pt x="2068335" y="177389"/>
                  </a:lnTo>
                  <a:lnTo>
                    <a:pt x="2029143" y="156187"/>
                  </a:lnTo>
                  <a:lnTo>
                    <a:pt x="1989243" y="136227"/>
                  </a:lnTo>
                  <a:lnTo>
                    <a:pt x="1948666" y="117532"/>
                  </a:lnTo>
                  <a:lnTo>
                    <a:pt x="1907439" y="100126"/>
                  </a:lnTo>
                  <a:lnTo>
                    <a:pt x="1865592" y="84030"/>
                  </a:lnTo>
                  <a:lnTo>
                    <a:pt x="1823152" y="69268"/>
                  </a:lnTo>
                  <a:lnTo>
                    <a:pt x="1780149" y="55863"/>
                  </a:lnTo>
                  <a:lnTo>
                    <a:pt x="1736611" y="43836"/>
                  </a:lnTo>
                  <a:lnTo>
                    <a:pt x="1692568" y="33211"/>
                  </a:lnTo>
                  <a:lnTo>
                    <a:pt x="1648046" y="24011"/>
                  </a:lnTo>
                  <a:lnTo>
                    <a:pt x="1603076" y="16258"/>
                  </a:lnTo>
                  <a:lnTo>
                    <a:pt x="1557685" y="9975"/>
                  </a:lnTo>
                  <a:lnTo>
                    <a:pt x="1511903" y="5185"/>
                  </a:lnTo>
                  <a:lnTo>
                    <a:pt x="1465758" y="1911"/>
                  </a:lnTo>
                  <a:lnTo>
                    <a:pt x="1419279" y="175"/>
                  </a:lnTo>
                  <a:lnTo>
                    <a:pt x="1372494" y="0"/>
                  </a:lnTo>
                  <a:close/>
                </a:path>
              </a:pathLst>
            </a:custGeom>
            <a:solidFill>
              <a:srgbClr val="01AF9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1963819" y="2016801"/>
              <a:ext cx="490306" cy="219583"/>
            </a:xfrm>
            <a:custGeom>
              <a:avLst/>
              <a:gdLst/>
              <a:ahLst/>
              <a:cxnLst/>
              <a:rect l="l" t="t" r="r" b="b"/>
              <a:pathLst>
                <a:path w="1077595" h="482600" extrusionOk="0">
                  <a:moveTo>
                    <a:pt x="676115" y="423976"/>
                  </a:moveTo>
                  <a:lnTo>
                    <a:pt x="657109" y="434366"/>
                  </a:lnTo>
                  <a:lnTo>
                    <a:pt x="622331" y="450767"/>
                  </a:lnTo>
                  <a:lnTo>
                    <a:pt x="596192" y="468364"/>
                  </a:lnTo>
                  <a:lnTo>
                    <a:pt x="603102" y="482341"/>
                  </a:lnTo>
                  <a:lnTo>
                    <a:pt x="652460" y="482341"/>
                  </a:lnTo>
                  <a:lnTo>
                    <a:pt x="761050" y="482341"/>
                  </a:lnTo>
                  <a:lnTo>
                    <a:pt x="869639" y="482341"/>
                  </a:lnTo>
                  <a:lnTo>
                    <a:pt x="918998" y="482341"/>
                  </a:lnTo>
                  <a:lnTo>
                    <a:pt x="1077139" y="233375"/>
                  </a:lnTo>
                  <a:lnTo>
                    <a:pt x="1069152" y="220366"/>
                  </a:lnTo>
                  <a:lnTo>
                    <a:pt x="1038696" y="232345"/>
                  </a:lnTo>
                  <a:lnTo>
                    <a:pt x="1004391" y="251982"/>
                  </a:lnTo>
                  <a:lnTo>
                    <a:pt x="984860" y="261950"/>
                  </a:lnTo>
                  <a:lnTo>
                    <a:pt x="962263" y="228070"/>
                  </a:lnTo>
                  <a:lnTo>
                    <a:pt x="935135" y="182884"/>
                  </a:lnTo>
                  <a:lnTo>
                    <a:pt x="904709" y="133121"/>
                  </a:lnTo>
                  <a:lnTo>
                    <a:pt x="872215" y="85512"/>
                  </a:lnTo>
                  <a:lnTo>
                    <a:pt x="838886" y="46787"/>
                  </a:lnTo>
                  <a:lnTo>
                    <a:pt x="805954" y="23674"/>
                  </a:lnTo>
                  <a:lnTo>
                    <a:pt x="739350" y="6229"/>
                  </a:lnTo>
                  <a:lnTo>
                    <a:pt x="686440" y="2106"/>
                  </a:lnTo>
                  <a:lnTo>
                    <a:pt x="625530" y="234"/>
                  </a:lnTo>
                  <a:lnTo>
                    <a:pt x="560425" y="0"/>
                  </a:lnTo>
                  <a:lnTo>
                    <a:pt x="494928" y="790"/>
                  </a:lnTo>
                  <a:lnTo>
                    <a:pt x="432844" y="1994"/>
                  </a:lnTo>
                  <a:lnTo>
                    <a:pt x="377977" y="2998"/>
                  </a:lnTo>
                  <a:lnTo>
                    <a:pt x="334131" y="3190"/>
                  </a:lnTo>
                  <a:lnTo>
                    <a:pt x="305111" y="1958"/>
                  </a:lnTo>
                  <a:lnTo>
                    <a:pt x="262434" y="4297"/>
                  </a:lnTo>
                  <a:lnTo>
                    <a:pt x="223194" y="19984"/>
                  </a:lnTo>
                  <a:lnTo>
                    <a:pt x="187116" y="46471"/>
                  </a:lnTo>
                  <a:lnTo>
                    <a:pt x="153925" y="81210"/>
                  </a:lnTo>
                  <a:lnTo>
                    <a:pt x="123345" y="121654"/>
                  </a:lnTo>
                  <a:lnTo>
                    <a:pt x="95102" y="165255"/>
                  </a:lnTo>
                  <a:lnTo>
                    <a:pt x="68921" y="209466"/>
                  </a:lnTo>
                  <a:lnTo>
                    <a:pt x="44527" y="251740"/>
                  </a:lnTo>
                  <a:lnTo>
                    <a:pt x="21645" y="289528"/>
                  </a:lnTo>
                  <a:lnTo>
                    <a:pt x="0" y="320283"/>
                  </a:lnTo>
                  <a:lnTo>
                    <a:pt x="308796" y="482351"/>
                  </a:lnTo>
                  <a:lnTo>
                    <a:pt x="510979" y="164068"/>
                  </a:lnTo>
                  <a:lnTo>
                    <a:pt x="676115" y="423976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2196227" y="2236183"/>
              <a:ext cx="358845" cy="406806"/>
            </a:xfrm>
            <a:custGeom>
              <a:avLst/>
              <a:gdLst/>
              <a:ahLst/>
              <a:cxnLst/>
              <a:rect l="l" t="t" r="r" b="b"/>
              <a:pathLst>
                <a:path w="788670" h="894079" extrusionOk="0">
                  <a:moveTo>
                    <a:pt x="763924" y="400385"/>
                  </a:moveTo>
                  <a:lnTo>
                    <a:pt x="783436" y="363983"/>
                  </a:lnTo>
                  <a:lnTo>
                    <a:pt x="788093" y="323981"/>
                  </a:lnTo>
                  <a:lnTo>
                    <a:pt x="780588" y="281425"/>
                  </a:lnTo>
                  <a:lnTo>
                    <a:pt x="763616" y="237363"/>
                  </a:lnTo>
                  <a:lnTo>
                    <a:pt x="739871" y="192842"/>
                  </a:lnTo>
                  <a:lnTo>
                    <a:pt x="712047" y="148909"/>
                  </a:lnTo>
                  <a:lnTo>
                    <a:pt x="682838" y="106611"/>
                  </a:lnTo>
                  <a:lnTo>
                    <a:pt x="654939" y="66995"/>
                  </a:lnTo>
                  <a:lnTo>
                    <a:pt x="631043" y="31109"/>
                  </a:lnTo>
                  <a:lnTo>
                    <a:pt x="613845" y="0"/>
                  </a:lnTo>
                  <a:lnTo>
                    <a:pt x="305058" y="162068"/>
                  </a:lnTo>
                  <a:lnTo>
                    <a:pt x="507167" y="480383"/>
                  </a:lnTo>
                  <a:lnTo>
                    <a:pt x="176978" y="480414"/>
                  </a:lnTo>
                  <a:lnTo>
                    <a:pt x="176588" y="459429"/>
                  </a:lnTo>
                  <a:lnTo>
                    <a:pt x="178251" y="422586"/>
                  </a:lnTo>
                  <a:lnTo>
                    <a:pt x="174935" y="392328"/>
                  </a:lnTo>
                  <a:lnTo>
                    <a:pt x="159607" y="391098"/>
                  </a:lnTo>
                  <a:lnTo>
                    <a:pt x="134669" y="430376"/>
                  </a:lnTo>
                  <a:lnTo>
                    <a:pt x="79803" y="516790"/>
                  </a:lnTo>
                  <a:lnTo>
                    <a:pt x="24938" y="603204"/>
                  </a:lnTo>
                  <a:lnTo>
                    <a:pt x="0" y="642483"/>
                  </a:lnTo>
                  <a:lnTo>
                    <a:pt x="159607" y="893909"/>
                  </a:lnTo>
                  <a:lnTo>
                    <a:pt x="174913" y="892702"/>
                  </a:lnTo>
                  <a:lnTo>
                    <a:pt x="178262" y="862391"/>
                  </a:lnTo>
                  <a:lnTo>
                    <a:pt x="176627" y="825497"/>
                  </a:lnTo>
                  <a:lnTo>
                    <a:pt x="176978" y="804540"/>
                  </a:lnTo>
                  <a:lnTo>
                    <a:pt x="404301" y="804540"/>
                  </a:lnTo>
                  <a:lnTo>
                    <a:pt x="440096" y="803686"/>
                  </a:lnTo>
                  <a:lnTo>
                    <a:pt x="507932" y="770287"/>
                  </a:lnTo>
                  <a:lnTo>
                    <a:pt x="539911" y="741064"/>
                  </a:lnTo>
                  <a:lnTo>
                    <a:pt x="570555" y="705700"/>
                  </a:lnTo>
                  <a:lnTo>
                    <a:pt x="599833" y="665851"/>
                  </a:lnTo>
                  <a:lnTo>
                    <a:pt x="627715" y="623171"/>
                  </a:lnTo>
                  <a:lnTo>
                    <a:pt x="654169" y="579318"/>
                  </a:lnTo>
                  <a:lnTo>
                    <a:pt x="679163" y="535946"/>
                  </a:lnTo>
                  <a:lnTo>
                    <a:pt x="702667" y="494711"/>
                  </a:lnTo>
                  <a:lnTo>
                    <a:pt x="724649" y="457268"/>
                  </a:lnTo>
                  <a:lnTo>
                    <a:pt x="745079" y="425275"/>
                  </a:lnTo>
                  <a:lnTo>
                    <a:pt x="763924" y="400385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1837560" y="2236151"/>
              <a:ext cx="312039" cy="367801"/>
            </a:xfrm>
            <a:custGeom>
              <a:avLst/>
              <a:gdLst/>
              <a:ahLst/>
              <a:cxnLst/>
              <a:rect l="l" t="t" r="r" b="b"/>
              <a:pathLst>
                <a:path w="685800" h="808354" extrusionOk="0">
                  <a:moveTo>
                    <a:pt x="281227" y="480446"/>
                  </a:moveTo>
                  <a:lnTo>
                    <a:pt x="446300" y="220443"/>
                  </a:lnTo>
                  <a:lnTo>
                    <a:pt x="526193" y="262389"/>
                  </a:lnTo>
                  <a:lnTo>
                    <a:pt x="536043" y="257296"/>
                  </a:lnTo>
                  <a:lnTo>
                    <a:pt x="503070" y="189157"/>
                  </a:lnTo>
                  <a:lnTo>
                    <a:pt x="471692" y="139795"/>
                  </a:lnTo>
                  <a:lnTo>
                    <a:pt x="438017" y="89360"/>
                  </a:lnTo>
                  <a:lnTo>
                    <a:pt x="407768" y="44695"/>
                  </a:lnTo>
                  <a:lnTo>
                    <a:pt x="386668" y="12642"/>
                  </a:lnTo>
                  <a:lnTo>
                    <a:pt x="380438" y="41"/>
                  </a:lnTo>
                  <a:lnTo>
                    <a:pt x="64573" y="0"/>
                  </a:lnTo>
                  <a:lnTo>
                    <a:pt x="57648" y="13944"/>
                  </a:lnTo>
                  <a:lnTo>
                    <a:pt x="83771" y="31578"/>
                  </a:lnTo>
                  <a:lnTo>
                    <a:pt x="118529" y="48009"/>
                  </a:lnTo>
                  <a:lnTo>
                    <a:pt x="137514" y="58343"/>
                  </a:lnTo>
                  <a:lnTo>
                    <a:pt x="117293" y="92544"/>
                  </a:lnTo>
                  <a:lnTo>
                    <a:pt x="88061" y="135981"/>
                  </a:lnTo>
                  <a:lnTo>
                    <a:pt x="55767" y="184468"/>
                  </a:lnTo>
                  <a:lnTo>
                    <a:pt x="26360" y="233818"/>
                  </a:lnTo>
                  <a:lnTo>
                    <a:pt x="5788" y="279847"/>
                  </a:lnTo>
                  <a:lnTo>
                    <a:pt x="0" y="318367"/>
                  </a:lnTo>
                  <a:lnTo>
                    <a:pt x="2694" y="343661"/>
                  </a:lnTo>
                  <a:lnTo>
                    <a:pt x="16642" y="379652"/>
                  </a:lnTo>
                  <a:lnTo>
                    <a:pt x="39322" y="423610"/>
                  </a:lnTo>
                  <a:lnTo>
                    <a:pt x="68209" y="472803"/>
                  </a:lnTo>
                  <a:lnTo>
                    <a:pt x="100783" y="524502"/>
                  </a:lnTo>
                  <a:lnTo>
                    <a:pt x="134521" y="575976"/>
                  </a:lnTo>
                  <a:lnTo>
                    <a:pt x="166900" y="624494"/>
                  </a:lnTo>
                  <a:lnTo>
                    <a:pt x="195398" y="667327"/>
                  </a:lnTo>
                  <a:lnTo>
                    <a:pt x="217493" y="701744"/>
                  </a:lnTo>
                  <a:lnTo>
                    <a:pt x="230663" y="725014"/>
                  </a:lnTo>
                  <a:lnTo>
                    <a:pt x="252947" y="755699"/>
                  </a:lnTo>
                  <a:lnTo>
                    <a:pt x="284372" y="778013"/>
                  </a:lnTo>
                  <a:lnTo>
                    <a:pt x="323161" y="793183"/>
                  </a:lnTo>
                  <a:lnTo>
                    <a:pt x="367540" y="802436"/>
                  </a:lnTo>
                  <a:lnTo>
                    <a:pt x="415732" y="806998"/>
                  </a:lnTo>
                  <a:lnTo>
                    <a:pt x="465962" y="808098"/>
                  </a:lnTo>
                  <a:lnTo>
                    <a:pt x="516456" y="806960"/>
                  </a:lnTo>
                  <a:lnTo>
                    <a:pt x="565437" y="804813"/>
                  </a:lnTo>
                  <a:lnTo>
                    <a:pt x="611129" y="802883"/>
                  </a:lnTo>
                  <a:lnTo>
                    <a:pt x="651759" y="802397"/>
                  </a:lnTo>
                  <a:lnTo>
                    <a:pt x="685549" y="804582"/>
                  </a:lnTo>
                  <a:lnTo>
                    <a:pt x="685549" y="480456"/>
                  </a:lnTo>
                  <a:lnTo>
                    <a:pt x="281227" y="480446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29"/>
          <p:cNvSpPr txBox="1"/>
          <p:nvPr>
            <p:ph type="subTitle" idx="1"/>
          </p:nvPr>
        </p:nvSpPr>
        <p:spPr>
          <a:xfrm>
            <a:off x="107315" y="410845"/>
            <a:ext cx="8602345" cy="44056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Evolving with Tech:</a:t>
            </a:r>
            <a:endParaRPr lang="en-US" sz="2400" b="1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u="sng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Adaptive Framework: </a:t>
            </a:r>
            <a:r>
              <a:rPr lang="en-US" sz="24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BELP's design allows seamless integration of future technological advancements, ensuring continuous improvement.</a:t>
            </a:r>
            <a:endParaRPr lang="en-US" sz="24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u="sng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Expandable Machine Learning:</a:t>
            </a:r>
            <a:r>
              <a:rPr lang="en-US" sz="24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 As AI advances, BELP can incorporate more sophisticated predictive models and analytical tools.</a:t>
            </a:r>
            <a:endParaRPr lang="en-US" sz="24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400" b="1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Integration Potentials:</a:t>
            </a:r>
            <a:endParaRPr lang="en-US" sz="2400" b="1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u="sng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IoT Devices:</a:t>
            </a:r>
            <a:r>
              <a:rPr lang="en-US" sz="24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 Synchronize with smart devices for real-time data collection and insights on electronic usage patterns.</a:t>
            </a:r>
            <a:endParaRPr lang="en-US" sz="24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u="sng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Supply Chain Platforms:</a:t>
            </a:r>
            <a:r>
              <a:rPr lang="en-US" sz="24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 Trace components' origins, ensuring ethical and sustainable sourcing.</a:t>
            </a:r>
            <a:endParaRPr lang="en-US" sz="24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u="sng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Environmental Monitoring Systems:</a:t>
            </a:r>
            <a:r>
              <a:rPr lang="en-US" sz="24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 Gain insights on e-waste's environmental impact, allowing proactive mitigation strategies.</a:t>
            </a:r>
            <a:endParaRPr lang="en-US" sz="24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33"/>
          <p:cNvSpPr txBox="1"/>
          <p:nvPr>
            <p:ph type="title" idx="3"/>
          </p:nvPr>
        </p:nvSpPr>
        <p:spPr>
          <a:xfrm>
            <a:off x="2984400" y="915495"/>
            <a:ext cx="2469600" cy="123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09.</a:t>
            </a:r>
            <a:endParaRPr lang="en-US"/>
          </a:p>
        </p:txBody>
      </p:sp>
      <p:grpSp>
        <p:nvGrpSpPr>
          <p:cNvPr id="1003" name="Google Shape;1003;p33"/>
          <p:cNvGrpSpPr/>
          <p:nvPr/>
        </p:nvGrpSpPr>
        <p:grpSpPr>
          <a:xfrm>
            <a:off x="0" y="3721"/>
            <a:ext cx="2828337" cy="2959406"/>
            <a:chOff x="0" y="3721"/>
            <a:chExt cx="2828337" cy="2959406"/>
          </a:xfrm>
        </p:grpSpPr>
        <p:sp>
          <p:nvSpPr>
            <p:cNvPr id="1004" name="Google Shape;1004;p33"/>
            <p:cNvSpPr/>
            <p:nvPr/>
          </p:nvSpPr>
          <p:spPr>
            <a:xfrm>
              <a:off x="0" y="3721"/>
              <a:ext cx="2196986" cy="2320357"/>
            </a:xfrm>
            <a:custGeom>
              <a:avLst/>
              <a:gdLst/>
              <a:ahLst/>
              <a:cxnLst/>
              <a:rect l="l" t="t" r="r" b="b"/>
              <a:pathLst>
                <a:path w="4828540" h="5099685" extrusionOk="0">
                  <a:moveTo>
                    <a:pt x="4828219" y="5099477"/>
                  </a:moveTo>
                  <a:lnTo>
                    <a:pt x="4812365" y="5050834"/>
                  </a:lnTo>
                  <a:lnTo>
                    <a:pt x="4796234" y="5002358"/>
                  </a:lnTo>
                  <a:lnTo>
                    <a:pt x="4779828" y="4954049"/>
                  </a:lnTo>
                  <a:lnTo>
                    <a:pt x="4763149" y="4905910"/>
                  </a:lnTo>
                  <a:lnTo>
                    <a:pt x="4746196" y="4857939"/>
                  </a:lnTo>
                  <a:lnTo>
                    <a:pt x="4728973" y="4810139"/>
                  </a:lnTo>
                  <a:lnTo>
                    <a:pt x="4711478" y="4762509"/>
                  </a:lnTo>
                  <a:lnTo>
                    <a:pt x="4693715" y="4715049"/>
                  </a:lnTo>
                  <a:lnTo>
                    <a:pt x="4675683" y="4667762"/>
                  </a:lnTo>
                  <a:lnTo>
                    <a:pt x="4657385" y="4620646"/>
                  </a:lnTo>
                  <a:lnTo>
                    <a:pt x="4638820" y="4573703"/>
                  </a:lnTo>
                  <a:lnTo>
                    <a:pt x="4619991" y="4526933"/>
                  </a:lnTo>
                  <a:lnTo>
                    <a:pt x="4600899" y="4480338"/>
                  </a:lnTo>
                  <a:lnTo>
                    <a:pt x="4581544" y="4433916"/>
                  </a:lnTo>
                  <a:lnTo>
                    <a:pt x="4561928" y="4387670"/>
                  </a:lnTo>
                  <a:lnTo>
                    <a:pt x="4542051" y="4341600"/>
                  </a:lnTo>
                  <a:lnTo>
                    <a:pt x="4521916" y="4295706"/>
                  </a:lnTo>
                  <a:lnTo>
                    <a:pt x="4501523" y="4249988"/>
                  </a:lnTo>
                  <a:lnTo>
                    <a:pt x="4480874" y="4204448"/>
                  </a:lnTo>
                  <a:lnTo>
                    <a:pt x="4459969" y="4159087"/>
                  </a:lnTo>
                  <a:lnTo>
                    <a:pt x="4438810" y="4113903"/>
                  </a:lnTo>
                  <a:lnTo>
                    <a:pt x="4417397" y="4068899"/>
                  </a:lnTo>
                  <a:lnTo>
                    <a:pt x="4395733" y="4024075"/>
                  </a:lnTo>
                  <a:lnTo>
                    <a:pt x="4373818" y="3979431"/>
                  </a:lnTo>
                  <a:lnTo>
                    <a:pt x="4351653" y="3934968"/>
                  </a:lnTo>
                  <a:lnTo>
                    <a:pt x="4329239" y="3890687"/>
                  </a:lnTo>
                  <a:lnTo>
                    <a:pt x="4302320" y="3838374"/>
                  </a:lnTo>
                  <a:lnTo>
                    <a:pt x="4275054" y="3786318"/>
                  </a:lnTo>
                  <a:lnTo>
                    <a:pt x="4247443" y="3734521"/>
                  </a:lnTo>
                  <a:lnTo>
                    <a:pt x="4219490" y="3682983"/>
                  </a:lnTo>
                  <a:lnTo>
                    <a:pt x="4191196" y="3631706"/>
                  </a:lnTo>
                  <a:lnTo>
                    <a:pt x="4162564" y="3580691"/>
                  </a:lnTo>
                  <a:lnTo>
                    <a:pt x="4133595" y="3529938"/>
                  </a:lnTo>
                  <a:lnTo>
                    <a:pt x="4104290" y="3479449"/>
                  </a:lnTo>
                  <a:lnTo>
                    <a:pt x="4074653" y="3429224"/>
                  </a:lnTo>
                  <a:lnTo>
                    <a:pt x="4044685" y="3379265"/>
                  </a:lnTo>
                  <a:lnTo>
                    <a:pt x="4014388" y="3329572"/>
                  </a:lnTo>
                  <a:lnTo>
                    <a:pt x="3983763" y="3280146"/>
                  </a:lnTo>
                  <a:lnTo>
                    <a:pt x="3952814" y="3230989"/>
                  </a:lnTo>
                  <a:lnTo>
                    <a:pt x="3921541" y="3182102"/>
                  </a:lnTo>
                  <a:lnTo>
                    <a:pt x="3889946" y="3133485"/>
                  </a:lnTo>
                  <a:lnTo>
                    <a:pt x="3858033" y="3085139"/>
                  </a:lnTo>
                  <a:lnTo>
                    <a:pt x="3825801" y="3037066"/>
                  </a:lnTo>
                  <a:lnTo>
                    <a:pt x="3793255" y="2989266"/>
                  </a:lnTo>
                  <a:lnTo>
                    <a:pt x="3760394" y="2941741"/>
                  </a:lnTo>
                  <a:lnTo>
                    <a:pt x="3727222" y="2894491"/>
                  </a:lnTo>
                  <a:lnTo>
                    <a:pt x="3693740" y="2847517"/>
                  </a:lnTo>
                  <a:lnTo>
                    <a:pt x="3659950" y="2800821"/>
                  </a:lnTo>
                  <a:lnTo>
                    <a:pt x="3625854" y="2754403"/>
                  </a:lnTo>
                  <a:lnTo>
                    <a:pt x="3591455" y="2708264"/>
                  </a:lnTo>
                  <a:lnTo>
                    <a:pt x="3556753" y="2662406"/>
                  </a:lnTo>
                  <a:lnTo>
                    <a:pt x="3521751" y="2616829"/>
                  </a:lnTo>
                  <a:lnTo>
                    <a:pt x="3486451" y="2571534"/>
                  </a:lnTo>
                  <a:lnTo>
                    <a:pt x="3450854" y="2526523"/>
                  </a:lnTo>
                  <a:lnTo>
                    <a:pt x="3414963" y="2481796"/>
                  </a:lnTo>
                  <a:lnTo>
                    <a:pt x="3378780" y="2437354"/>
                  </a:lnTo>
                  <a:lnTo>
                    <a:pt x="3342306" y="2393198"/>
                  </a:lnTo>
                  <a:lnTo>
                    <a:pt x="3305544" y="2349330"/>
                  </a:lnTo>
                  <a:lnTo>
                    <a:pt x="3268495" y="2305750"/>
                  </a:lnTo>
                  <a:lnTo>
                    <a:pt x="3231161" y="2262459"/>
                  </a:lnTo>
                  <a:lnTo>
                    <a:pt x="3193545" y="2219458"/>
                  </a:lnTo>
                  <a:lnTo>
                    <a:pt x="3155648" y="2176749"/>
                  </a:lnTo>
                  <a:lnTo>
                    <a:pt x="3117472" y="2134332"/>
                  </a:lnTo>
                  <a:lnTo>
                    <a:pt x="3079018" y="2092208"/>
                  </a:lnTo>
                  <a:lnTo>
                    <a:pt x="3040290" y="2050378"/>
                  </a:lnTo>
                  <a:lnTo>
                    <a:pt x="3001289" y="2008843"/>
                  </a:lnTo>
                  <a:lnTo>
                    <a:pt x="2962017" y="1967604"/>
                  </a:lnTo>
                  <a:lnTo>
                    <a:pt x="2922475" y="1926663"/>
                  </a:lnTo>
                  <a:lnTo>
                    <a:pt x="2882666" y="1886019"/>
                  </a:lnTo>
                  <a:lnTo>
                    <a:pt x="2842591" y="1845675"/>
                  </a:lnTo>
                  <a:lnTo>
                    <a:pt x="2802253" y="1805631"/>
                  </a:lnTo>
                  <a:lnTo>
                    <a:pt x="2761654" y="1765888"/>
                  </a:lnTo>
                  <a:lnTo>
                    <a:pt x="2720795" y="1726447"/>
                  </a:lnTo>
                  <a:lnTo>
                    <a:pt x="2679678" y="1687309"/>
                  </a:lnTo>
                  <a:lnTo>
                    <a:pt x="2638305" y="1648475"/>
                  </a:lnTo>
                  <a:lnTo>
                    <a:pt x="2596679" y="1609946"/>
                  </a:lnTo>
                  <a:lnTo>
                    <a:pt x="2554801" y="1571723"/>
                  </a:lnTo>
                  <a:lnTo>
                    <a:pt x="2512672" y="1533807"/>
                  </a:lnTo>
                  <a:lnTo>
                    <a:pt x="2470296" y="1496199"/>
                  </a:lnTo>
                  <a:lnTo>
                    <a:pt x="2427674" y="1458901"/>
                  </a:lnTo>
                  <a:lnTo>
                    <a:pt x="2384807" y="1421912"/>
                  </a:lnTo>
                  <a:lnTo>
                    <a:pt x="2341698" y="1385234"/>
                  </a:lnTo>
                  <a:lnTo>
                    <a:pt x="2298349" y="1348868"/>
                  </a:lnTo>
                  <a:lnTo>
                    <a:pt x="2254762" y="1312815"/>
                  </a:lnTo>
                  <a:lnTo>
                    <a:pt x="2210938" y="1277076"/>
                  </a:lnTo>
                  <a:lnTo>
                    <a:pt x="2166879" y="1241652"/>
                  </a:lnTo>
                  <a:lnTo>
                    <a:pt x="2122588" y="1206544"/>
                  </a:lnTo>
                  <a:lnTo>
                    <a:pt x="2078066" y="1171752"/>
                  </a:lnTo>
                  <a:lnTo>
                    <a:pt x="2033316" y="1137279"/>
                  </a:lnTo>
                  <a:lnTo>
                    <a:pt x="1988339" y="1103124"/>
                  </a:lnTo>
                  <a:lnTo>
                    <a:pt x="1943137" y="1069290"/>
                  </a:lnTo>
                  <a:lnTo>
                    <a:pt x="1897711" y="1035776"/>
                  </a:lnTo>
                  <a:lnTo>
                    <a:pt x="1852065" y="1002584"/>
                  </a:lnTo>
                  <a:lnTo>
                    <a:pt x="1806200" y="969715"/>
                  </a:lnTo>
                  <a:lnTo>
                    <a:pt x="1760118" y="937170"/>
                  </a:lnTo>
                  <a:lnTo>
                    <a:pt x="1713820" y="904949"/>
                  </a:lnTo>
                  <a:lnTo>
                    <a:pt x="1667309" y="873054"/>
                  </a:lnTo>
                  <a:lnTo>
                    <a:pt x="1620587" y="841486"/>
                  </a:lnTo>
                  <a:lnTo>
                    <a:pt x="1573655" y="810246"/>
                  </a:lnTo>
                  <a:lnTo>
                    <a:pt x="1526516" y="779335"/>
                  </a:lnTo>
                  <a:lnTo>
                    <a:pt x="1479171" y="748753"/>
                  </a:lnTo>
                  <a:lnTo>
                    <a:pt x="1431623" y="718503"/>
                  </a:lnTo>
                  <a:lnTo>
                    <a:pt x="1383873" y="688583"/>
                  </a:lnTo>
                  <a:lnTo>
                    <a:pt x="1335923" y="658997"/>
                  </a:lnTo>
                  <a:lnTo>
                    <a:pt x="1287775" y="629744"/>
                  </a:lnTo>
                  <a:lnTo>
                    <a:pt x="1239431" y="600826"/>
                  </a:lnTo>
                  <a:lnTo>
                    <a:pt x="1190894" y="572244"/>
                  </a:lnTo>
                  <a:lnTo>
                    <a:pt x="1142164" y="543998"/>
                  </a:lnTo>
                  <a:lnTo>
                    <a:pt x="1093244" y="516090"/>
                  </a:lnTo>
                  <a:lnTo>
                    <a:pt x="1044136" y="488521"/>
                  </a:lnTo>
                  <a:lnTo>
                    <a:pt x="994841" y="461291"/>
                  </a:lnTo>
                  <a:lnTo>
                    <a:pt x="945363" y="434402"/>
                  </a:lnTo>
                  <a:lnTo>
                    <a:pt x="895701" y="407855"/>
                  </a:lnTo>
                  <a:lnTo>
                    <a:pt x="845860" y="381650"/>
                  </a:lnTo>
                  <a:lnTo>
                    <a:pt x="795839" y="355789"/>
                  </a:lnTo>
                  <a:lnTo>
                    <a:pt x="745643" y="330272"/>
                  </a:lnTo>
                  <a:lnTo>
                    <a:pt x="695271" y="305101"/>
                  </a:lnTo>
                  <a:lnTo>
                    <a:pt x="644727" y="280276"/>
                  </a:lnTo>
                  <a:lnTo>
                    <a:pt x="594011" y="255799"/>
                  </a:lnTo>
                  <a:lnTo>
                    <a:pt x="543127" y="231671"/>
                  </a:lnTo>
                  <a:lnTo>
                    <a:pt x="492076" y="207892"/>
                  </a:lnTo>
                  <a:lnTo>
                    <a:pt x="440860" y="184464"/>
                  </a:lnTo>
                  <a:lnTo>
                    <a:pt x="389481" y="161387"/>
                  </a:lnTo>
                  <a:lnTo>
                    <a:pt x="337940" y="138662"/>
                  </a:lnTo>
                  <a:lnTo>
                    <a:pt x="286241" y="116291"/>
                  </a:lnTo>
                  <a:lnTo>
                    <a:pt x="234384" y="94275"/>
                  </a:lnTo>
                  <a:lnTo>
                    <a:pt x="182371" y="72614"/>
                  </a:lnTo>
                  <a:lnTo>
                    <a:pt x="130205" y="51309"/>
                  </a:lnTo>
                  <a:lnTo>
                    <a:pt x="77888" y="30362"/>
                  </a:lnTo>
                  <a:lnTo>
                    <a:pt x="25421" y="9774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26B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1607828" y="861591"/>
              <a:ext cx="1204817" cy="485683"/>
            </a:xfrm>
            <a:custGeom>
              <a:avLst/>
              <a:gdLst/>
              <a:ahLst/>
              <a:cxnLst/>
              <a:rect l="l" t="t" r="r" b="b"/>
              <a:pathLst>
                <a:path w="2647950" h="1067435" extrusionOk="0">
                  <a:moveTo>
                    <a:pt x="1200661" y="0"/>
                  </a:moveTo>
                  <a:lnTo>
                    <a:pt x="1155563" y="232"/>
                  </a:lnTo>
                  <a:lnTo>
                    <a:pt x="1110462" y="1511"/>
                  </a:lnTo>
                  <a:lnTo>
                    <a:pt x="1065376" y="3836"/>
                  </a:lnTo>
                  <a:lnTo>
                    <a:pt x="1020325" y="7210"/>
                  </a:lnTo>
                  <a:lnTo>
                    <a:pt x="975329" y="11634"/>
                  </a:lnTo>
                  <a:lnTo>
                    <a:pt x="930407" y="17111"/>
                  </a:lnTo>
                  <a:lnTo>
                    <a:pt x="885577" y="23642"/>
                  </a:lnTo>
                  <a:lnTo>
                    <a:pt x="840861" y="31228"/>
                  </a:lnTo>
                  <a:lnTo>
                    <a:pt x="796276" y="39871"/>
                  </a:lnTo>
                  <a:lnTo>
                    <a:pt x="751842" y="49574"/>
                  </a:lnTo>
                  <a:lnTo>
                    <a:pt x="707580" y="60337"/>
                  </a:lnTo>
                  <a:lnTo>
                    <a:pt x="663507" y="72162"/>
                  </a:lnTo>
                  <a:lnTo>
                    <a:pt x="619643" y="85052"/>
                  </a:lnTo>
                  <a:lnTo>
                    <a:pt x="576009" y="99007"/>
                  </a:lnTo>
                  <a:lnTo>
                    <a:pt x="532623" y="114030"/>
                  </a:lnTo>
                  <a:lnTo>
                    <a:pt x="489504" y="130121"/>
                  </a:lnTo>
                  <a:lnTo>
                    <a:pt x="446672" y="147284"/>
                  </a:lnTo>
                  <a:lnTo>
                    <a:pt x="404146" y="165519"/>
                  </a:lnTo>
                  <a:lnTo>
                    <a:pt x="361946" y="184829"/>
                  </a:lnTo>
                  <a:lnTo>
                    <a:pt x="320091" y="205214"/>
                  </a:lnTo>
                  <a:lnTo>
                    <a:pt x="278601" y="226677"/>
                  </a:lnTo>
                  <a:lnTo>
                    <a:pt x="237494" y="249219"/>
                  </a:lnTo>
                  <a:lnTo>
                    <a:pt x="196791" y="272842"/>
                  </a:lnTo>
                  <a:lnTo>
                    <a:pt x="156510" y="297548"/>
                  </a:lnTo>
                  <a:lnTo>
                    <a:pt x="116671" y="323339"/>
                  </a:lnTo>
                  <a:lnTo>
                    <a:pt x="77293" y="350215"/>
                  </a:lnTo>
                  <a:lnTo>
                    <a:pt x="38396" y="378180"/>
                  </a:lnTo>
                  <a:lnTo>
                    <a:pt x="0" y="407234"/>
                  </a:lnTo>
                  <a:lnTo>
                    <a:pt x="46291" y="456447"/>
                  </a:lnTo>
                  <a:lnTo>
                    <a:pt x="79844" y="491249"/>
                  </a:lnTo>
                  <a:lnTo>
                    <a:pt x="114072" y="525049"/>
                  </a:lnTo>
                  <a:lnTo>
                    <a:pt x="148955" y="557844"/>
                  </a:lnTo>
                  <a:lnTo>
                    <a:pt x="184474" y="589634"/>
                  </a:lnTo>
                  <a:lnTo>
                    <a:pt x="220609" y="620416"/>
                  </a:lnTo>
                  <a:lnTo>
                    <a:pt x="257340" y="650189"/>
                  </a:lnTo>
                  <a:lnTo>
                    <a:pt x="294647" y="678951"/>
                  </a:lnTo>
                  <a:lnTo>
                    <a:pt x="332511" y="706700"/>
                  </a:lnTo>
                  <a:lnTo>
                    <a:pt x="370913" y="733435"/>
                  </a:lnTo>
                  <a:lnTo>
                    <a:pt x="409831" y="759153"/>
                  </a:lnTo>
                  <a:lnTo>
                    <a:pt x="449247" y="783853"/>
                  </a:lnTo>
                  <a:lnTo>
                    <a:pt x="489141" y="807534"/>
                  </a:lnTo>
                  <a:lnTo>
                    <a:pt x="529493" y="830193"/>
                  </a:lnTo>
                  <a:lnTo>
                    <a:pt x="570282" y="851829"/>
                  </a:lnTo>
                  <a:lnTo>
                    <a:pt x="611491" y="872439"/>
                  </a:lnTo>
                  <a:lnTo>
                    <a:pt x="653098" y="892024"/>
                  </a:lnTo>
                  <a:lnTo>
                    <a:pt x="695084" y="910579"/>
                  </a:lnTo>
                  <a:lnTo>
                    <a:pt x="737429" y="928105"/>
                  </a:lnTo>
                  <a:lnTo>
                    <a:pt x="780114" y="944599"/>
                  </a:lnTo>
                  <a:lnTo>
                    <a:pt x="823119" y="960059"/>
                  </a:lnTo>
                  <a:lnTo>
                    <a:pt x="866423" y="974484"/>
                  </a:lnTo>
                  <a:lnTo>
                    <a:pt x="910008" y="987872"/>
                  </a:lnTo>
                  <a:lnTo>
                    <a:pt x="953854" y="1000221"/>
                  </a:lnTo>
                  <a:lnTo>
                    <a:pt x="997940" y="1011529"/>
                  </a:lnTo>
                  <a:lnTo>
                    <a:pt x="1042247" y="1021795"/>
                  </a:lnTo>
                  <a:lnTo>
                    <a:pt x="1086755" y="1031017"/>
                  </a:lnTo>
                  <a:lnTo>
                    <a:pt x="1131445" y="1039193"/>
                  </a:lnTo>
                  <a:lnTo>
                    <a:pt x="1176296" y="1046322"/>
                  </a:lnTo>
                  <a:lnTo>
                    <a:pt x="1221290" y="1052401"/>
                  </a:lnTo>
                  <a:lnTo>
                    <a:pt x="1266406" y="1057429"/>
                  </a:lnTo>
                  <a:lnTo>
                    <a:pt x="1311624" y="1061405"/>
                  </a:lnTo>
                  <a:lnTo>
                    <a:pt x="1356925" y="1064326"/>
                  </a:lnTo>
                  <a:lnTo>
                    <a:pt x="1402289" y="1066191"/>
                  </a:lnTo>
                  <a:lnTo>
                    <a:pt x="1447697" y="1066998"/>
                  </a:lnTo>
                  <a:lnTo>
                    <a:pt x="1493128" y="1066746"/>
                  </a:lnTo>
                  <a:lnTo>
                    <a:pt x="1538562" y="1065432"/>
                  </a:lnTo>
                  <a:lnTo>
                    <a:pt x="1583981" y="1063055"/>
                  </a:lnTo>
                  <a:lnTo>
                    <a:pt x="1629364" y="1059613"/>
                  </a:lnTo>
                  <a:lnTo>
                    <a:pt x="1674691" y="1055104"/>
                  </a:lnTo>
                  <a:lnTo>
                    <a:pt x="1719944" y="1049527"/>
                  </a:lnTo>
                  <a:lnTo>
                    <a:pt x="1765101" y="1042880"/>
                  </a:lnTo>
                  <a:lnTo>
                    <a:pt x="1810143" y="1035161"/>
                  </a:lnTo>
                  <a:lnTo>
                    <a:pt x="1855051" y="1026369"/>
                  </a:lnTo>
                  <a:lnTo>
                    <a:pt x="1899805" y="1016501"/>
                  </a:lnTo>
                  <a:lnTo>
                    <a:pt x="1944385" y="1005556"/>
                  </a:lnTo>
                  <a:lnTo>
                    <a:pt x="1988771" y="993532"/>
                  </a:lnTo>
                  <a:lnTo>
                    <a:pt x="2032944" y="980428"/>
                  </a:lnTo>
                  <a:lnTo>
                    <a:pt x="2076883" y="966242"/>
                  </a:lnTo>
                  <a:lnTo>
                    <a:pt x="2120570" y="950972"/>
                  </a:lnTo>
                  <a:lnTo>
                    <a:pt x="2163984" y="934616"/>
                  </a:lnTo>
                  <a:lnTo>
                    <a:pt x="2207105" y="917172"/>
                  </a:lnTo>
                  <a:lnTo>
                    <a:pt x="2249914" y="898639"/>
                  </a:lnTo>
                  <a:lnTo>
                    <a:pt x="2292391" y="879016"/>
                  </a:lnTo>
                  <a:lnTo>
                    <a:pt x="2334517" y="858299"/>
                  </a:lnTo>
                  <a:lnTo>
                    <a:pt x="2376271" y="836489"/>
                  </a:lnTo>
                  <a:lnTo>
                    <a:pt x="2417634" y="813582"/>
                  </a:lnTo>
                  <a:lnTo>
                    <a:pt x="2458585" y="789577"/>
                  </a:lnTo>
                  <a:lnTo>
                    <a:pt x="2499107" y="764473"/>
                  </a:lnTo>
                  <a:lnTo>
                    <a:pt x="2539177" y="738267"/>
                  </a:lnTo>
                  <a:lnTo>
                    <a:pt x="2578778" y="710958"/>
                  </a:lnTo>
                  <a:lnTo>
                    <a:pt x="2617888" y="682545"/>
                  </a:lnTo>
                  <a:lnTo>
                    <a:pt x="2647343" y="660598"/>
                  </a:lnTo>
                  <a:lnTo>
                    <a:pt x="2626202" y="637258"/>
                  </a:lnTo>
                  <a:lnTo>
                    <a:pt x="2593441" y="601972"/>
                  </a:lnTo>
                  <a:lnTo>
                    <a:pt x="2559997" y="567671"/>
                  </a:lnTo>
                  <a:lnTo>
                    <a:pt x="2525891" y="534358"/>
                  </a:lnTo>
                  <a:lnTo>
                    <a:pt x="2491142" y="502035"/>
                  </a:lnTo>
                  <a:lnTo>
                    <a:pt x="2455769" y="470702"/>
                  </a:lnTo>
                  <a:lnTo>
                    <a:pt x="2419792" y="440362"/>
                  </a:lnTo>
                  <a:lnTo>
                    <a:pt x="2383230" y="411017"/>
                  </a:lnTo>
                  <a:lnTo>
                    <a:pt x="2346102" y="382668"/>
                  </a:lnTo>
                  <a:lnTo>
                    <a:pt x="2308428" y="355317"/>
                  </a:lnTo>
                  <a:lnTo>
                    <a:pt x="2270227" y="328966"/>
                  </a:lnTo>
                  <a:lnTo>
                    <a:pt x="2231519" y="303615"/>
                  </a:lnTo>
                  <a:lnTo>
                    <a:pt x="2192323" y="279268"/>
                  </a:lnTo>
                  <a:lnTo>
                    <a:pt x="2152658" y="255925"/>
                  </a:lnTo>
                  <a:lnTo>
                    <a:pt x="2112544" y="233589"/>
                  </a:lnTo>
                  <a:lnTo>
                    <a:pt x="2071999" y="212261"/>
                  </a:lnTo>
                  <a:lnTo>
                    <a:pt x="2031044" y="191942"/>
                  </a:lnTo>
                  <a:lnTo>
                    <a:pt x="1989698" y="172635"/>
                  </a:lnTo>
                  <a:lnTo>
                    <a:pt x="1947980" y="154341"/>
                  </a:lnTo>
                  <a:lnTo>
                    <a:pt x="1905910" y="137062"/>
                  </a:lnTo>
                  <a:lnTo>
                    <a:pt x="1863507" y="120799"/>
                  </a:lnTo>
                  <a:lnTo>
                    <a:pt x="1820790" y="105555"/>
                  </a:lnTo>
                  <a:lnTo>
                    <a:pt x="1777778" y="91331"/>
                  </a:lnTo>
                  <a:lnTo>
                    <a:pt x="1734492" y="78128"/>
                  </a:lnTo>
                  <a:lnTo>
                    <a:pt x="1690950" y="65949"/>
                  </a:lnTo>
                  <a:lnTo>
                    <a:pt x="1647171" y="54794"/>
                  </a:lnTo>
                  <a:lnTo>
                    <a:pt x="1603176" y="44666"/>
                  </a:lnTo>
                  <a:lnTo>
                    <a:pt x="1558984" y="35567"/>
                  </a:lnTo>
                  <a:lnTo>
                    <a:pt x="1514613" y="27498"/>
                  </a:lnTo>
                  <a:lnTo>
                    <a:pt x="1470084" y="20461"/>
                  </a:lnTo>
                  <a:lnTo>
                    <a:pt x="1425415" y="14457"/>
                  </a:lnTo>
                  <a:lnTo>
                    <a:pt x="1380627" y="9488"/>
                  </a:lnTo>
                  <a:lnTo>
                    <a:pt x="1335738" y="5556"/>
                  </a:lnTo>
                  <a:lnTo>
                    <a:pt x="1290767" y="2663"/>
                  </a:lnTo>
                  <a:lnTo>
                    <a:pt x="1245735" y="810"/>
                  </a:lnTo>
                  <a:lnTo>
                    <a:pt x="1200661" y="0"/>
                  </a:lnTo>
                  <a:close/>
                </a:path>
              </a:pathLst>
            </a:custGeom>
            <a:solidFill>
              <a:srgbClr val="01AF9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987001" y="1019324"/>
              <a:ext cx="388026" cy="908380"/>
            </a:xfrm>
            <a:custGeom>
              <a:avLst/>
              <a:gdLst/>
              <a:ahLst/>
              <a:cxnLst/>
              <a:rect l="l" t="t" r="r" b="b"/>
              <a:pathLst>
                <a:path w="852805" h="1996439" extrusionOk="0">
                  <a:moveTo>
                    <a:pt x="632836" y="0"/>
                  </a:moveTo>
                  <a:lnTo>
                    <a:pt x="574604" y="43221"/>
                  </a:lnTo>
                  <a:lnTo>
                    <a:pt x="537098" y="73292"/>
                  </a:lnTo>
                  <a:lnTo>
                    <a:pt x="500796" y="104358"/>
                  </a:lnTo>
                  <a:lnTo>
                    <a:pt x="465706" y="136386"/>
                  </a:lnTo>
                  <a:lnTo>
                    <a:pt x="431834" y="169342"/>
                  </a:lnTo>
                  <a:lnTo>
                    <a:pt x="399186" y="203194"/>
                  </a:lnTo>
                  <a:lnTo>
                    <a:pt x="367769" y="237908"/>
                  </a:lnTo>
                  <a:lnTo>
                    <a:pt x="337590" y="273452"/>
                  </a:lnTo>
                  <a:lnTo>
                    <a:pt x="308655" y="309792"/>
                  </a:lnTo>
                  <a:lnTo>
                    <a:pt x="280970" y="346895"/>
                  </a:lnTo>
                  <a:lnTo>
                    <a:pt x="254543" y="384729"/>
                  </a:lnTo>
                  <a:lnTo>
                    <a:pt x="229379" y="423260"/>
                  </a:lnTo>
                  <a:lnTo>
                    <a:pt x="205486" y="462455"/>
                  </a:lnTo>
                  <a:lnTo>
                    <a:pt x="182869" y="502281"/>
                  </a:lnTo>
                  <a:lnTo>
                    <a:pt x="161536" y="542705"/>
                  </a:lnTo>
                  <a:lnTo>
                    <a:pt x="141493" y="583694"/>
                  </a:lnTo>
                  <a:lnTo>
                    <a:pt x="122746" y="625214"/>
                  </a:lnTo>
                  <a:lnTo>
                    <a:pt x="105302" y="667234"/>
                  </a:lnTo>
                  <a:lnTo>
                    <a:pt x="89168" y="709719"/>
                  </a:lnTo>
                  <a:lnTo>
                    <a:pt x="74350" y="752638"/>
                  </a:lnTo>
                  <a:lnTo>
                    <a:pt x="60854" y="795956"/>
                  </a:lnTo>
                  <a:lnTo>
                    <a:pt x="48688" y="839640"/>
                  </a:lnTo>
                  <a:lnTo>
                    <a:pt x="37858" y="883658"/>
                  </a:lnTo>
                  <a:lnTo>
                    <a:pt x="28370" y="927976"/>
                  </a:lnTo>
                  <a:lnTo>
                    <a:pt x="20231" y="972562"/>
                  </a:lnTo>
                  <a:lnTo>
                    <a:pt x="13448" y="1017383"/>
                  </a:lnTo>
                  <a:lnTo>
                    <a:pt x="8026" y="1062404"/>
                  </a:lnTo>
                  <a:lnTo>
                    <a:pt x="3973" y="1107594"/>
                  </a:lnTo>
                  <a:lnTo>
                    <a:pt x="1296" y="1152920"/>
                  </a:lnTo>
                  <a:lnTo>
                    <a:pt x="0" y="1198347"/>
                  </a:lnTo>
                  <a:lnTo>
                    <a:pt x="92" y="1243843"/>
                  </a:lnTo>
                  <a:lnTo>
                    <a:pt x="1579" y="1289376"/>
                  </a:lnTo>
                  <a:lnTo>
                    <a:pt x="4467" y="1334911"/>
                  </a:lnTo>
                  <a:lnTo>
                    <a:pt x="8763" y="1380417"/>
                  </a:lnTo>
                  <a:lnTo>
                    <a:pt x="14474" y="1425859"/>
                  </a:lnTo>
                  <a:lnTo>
                    <a:pt x="21605" y="1471205"/>
                  </a:lnTo>
                  <a:lnTo>
                    <a:pt x="30165" y="1516422"/>
                  </a:lnTo>
                  <a:lnTo>
                    <a:pt x="40158" y="1561476"/>
                  </a:lnTo>
                  <a:lnTo>
                    <a:pt x="51592" y="1606336"/>
                  </a:lnTo>
                  <a:lnTo>
                    <a:pt x="64473" y="1650966"/>
                  </a:lnTo>
                  <a:lnTo>
                    <a:pt x="78808" y="1695336"/>
                  </a:lnTo>
                  <a:lnTo>
                    <a:pt x="94603" y="1739411"/>
                  </a:lnTo>
                  <a:lnTo>
                    <a:pt x="111865" y="1783158"/>
                  </a:lnTo>
                  <a:lnTo>
                    <a:pt x="130601" y="1826545"/>
                  </a:lnTo>
                  <a:lnTo>
                    <a:pt x="150817" y="1869537"/>
                  </a:lnTo>
                  <a:lnTo>
                    <a:pt x="172519" y="1912104"/>
                  </a:lnTo>
                  <a:lnTo>
                    <a:pt x="195714" y="1954210"/>
                  </a:lnTo>
                  <a:lnTo>
                    <a:pt x="220409" y="1995824"/>
                  </a:lnTo>
                  <a:lnTo>
                    <a:pt x="261737" y="1964631"/>
                  </a:lnTo>
                  <a:lnTo>
                    <a:pt x="300431" y="1934430"/>
                  </a:lnTo>
                  <a:lnTo>
                    <a:pt x="337878" y="1903186"/>
                  </a:lnTo>
                  <a:lnTo>
                    <a:pt x="374073" y="1870935"/>
                  </a:lnTo>
                  <a:lnTo>
                    <a:pt x="409007" y="1837712"/>
                  </a:lnTo>
                  <a:lnTo>
                    <a:pt x="442675" y="1803551"/>
                  </a:lnTo>
                  <a:lnTo>
                    <a:pt x="475069" y="1768487"/>
                  </a:lnTo>
                  <a:lnTo>
                    <a:pt x="506182" y="1732554"/>
                  </a:lnTo>
                  <a:lnTo>
                    <a:pt x="536008" y="1695787"/>
                  </a:lnTo>
                  <a:lnTo>
                    <a:pt x="564539" y="1658222"/>
                  </a:lnTo>
                  <a:lnTo>
                    <a:pt x="591769" y="1619893"/>
                  </a:lnTo>
                  <a:lnTo>
                    <a:pt x="617690" y="1580834"/>
                  </a:lnTo>
                  <a:lnTo>
                    <a:pt x="642297" y="1541080"/>
                  </a:lnTo>
                  <a:lnTo>
                    <a:pt x="665581" y="1500667"/>
                  </a:lnTo>
                  <a:lnTo>
                    <a:pt x="687537" y="1459629"/>
                  </a:lnTo>
                  <a:lnTo>
                    <a:pt x="708156" y="1418000"/>
                  </a:lnTo>
                  <a:lnTo>
                    <a:pt x="727433" y="1375815"/>
                  </a:lnTo>
                  <a:lnTo>
                    <a:pt x="745360" y="1333110"/>
                  </a:lnTo>
                  <a:lnTo>
                    <a:pt x="761931" y="1289918"/>
                  </a:lnTo>
                  <a:lnTo>
                    <a:pt x="777138" y="1246275"/>
                  </a:lnTo>
                  <a:lnTo>
                    <a:pt x="790975" y="1202216"/>
                  </a:lnTo>
                  <a:lnTo>
                    <a:pt x="803435" y="1157774"/>
                  </a:lnTo>
                  <a:lnTo>
                    <a:pt x="814510" y="1112986"/>
                  </a:lnTo>
                  <a:lnTo>
                    <a:pt x="824194" y="1067885"/>
                  </a:lnTo>
                  <a:lnTo>
                    <a:pt x="832480" y="1022506"/>
                  </a:lnTo>
                  <a:lnTo>
                    <a:pt x="839362" y="976884"/>
                  </a:lnTo>
                  <a:lnTo>
                    <a:pt x="844831" y="931054"/>
                  </a:lnTo>
                  <a:lnTo>
                    <a:pt x="848882" y="885051"/>
                  </a:lnTo>
                  <a:lnTo>
                    <a:pt x="851508" y="838909"/>
                  </a:lnTo>
                  <a:lnTo>
                    <a:pt x="852700" y="792664"/>
                  </a:lnTo>
                  <a:lnTo>
                    <a:pt x="852454" y="746349"/>
                  </a:lnTo>
                  <a:lnTo>
                    <a:pt x="850761" y="700000"/>
                  </a:lnTo>
                  <a:lnTo>
                    <a:pt x="847615" y="653651"/>
                  </a:lnTo>
                  <a:lnTo>
                    <a:pt x="843009" y="607337"/>
                  </a:lnTo>
                  <a:lnTo>
                    <a:pt x="836936" y="561093"/>
                  </a:lnTo>
                  <a:lnTo>
                    <a:pt x="829388" y="514953"/>
                  </a:lnTo>
                  <a:lnTo>
                    <a:pt x="820361" y="468953"/>
                  </a:lnTo>
                  <a:lnTo>
                    <a:pt x="809845" y="423127"/>
                  </a:lnTo>
                  <a:lnTo>
                    <a:pt x="797835" y="377510"/>
                  </a:lnTo>
                  <a:lnTo>
                    <a:pt x="784323" y="332136"/>
                  </a:lnTo>
                  <a:lnTo>
                    <a:pt x="769303" y="287041"/>
                  </a:lnTo>
                  <a:lnTo>
                    <a:pt x="752767" y="242259"/>
                  </a:lnTo>
                  <a:lnTo>
                    <a:pt x="734710" y="197825"/>
                  </a:lnTo>
                  <a:lnTo>
                    <a:pt x="715123" y="153773"/>
                  </a:lnTo>
                  <a:lnTo>
                    <a:pt x="694000" y="110138"/>
                  </a:lnTo>
                  <a:lnTo>
                    <a:pt x="671334" y="66956"/>
                  </a:lnTo>
                  <a:lnTo>
                    <a:pt x="647118" y="24261"/>
                  </a:lnTo>
                  <a:lnTo>
                    <a:pt x="632836" y="0"/>
                  </a:lnTo>
                  <a:close/>
                </a:path>
              </a:pathLst>
            </a:custGeom>
            <a:solidFill>
              <a:srgbClr val="01AF9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1462451" y="1026500"/>
              <a:ext cx="935828" cy="107480"/>
            </a:xfrm>
            <a:custGeom>
              <a:avLst/>
              <a:gdLst/>
              <a:ahLst/>
              <a:cxnLst/>
              <a:rect l="l" t="t" r="r" b="b"/>
              <a:pathLst>
                <a:path w="2056764" h="236219" extrusionOk="0">
                  <a:moveTo>
                    <a:pt x="0" y="0"/>
                  </a:moveTo>
                  <a:lnTo>
                    <a:pt x="2056356" y="236181"/>
                  </a:lnTo>
                </a:path>
              </a:pathLst>
            </a:custGeom>
            <a:noFill/>
            <a:ln w="9525" cap="flat" cmpd="sng">
              <a:solidFill>
                <a:srgbClr val="126B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1133803" y="861573"/>
              <a:ext cx="178844" cy="693420"/>
            </a:xfrm>
            <a:custGeom>
              <a:avLst/>
              <a:gdLst/>
              <a:ahLst/>
              <a:cxnLst/>
              <a:rect l="l" t="t" r="r" b="b"/>
              <a:pathLst>
                <a:path w="393064" h="1524000" extrusionOk="0">
                  <a:moveTo>
                    <a:pt x="392951" y="0"/>
                  </a:moveTo>
                  <a:lnTo>
                    <a:pt x="0" y="1523660"/>
                  </a:lnTo>
                </a:path>
              </a:pathLst>
            </a:custGeom>
            <a:noFill/>
            <a:ln w="9525" cap="flat" cmpd="sng">
              <a:solidFill>
                <a:srgbClr val="126B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1564290" y="1699079"/>
              <a:ext cx="1264047" cy="1264047"/>
            </a:xfrm>
            <a:custGeom>
              <a:avLst/>
              <a:gdLst/>
              <a:ahLst/>
              <a:cxnLst/>
              <a:rect l="l" t="t" r="r" b="b"/>
              <a:pathLst>
                <a:path w="2778125" h="2778125" extrusionOk="0">
                  <a:moveTo>
                    <a:pt x="1372494" y="0"/>
                  </a:moveTo>
                  <a:lnTo>
                    <a:pt x="1325431" y="1408"/>
                  </a:lnTo>
                  <a:lnTo>
                    <a:pt x="1278121" y="4423"/>
                  </a:lnTo>
                  <a:lnTo>
                    <a:pt x="1230590" y="9067"/>
                  </a:lnTo>
                  <a:lnTo>
                    <a:pt x="1183244" y="15312"/>
                  </a:lnTo>
                  <a:lnTo>
                    <a:pt x="1136480" y="23093"/>
                  </a:lnTo>
                  <a:lnTo>
                    <a:pt x="1090322" y="32383"/>
                  </a:lnTo>
                  <a:lnTo>
                    <a:pt x="1044793" y="43153"/>
                  </a:lnTo>
                  <a:lnTo>
                    <a:pt x="999915" y="55374"/>
                  </a:lnTo>
                  <a:lnTo>
                    <a:pt x="955712" y="69018"/>
                  </a:lnTo>
                  <a:lnTo>
                    <a:pt x="912205" y="84055"/>
                  </a:lnTo>
                  <a:lnTo>
                    <a:pt x="869418" y="100458"/>
                  </a:lnTo>
                  <a:lnTo>
                    <a:pt x="827373" y="118197"/>
                  </a:lnTo>
                  <a:lnTo>
                    <a:pt x="786094" y="137244"/>
                  </a:lnTo>
                  <a:lnTo>
                    <a:pt x="745602" y="157570"/>
                  </a:lnTo>
                  <a:lnTo>
                    <a:pt x="705920" y="179148"/>
                  </a:lnTo>
                  <a:lnTo>
                    <a:pt x="667072" y="201947"/>
                  </a:lnTo>
                  <a:lnTo>
                    <a:pt x="629080" y="225939"/>
                  </a:lnTo>
                  <a:lnTo>
                    <a:pt x="591967" y="251097"/>
                  </a:lnTo>
                  <a:lnTo>
                    <a:pt x="555755" y="277390"/>
                  </a:lnTo>
                  <a:lnTo>
                    <a:pt x="520468" y="304791"/>
                  </a:lnTo>
                  <a:lnTo>
                    <a:pt x="486128" y="333271"/>
                  </a:lnTo>
                  <a:lnTo>
                    <a:pt x="452757" y="362801"/>
                  </a:lnTo>
                  <a:lnTo>
                    <a:pt x="420379" y="393353"/>
                  </a:lnTo>
                  <a:lnTo>
                    <a:pt x="389016" y="424898"/>
                  </a:lnTo>
                  <a:lnTo>
                    <a:pt x="358691" y="457407"/>
                  </a:lnTo>
                  <a:lnTo>
                    <a:pt x="329426" y="490852"/>
                  </a:lnTo>
                  <a:lnTo>
                    <a:pt x="301246" y="525203"/>
                  </a:lnTo>
                  <a:lnTo>
                    <a:pt x="274171" y="560434"/>
                  </a:lnTo>
                  <a:lnTo>
                    <a:pt x="248225" y="596514"/>
                  </a:lnTo>
                  <a:lnTo>
                    <a:pt x="223431" y="633415"/>
                  </a:lnTo>
                  <a:lnTo>
                    <a:pt x="199812" y="671108"/>
                  </a:lnTo>
                  <a:lnTo>
                    <a:pt x="177389" y="709566"/>
                  </a:lnTo>
                  <a:lnTo>
                    <a:pt x="156187" y="748758"/>
                  </a:lnTo>
                  <a:lnTo>
                    <a:pt x="136227" y="788658"/>
                  </a:lnTo>
                  <a:lnTo>
                    <a:pt x="117532" y="829235"/>
                  </a:lnTo>
                  <a:lnTo>
                    <a:pt x="100126" y="870461"/>
                  </a:lnTo>
                  <a:lnTo>
                    <a:pt x="84030" y="912308"/>
                  </a:lnTo>
                  <a:lnTo>
                    <a:pt x="69268" y="954748"/>
                  </a:lnTo>
                  <a:lnTo>
                    <a:pt x="55863" y="997750"/>
                  </a:lnTo>
                  <a:lnTo>
                    <a:pt x="43836" y="1041288"/>
                  </a:lnTo>
                  <a:lnTo>
                    <a:pt x="33211" y="1085331"/>
                  </a:lnTo>
                  <a:lnTo>
                    <a:pt x="24011" y="1129852"/>
                  </a:lnTo>
                  <a:lnTo>
                    <a:pt x="16258" y="1174822"/>
                  </a:lnTo>
                  <a:lnTo>
                    <a:pt x="9975" y="1220212"/>
                  </a:lnTo>
                  <a:lnTo>
                    <a:pt x="5185" y="1265994"/>
                  </a:lnTo>
                  <a:lnTo>
                    <a:pt x="1911" y="1312138"/>
                  </a:lnTo>
                  <a:lnTo>
                    <a:pt x="175" y="1358617"/>
                  </a:lnTo>
                  <a:lnTo>
                    <a:pt x="0" y="1405402"/>
                  </a:lnTo>
                  <a:lnTo>
                    <a:pt x="1408" y="1452463"/>
                  </a:lnTo>
                  <a:lnTo>
                    <a:pt x="4423" y="1499773"/>
                  </a:lnTo>
                  <a:lnTo>
                    <a:pt x="9067" y="1547303"/>
                  </a:lnTo>
                  <a:lnTo>
                    <a:pt x="15312" y="1594650"/>
                  </a:lnTo>
                  <a:lnTo>
                    <a:pt x="23093" y="1641414"/>
                  </a:lnTo>
                  <a:lnTo>
                    <a:pt x="32383" y="1687571"/>
                  </a:lnTo>
                  <a:lnTo>
                    <a:pt x="43153" y="1733100"/>
                  </a:lnTo>
                  <a:lnTo>
                    <a:pt x="55374" y="1777978"/>
                  </a:lnTo>
                  <a:lnTo>
                    <a:pt x="69018" y="1822182"/>
                  </a:lnTo>
                  <a:lnTo>
                    <a:pt x="84055" y="1865688"/>
                  </a:lnTo>
                  <a:lnTo>
                    <a:pt x="100458" y="1908476"/>
                  </a:lnTo>
                  <a:lnTo>
                    <a:pt x="118197" y="1950520"/>
                  </a:lnTo>
                  <a:lnTo>
                    <a:pt x="137244" y="1991800"/>
                  </a:lnTo>
                  <a:lnTo>
                    <a:pt x="157571" y="2032292"/>
                  </a:lnTo>
                  <a:lnTo>
                    <a:pt x="179148" y="2071973"/>
                  </a:lnTo>
                  <a:lnTo>
                    <a:pt x="201947" y="2110821"/>
                  </a:lnTo>
                  <a:lnTo>
                    <a:pt x="225940" y="2148813"/>
                  </a:lnTo>
                  <a:lnTo>
                    <a:pt x="251097" y="2185927"/>
                  </a:lnTo>
                  <a:lnTo>
                    <a:pt x="277391" y="2222138"/>
                  </a:lnTo>
                  <a:lnTo>
                    <a:pt x="304792" y="2257426"/>
                  </a:lnTo>
                  <a:lnTo>
                    <a:pt x="333272" y="2291766"/>
                  </a:lnTo>
                  <a:lnTo>
                    <a:pt x="362802" y="2325137"/>
                  </a:lnTo>
                  <a:lnTo>
                    <a:pt x="393354" y="2357515"/>
                  </a:lnTo>
                  <a:lnTo>
                    <a:pt x="424899" y="2388878"/>
                  </a:lnTo>
                  <a:lnTo>
                    <a:pt x="457408" y="2419203"/>
                  </a:lnTo>
                  <a:lnTo>
                    <a:pt x="490853" y="2448467"/>
                  </a:lnTo>
                  <a:lnTo>
                    <a:pt x="525205" y="2476648"/>
                  </a:lnTo>
                  <a:lnTo>
                    <a:pt x="560435" y="2503723"/>
                  </a:lnTo>
                  <a:lnTo>
                    <a:pt x="596515" y="2529668"/>
                  </a:lnTo>
                  <a:lnTo>
                    <a:pt x="633416" y="2554462"/>
                  </a:lnTo>
                  <a:lnTo>
                    <a:pt x="671110" y="2578082"/>
                  </a:lnTo>
                  <a:lnTo>
                    <a:pt x="709568" y="2600504"/>
                  </a:lnTo>
                  <a:lnTo>
                    <a:pt x="748761" y="2621707"/>
                  </a:lnTo>
                  <a:lnTo>
                    <a:pt x="788660" y="2641667"/>
                  </a:lnTo>
                  <a:lnTo>
                    <a:pt x="829238" y="2660361"/>
                  </a:lnTo>
                  <a:lnTo>
                    <a:pt x="870465" y="2677768"/>
                  </a:lnTo>
                  <a:lnTo>
                    <a:pt x="912312" y="2693863"/>
                  </a:lnTo>
                  <a:lnTo>
                    <a:pt x="954752" y="2708625"/>
                  </a:lnTo>
                  <a:lnTo>
                    <a:pt x="997755" y="2722031"/>
                  </a:lnTo>
                  <a:lnTo>
                    <a:pt x="1041292" y="2734058"/>
                  </a:lnTo>
                  <a:lnTo>
                    <a:pt x="1085336" y="2744682"/>
                  </a:lnTo>
                  <a:lnTo>
                    <a:pt x="1129858" y="2753882"/>
                  </a:lnTo>
                  <a:lnTo>
                    <a:pt x="1174828" y="2761635"/>
                  </a:lnTo>
                  <a:lnTo>
                    <a:pt x="1220219" y="2767918"/>
                  </a:lnTo>
                  <a:lnTo>
                    <a:pt x="1266001" y="2772708"/>
                  </a:lnTo>
                  <a:lnTo>
                    <a:pt x="1312146" y="2775983"/>
                  </a:lnTo>
                  <a:lnTo>
                    <a:pt x="1358625" y="2777719"/>
                  </a:lnTo>
                  <a:lnTo>
                    <a:pt x="1405410" y="2777894"/>
                  </a:lnTo>
                  <a:lnTo>
                    <a:pt x="1452473" y="2776486"/>
                  </a:lnTo>
                  <a:lnTo>
                    <a:pt x="1499783" y="2773470"/>
                  </a:lnTo>
                  <a:lnTo>
                    <a:pt x="1547314" y="2768826"/>
                  </a:lnTo>
                  <a:lnTo>
                    <a:pt x="1594660" y="2762582"/>
                  </a:lnTo>
                  <a:lnTo>
                    <a:pt x="1641423" y="2754801"/>
                  </a:lnTo>
                  <a:lnTo>
                    <a:pt x="1687580" y="2745512"/>
                  </a:lnTo>
                  <a:lnTo>
                    <a:pt x="1733108" y="2734742"/>
                  </a:lnTo>
                  <a:lnTo>
                    <a:pt x="1777986" y="2722522"/>
                  </a:lnTo>
                  <a:lnTo>
                    <a:pt x="1822189" y="2708879"/>
                  </a:lnTo>
                  <a:lnTo>
                    <a:pt x="1865695" y="2693842"/>
                  </a:lnTo>
                  <a:lnTo>
                    <a:pt x="1908482" y="2677440"/>
                  </a:lnTo>
                  <a:lnTo>
                    <a:pt x="1950526" y="2659701"/>
                  </a:lnTo>
                  <a:lnTo>
                    <a:pt x="1991805" y="2640654"/>
                  </a:lnTo>
                  <a:lnTo>
                    <a:pt x="2032297" y="2620327"/>
                  </a:lnTo>
                  <a:lnTo>
                    <a:pt x="2071978" y="2598750"/>
                  </a:lnTo>
                  <a:lnTo>
                    <a:pt x="2110825" y="2575951"/>
                  </a:lnTo>
                  <a:lnTo>
                    <a:pt x="2148817" y="2551959"/>
                  </a:lnTo>
                  <a:lnTo>
                    <a:pt x="2185930" y="2526801"/>
                  </a:lnTo>
                  <a:lnTo>
                    <a:pt x="2222141" y="2500508"/>
                  </a:lnTo>
                  <a:lnTo>
                    <a:pt x="2257428" y="2473107"/>
                  </a:lnTo>
                  <a:lnTo>
                    <a:pt x="2291769" y="2444627"/>
                  </a:lnTo>
                  <a:lnTo>
                    <a:pt x="2325139" y="2415097"/>
                  </a:lnTo>
                  <a:lnTo>
                    <a:pt x="2357517" y="2384545"/>
                  </a:lnTo>
                  <a:lnTo>
                    <a:pt x="2388880" y="2353000"/>
                  </a:lnTo>
                  <a:lnTo>
                    <a:pt x="2419205" y="2320491"/>
                  </a:lnTo>
                  <a:lnTo>
                    <a:pt x="2448469" y="2287046"/>
                  </a:lnTo>
                  <a:lnTo>
                    <a:pt x="2476649" y="2252694"/>
                  </a:lnTo>
                  <a:lnTo>
                    <a:pt x="2503724" y="2217464"/>
                  </a:lnTo>
                  <a:lnTo>
                    <a:pt x="2529669" y="2181384"/>
                  </a:lnTo>
                  <a:lnTo>
                    <a:pt x="2554463" y="2144482"/>
                  </a:lnTo>
                  <a:lnTo>
                    <a:pt x="2578083" y="2106789"/>
                  </a:lnTo>
                  <a:lnTo>
                    <a:pt x="2600505" y="2068331"/>
                  </a:lnTo>
                  <a:lnTo>
                    <a:pt x="2621708" y="2029138"/>
                  </a:lnTo>
                  <a:lnTo>
                    <a:pt x="2641667" y="1989239"/>
                  </a:lnTo>
                  <a:lnTo>
                    <a:pt x="2660362" y="1948661"/>
                  </a:lnTo>
                  <a:lnTo>
                    <a:pt x="2677768" y="1907434"/>
                  </a:lnTo>
                  <a:lnTo>
                    <a:pt x="2693864" y="1865587"/>
                  </a:lnTo>
                  <a:lnTo>
                    <a:pt x="2708626" y="1823148"/>
                  </a:lnTo>
                  <a:lnTo>
                    <a:pt x="2722031" y="1780145"/>
                  </a:lnTo>
                  <a:lnTo>
                    <a:pt x="2734058" y="1736607"/>
                  </a:lnTo>
                  <a:lnTo>
                    <a:pt x="2744682" y="1692563"/>
                  </a:lnTo>
                  <a:lnTo>
                    <a:pt x="2753883" y="1648042"/>
                  </a:lnTo>
                  <a:lnTo>
                    <a:pt x="2761635" y="1603072"/>
                  </a:lnTo>
                  <a:lnTo>
                    <a:pt x="2767918" y="1557682"/>
                  </a:lnTo>
                  <a:lnTo>
                    <a:pt x="2772708" y="1511900"/>
                  </a:lnTo>
                  <a:lnTo>
                    <a:pt x="2775983" y="1465756"/>
                  </a:lnTo>
                  <a:lnTo>
                    <a:pt x="2777719" y="1419276"/>
                  </a:lnTo>
                  <a:lnTo>
                    <a:pt x="2777894" y="1372492"/>
                  </a:lnTo>
                  <a:lnTo>
                    <a:pt x="2776486" y="1325430"/>
                  </a:lnTo>
                  <a:lnTo>
                    <a:pt x="2773470" y="1278120"/>
                  </a:lnTo>
                  <a:lnTo>
                    <a:pt x="2768826" y="1230590"/>
                  </a:lnTo>
                  <a:lnTo>
                    <a:pt x="2762582" y="1183244"/>
                  </a:lnTo>
                  <a:lnTo>
                    <a:pt x="2754801" y="1136480"/>
                  </a:lnTo>
                  <a:lnTo>
                    <a:pt x="2745512" y="1090322"/>
                  </a:lnTo>
                  <a:lnTo>
                    <a:pt x="2734743" y="1044793"/>
                  </a:lnTo>
                  <a:lnTo>
                    <a:pt x="2722522" y="999915"/>
                  </a:lnTo>
                  <a:lnTo>
                    <a:pt x="2708879" y="955712"/>
                  </a:lnTo>
                  <a:lnTo>
                    <a:pt x="2693842" y="912205"/>
                  </a:lnTo>
                  <a:lnTo>
                    <a:pt x="2677440" y="869418"/>
                  </a:lnTo>
                  <a:lnTo>
                    <a:pt x="2659702" y="827373"/>
                  </a:lnTo>
                  <a:lnTo>
                    <a:pt x="2640655" y="786094"/>
                  </a:lnTo>
                  <a:lnTo>
                    <a:pt x="2620329" y="745602"/>
                  </a:lnTo>
                  <a:lnTo>
                    <a:pt x="2598752" y="705920"/>
                  </a:lnTo>
                  <a:lnTo>
                    <a:pt x="2575953" y="667072"/>
                  </a:lnTo>
                  <a:lnTo>
                    <a:pt x="2551961" y="629080"/>
                  </a:lnTo>
                  <a:lnTo>
                    <a:pt x="2526803" y="591967"/>
                  </a:lnTo>
                  <a:lnTo>
                    <a:pt x="2500510" y="555755"/>
                  </a:lnTo>
                  <a:lnTo>
                    <a:pt x="2473109" y="520468"/>
                  </a:lnTo>
                  <a:lnTo>
                    <a:pt x="2444630" y="486128"/>
                  </a:lnTo>
                  <a:lnTo>
                    <a:pt x="2415100" y="452757"/>
                  </a:lnTo>
                  <a:lnTo>
                    <a:pt x="2384548" y="420379"/>
                  </a:lnTo>
                  <a:lnTo>
                    <a:pt x="2353003" y="389016"/>
                  </a:lnTo>
                  <a:lnTo>
                    <a:pt x="2320494" y="358691"/>
                  </a:lnTo>
                  <a:lnTo>
                    <a:pt x="2287050" y="329426"/>
                  </a:lnTo>
                  <a:lnTo>
                    <a:pt x="2252698" y="301246"/>
                  </a:lnTo>
                  <a:lnTo>
                    <a:pt x="2217468" y="274171"/>
                  </a:lnTo>
                  <a:lnTo>
                    <a:pt x="2181388" y="248225"/>
                  </a:lnTo>
                  <a:lnTo>
                    <a:pt x="2144487" y="223431"/>
                  </a:lnTo>
                  <a:lnTo>
                    <a:pt x="2106793" y="199812"/>
                  </a:lnTo>
                  <a:lnTo>
                    <a:pt x="2068335" y="177389"/>
                  </a:lnTo>
                  <a:lnTo>
                    <a:pt x="2029143" y="156187"/>
                  </a:lnTo>
                  <a:lnTo>
                    <a:pt x="1989243" y="136227"/>
                  </a:lnTo>
                  <a:lnTo>
                    <a:pt x="1948666" y="117532"/>
                  </a:lnTo>
                  <a:lnTo>
                    <a:pt x="1907439" y="100126"/>
                  </a:lnTo>
                  <a:lnTo>
                    <a:pt x="1865592" y="84030"/>
                  </a:lnTo>
                  <a:lnTo>
                    <a:pt x="1823152" y="69268"/>
                  </a:lnTo>
                  <a:lnTo>
                    <a:pt x="1780149" y="55863"/>
                  </a:lnTo>
                  <a:lnTo>
                    <a:pt x="1736611" y="43836"/>
                  </a:lnTo>
                  <a:lnTo>
                    <a:pt x="1692568" y="33211"/>
                  </a:lnTo>
                  <a:lnTo>
                    <a:pt x="1648046" y="24011"/>
                  </a:lnTo>
                  <a:lnTo>
                    <a:pt x="1603076" y="16258"/>
                  </a:lnTo>
                  <a:lnTo>
                    <a:pt x="1557685" y="9975"/>
                  </a:lnTo>
                  <a:lnTo>
                    <a:pt x="1511903" y="5185"/>
                  </a:lnTo>
                  <a:lnTo>
                    <a:pt x="1465758" y="1911"/>
                  </a:lnTo>
                  <a:lnTo>
                    <a:pt x="1419279" y="175"/>
                  </a:lnTo>
                  <a:lnTo>
                    <a:pt x="1372494" y="0"/>
                  </a:lnTo>
                  <a:close/>
                </a:path>
              </a:pathLst>
            </a:custGeom>
            <a:solidFill>
              <a:srgbClr val="01AF9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1963819" y="2016801"/>
              <a:ext cx="490306" cy="219583"/>
            </a:xfrm>
            <a:custGeom>
              <a:avLst/>
              <a:gdLst/>
              <a:ahLst/>
              <a:cxnLst/>
              <a:rect l="l" t="t" r="r" b="b"/>
              <a:pathLst>
                <a:path w="1077595" h="482600" extrusionOk="0">
                  <a:moveTo>
                    <a:pt x="676115" y="423976"/>
                  </a:moveTo>
                  <a:lnTo>
                    <a:pt x="657109" y="434366"/>
                  </a:lnTo>
                  <a:lnTo>
                    <a:pt x="622331" y="450767"/>
                  </a:lnTo>
                  <a:lnTo>
                    <a:pt x="596192" y="468364"/>
                  </a:lnTo>
                  <a:lnTo>
                    <a:pt x="603102" y="482341"/>
                  </a:lnTo>
                  <a:lnTo>
                    <a:pt x="652460" y="482341"/>
                  </a:lnTo>
                  <a:lnTo>
                    <a:pt x="761050" y="482341"/>
                  </a:lnTo>
                  <a:lnTo>
                    <a:pt x="869639" y="482341"/>
                  </a:lnTo>
                  <a:lnTo>
                    <a:pt x="918998" y="482341"/>
                  </a:lnTo>
                  <a:lnTo>
                    <a:pt x="1077139" y="233375"/>
                  </a:lnTo>
                  <a:lnTo>
                    <a:pt x="1069152" y="220366"/>
                  </a:lnTo>
                  <a:lnTo>
                    <a:pt x="1038696" y="232345"/>
                  </a:lnTo>
                  <a:lnTo>
                    <a:pt x="1004391" y="251982"/>
                  </a:lnTo>
                  <a:lnTo>
                    <a:pt x="984860" y="261950"/>
                  </a:lnTo>
                  <a:lnTo>
                    <a:pt x="962263" y="228070"/>
                  </a:lnTo>
                  <a:lnTo>
                    <a:pt x="935135" y="182884"/>
                  </a:lnTo>
                  <a:lnTo>
                    <a:pt x="904709" y="133121"/>
                  </a:lnTo>
                  <a:lnTo>
                    <a:pt x="872215" y="85512"/>
                  </a:lnTo>
                  <a:lnTo>
                    <a:pt x="838886" y="46787"/>
                  </a:lnTo>
                  <a:lnTo>
                    <a:pt x="805954" y="23674"/>
                  </a:lnTo>
                  <a:lnTo>
                    <a:pt x="739350" y="6229"/>
                  </a:lnTo>
                  <a:lnTo>
                    <a:pt x="686440" y="2106"/>
                  </a:lnTo>
                  <a:lnTo>
                    <a:pt x="625530" y="234"/>
                  </a:lnTo>
                  <a:lnTo>
                    <a:pt x="560425" y="0"/>
                  </a:lnTo>
                  <a:lnTo>
                    <a:pt x="494928" y="790"/>
                  </a:lnTo>
                  <a:lnTo>
                    <a:pt x="432844" y="1994"/>
                  </a:lnTo>
                  <a:lnTo>
                    <a:pt x="377977" y="2998"/>
                  </a:lnTo>
                  <a:lnTo>
                    <a:pt x="334131" y="3190"/>
                  </a:lnTo>
                  <a:lnTo>
                    <a:pt x="305111" y="1958"/>
                  </a:lnTo>
                  <a:lnTo>
                    <a:pt x="262434" y="4297"/>
                  </a:lnTo>
                  <a:lnTo>
                    <a:pt x="223194" y="19984"/>
                  </a:lnTo>
                  <a:lnTo>
                    <a:pt x="187116" y="46471"/>
                  </a:lnTo>
                  <a:lnTo>
                    <a:pt x="153925" y="81210"/>
                  </a:lnTo>
                  <a:lnTo>
                    <a:pt x="123345" y="121654"/>
                  </a:lnTo>
                  <a:lnTo>
                    <a:pt x="95102" y="165255"/>
                  </a:lnTo>
                  <a:lnTo>
                    <a:pt x="68921" y="209466"/>
                  </a:lnTo>
                  <a:lnTo>
                    <a:pt x="44527" y="251740"/>
                  </a:lnTo>
                  <a:lnTo>
                    <a:pt x="21645" y="289528"/>
                  </a:lnTo>
                  <a:lnTo>
                    <a:pt x="0" y="320283"/>
                  </a:lnTo>
                  <a:lnTo>
                    <a:pt x="308796" y="482351"/>
                  </a:lnTo>
                  <a:lnTo>
                    <a:pt x="510979" y="164068"/>
                  </a:lnTo>
                  <a:lnTo>
                    <a:pt x="676115" y="423976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2196227" y="2236183"/>
              <a:ext cx="358845" cy="406806"/>
            </a:xfrm>
            <a:custGeom>
              <a:avLst/>
              <a:gdLst/>
              <a:ahLst/>
              <a:cxnLst/>
              <a:rect l="l" t="t" r="r" b="b"/>
              <a:pathLst>
                <a:path w="788670" h="894079" extrusionOk="0">
                  <a:moveTo>
                    <a:pt x="763924" y="400385"/>
                  </a:moveTo>
                  <a:lnTo>
                    <a:pt x="783436" y="363983"/>
                  </a:lnTo>
                  <a:lnTo>
                    <a:pt x="788093" y="323981"/>
                  </a:lnTo>
                  <a:lnTo>
                    <a:pt x="780588" y="281425"/>
                  </a:lnTo>
                  <a:lnTo>
                    <a:pt x="763616" y="237363"/>
                  </a:lnTo>
                  <a:lnTo>
                    <a:pt x="739871" y="192842"/>
                  </a:lnTo>
                  <a:lnTo>
                    <a:pt x="712047" y="148909"/>
                  </a:lnTo>
                  <a:lnTo>
                    <a:pt x="682838" y="106611"/>
                  </a:lnTo>
                  <a:lnTo>
                    <a:pt x="654939" y="66995"/>
                  </a:lnTo>
                  <a:lnTo>
                    <a:pt x="631043" y="31109"/>
                  </a:lnTo>
                  <a:lnTo>
                    <a:pt x="613845" y="0"/>
                  </a:lnTo>
                  <a:lnTo>
                    <a:pt x="305058" y="162068"/>
                  </a:lnTo>
                  <a:lnTo>
                    <a:pt x="507167" y="480383"/>
                  </a:lnTo>
                  <a:lnTo>
                    <a:pt x="176978" y="480414"/>
                  </a:lnTo>
                  <a:lnTo>
                    <a:pt x="176588" y="459429"/>
                  </a:lnTo>
                  <a:lnTo>
                    <a:pt x="178251" y="422586"/>
                  </a:lnTo>
                  <a:lnTo>
                    <a:pt x="174935" y="392328"/>
                  </a:lnTo>
                  <a:lnTo>
                    <a:pt x="159607" y="391098"/>
                  </a:lnTo>
                  <a:lnTo>
                    <a:pt x="134669" y="430376"/>
                  </a:lnTo>
                  <a:lnTo>
                    <a:pt x="79803" y="516790"/>
                  </a:lnTo>
                  <a:lnTo>
                    <a:pt x="24938" y="603204"/>
                  </a:lnTo>
                  <a:lnTo>
                    <a:pt x="0" y="642483"/>
                  </a:lnTo>
                  <a:lnTo>
                    <a:pt x="159607" y="893909"/>
                  </a:lnTo>
                  <a:lnTo>
                    <a:pt x="174913" y="892702"/>
                  </a:lnTo>
                  <a:lnTo>
                    <a:pt x="178262" y="862391"/>
                  </a:lnTo>
                  <a:lnTo>
                    <a:pt x="176627" y="825497"/>
                  </a:lnTo>
                  <a:lnTo>
                    <a:pt x="176978" y="804540"/>
                  </a:lnTo>
                  <a:lnTo>
                    <a:pt x="404301" y="804540"/>
                  </a:lnTo>
                  <a:lnTo>
                    <a:pt x="440096" y="803686"/>
                  </a:lnTo>
                  <a:lnTo>
                    <a:pt x="507932" y="770287"/>
                  </a:lnTo>
                  <a:lnTo>
                    <a:pt x="539911" y="741064"/>
                  </a:lnTo>
                  <a:lnTo>
                    <a:pt x="570555" y="705700"/>
                  </a:lnTo>
                  <a:lnTo>
                    <a:pt x="599833" y="665851"/>
                  </a:lnTo>
                  <a:lnTo>
                    <a:pt x="627715" y="623171"/>
                  </a:lnTo>
                  <a:lnTo>
                    <a:pt x="654169" y="579318"/>
                  </a:lnTo>
                  <a:lnTo>
                    <a:pt x="679163" y="535946"/>
                  </a:lnTo>
                  <a:lnTo>
                    <a:pt x="702667" y="494711"/>
                  </a:lnTo>
                  <a:lnTo>
                    <a:pt x="724649" y="457268"/>
                  </a:lnTo>
                  <a:lnTo>
                    <a:pt x="745079" y="425275"/>
                  </a:lnTo>
                  <a:lnTo>
                    <a:pt x="763924" y="400385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1837560" y="2236151"/>
              <a:ext cx="312039" cy="367801"/>
            </a:xfrm>
            <a:custGeom>
              <a:avLst/>
              <a:gdLst/>
              <a:ahLst/>
              <a:cxnLst/>
              <a:rect l="l" t="t" r="r" b="b"/>
              <a:pathLst>
                <a:path w="685800" h="808354" extrusionOk="0">
                  <a:moveTo>
                    <a:pt x="281227" y="480446"/>
                  </a:moveTo>
                  <a:lnTo>
                    <a:pt x="446300" y="220443"/>
                  </a:lnTo>
                  <a:lnTo>
                    <a:pt x="526193" y="262389"/>
                  </a:lnTo>
                  <a:lnTo>
                    <a:pt x="536043" y="257296"/>
                  </a:lnTo>
                  <a:lnTo>
                    <a:pt x="503070" y="189157"/>
                  </a:lnTo>
                  <a:lnTo>
                    <a:pt x="471692" y="139795"/>
                  </a:lnTo>
                  <a:lnTo>
                    <a:pt x="438017" y="89360"/>
                  </a:lnTo>
                  <a:lnTo>
                    <a:pt x="407768" y="44695"/>
                  </a:lnTo>
                  <a:lnTo>
                    <a:pt x="386668" y="12642"/>
                  </a:lnTo>
                  <a:lnTo>
                    <a:pt x="380438" y="41"/>
                  </a:lnTo>
                  <a:lnTo>
                    <a:pt x="64573" y="0"/>
                  </a:lnTo>
                  <a:lnTo>
                    <a:pt x="57648" y="13944"/>
                  </a:lnTo>
                  <a:lnTo>
                    <a:pt x="83771" y="31578"/>
                  </a:lnTo>
                  <a:lnTo>
                    <a:pt x="118529" y="48009"/>
                  </a:lnTo>
                  <a:lnTo>
                    <a:pt x="137514" y="58343"/>
                  </a:lnTo>
                  <a:lnTo>
                    <a:pt x="117293" y="92544"/>
                  </a:lnTo>
                  <a:lnTo>
                    <a:pt x="88061" y="135981"/>
                  </a:lnTo>
                  <a:lnTo>
                    <a:pt x="55767" y="184468"/>
                  </a:lnTo>
                  <a:lnTo>
                    <a:pt x="26360" y="233818"/>
                  </a:lnTo>
                  <a:lnTo>
                    <a:pt x="5788" y="279847"/>
                  </a:lnTo>
                  <a:lnTo>
                    <a:pt x="0" y="318367"/>
                  </a:lnTo>
                  <a:lnTo>
                    <a:pt x="2694" y="343661"/>
                  </a:lnTo>
                  <a:lnTo>
                    <a:pt x="16642" y="379652"/>
                  </a:lnTo>
                  <a:lnTo>
                    <a:pt x="39322" y="423610"/>
                  </a:lnTo>
                  <a:lnTo>
                    <a:pt x="68209" y="472803"/>
                  </a:lnTo>
                  <a:lnTo>
                    <a:pt x="100783" y="524502"/>
                  </a:lnTo>
                  <a:lnTo>
                    <a:pt x="134521" y="575976"/>
                  </a:lnTo>
                  <a:lnTo>
                    <a:pt x="166900" y="624494"/>
                  </a:lnTo>
                  <a:lnTo>
                    <a:pt x="195398" y="667327"/>
                  </a:lnTo>
                  <a:lnTo>
                    <a:pt x="217493" y="701744"/>
                  </a:lnTo>
                  <a:lnTo>
                    <a:pt x="230663" y="725014"/>
                  </a:lnTo>
                  <a:lnTo>
                    <a:pt x="252947" y="755699"/>
                  </a:lnTo>
                  <a:lnTo>
                    <a:pt x="284372" y="778013"/>
                  </a:lnTo>
                  <a:lnTo>
                    <a:pt x="323161" y="793183"/>
                  </a:lnTo>
                  <a:lnTo>
                    <a:pt x="367540" y="802436"/>
                  </a:lnTo>
                  <a:lnTo>
                    <a:pt x="415732" y="806998"/>
                  </a:lnTo>
                  <a:lnTo>
                    <a:pt x="465962" y="808098"/>
                  </a:lnTo>
                  <a:lnTo>
                    <a:pt x="516456" y="806960"/>
                  </a:lnTo>
                  <a:lnTo>
                    <a:pt x="565437" y="804813"/>
                  </a:lnTo>
                  <a:lnTo>
                    <a:pt x="611129" y="802883"/>
                  </a:lnTo>
                  <a:lnTo>
                    <a:pt x="651759" y="802397"/>
                  </a:lnTo>
                  <a:lnTo>
                    <a:pt x="685549" y="804582"/>
                  </a:lnTo>
                  <a:lnTo>
                    <a:pt x="685549" y="480456"/>
                  </a:lnTo>
                  <a:lnTo>
                    <a:pt x="281227" y="480446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  <p:sp>
        <p:nvSpPr>
          <p:cNvPr id="1" name="Title 0"/>
          <p:cNvSpPr/>
          <p:nvPr>
            <p:ph type="ctrTitle" idx="2"/>
          </p:nvPr>
        </p:nvSpPr>
        <p:spPr/>
        <p:txBody>
          <a:bodyPr/>
          <a:p>
            <a:r>
              <a:rPr lang="en-US"/>
              <a:t>Concluding Thoughts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29"/>
          <p:cNvSpPr txBox="1"/>
          <p:nvPr>
            <p:ph type="subTitle" idx="1"/>
          </p:nvPr>
        </p:nvSpPr>
        <p:spPr>
          <a:xfrm>
            <a:off x="107315" y="554355"/>
            <a:ext cx="8602345" cy="44056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E-waste Urgency:</a:t>
            </a:r>
            <a:endParaRPr lang="en-US" sz="2400" b="1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Our planet is inundated with electronic waste, posing serious environmental and health risks.</a:t>
            </a:r>
            <a:endParaRPr lang="en-US" sz="24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The rapid technological growth makes addressing this challenge more crucial than ever.</a:t>
            </a:r>
            <a:endParaRPr lang="en-US" sz="24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400" b="1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BELP's Transformative Potential:</a:t>
            </a:r>
            <a:endParaRPr lang="en-US" sz="2400" b="1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By integrating cutting-edge tech and global collaboration, BELP offers a comprehensive solution to e-waste.</a:t>
            </a:r>
            <a:endParaRPr lang="en-US" sz="24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Emphasizing trust, intelligence, and scalability, BELP stands poised to revolutionize e-waste management.</a:t>
            </a:r>
            <a:endParaRPr lang="en-US" sz="24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Together, with BELP, we can chart a sustainable, technologically-driven path for a cleaner and safer world.</a:t>
            </a:r>
            <a:endParaRPr lang="en-US" sz="24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41"/>
          <p:cNvSpPr txBox="1"/>
          <p:nvPr>
            <p:ph type="title"/>
          </p:nvPr>
        </p:nvSpPr>
        <p:spPr>
          <a:xfrm>
            <a:off x="2984400" y="2002800"/>
            <a:ext cx="5450400" cy="84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/>
              <a:t>Q&amp;A</a:t>
            </a:r>
            <a:endParaRPr lang="en-US"/>
          </a:p>
        </p:txBody>
      </p:sp>
      <p:grpSp>
        <p:nvGrpSpPr>
          <p:cNvPr id="1248" name="Google Shape;1248;p41"/>
          <p:cNvGrpSpPr/>
          <p:nvPr/>
        </p:nvGrpSpPr>
        <p:grpSpPr>
          <a:xfrm>
            <a:off x="1747507" y="2001557"/>
            <a:ext cx="897613" cy="582605"/>
            <a:chOff x="11481550" y="2611546"/>
            <a:chExt cx="798588" cy="518331"/>
          </a:xfrm>
        </p:grpSpPr>
        <p:sp>
          <p:nvSpPr>
            <p:cNvPr id="1249" name="Google Shape;1249;p41"/>
            <p:cNvSpPr/>
            <p:nvPr/>
          </p:nvSpPr>
          <p:spPr>
            <a:xfrm>
              <a:off x="11481550" y="2611546"/>
              <a:ext cx="798588" cy="518331"/>
            </a:xfrm>
            <a:custGeom>
              <a:avLst/>
              <a:gdLst/>
              <a:ahLst/>
              <a:cxnLst/>
              <a:rect l="l" t="t" r="r" b="b"/>
              <a:pathLst>
                <a:path w="877569" h="569595" extrusionOk="0">
                  <a:moveTo>
                    <a:pt x="709130" y="565616"/>
                  </a:moveTo>
                  <a:lnTo>
                    <a:pt x="207176" y="569165"/>
                  </a:lnTo>
                  <a:lnTo>
                    <a:pt x="160027" y="564058"/>
                  </a:lnTo>
                  <a:lnTo>
                    <a:pt x="116641" y="548868"/>
                  </a:lnTo>
                  <a:lnTo>
                    <a:pt x="78270" y="524831"/>
                  </a:lnTo>
                  <a:lnTo>
                    <a:pt x="46168" y="493181"/>
                  </a:lnTo>
                  <a:lnTo>
                    <a:pt x="21587" y="455155"/>
                  </a:lnTo>
                  <a:lnTo>
                    <a:pt x="5780" y="411986"/>
                  </a:lnTo>
                  <a:lnTo>
                    <a:pt x="0" y="364910"/>
                  </a:lnTo>
                  <a:lnTo>
                    <a:pt x="5223" y="317280"/>
                  </a:lnTo>
                  <a:lnTo>
                    <a:pt x="20733" y="273503"/>
                  </a:lnTo>
                  <a:lnTo>
                    <a:pt x="45252" y="234875"/>
                  </a:lnTo>
                  <a:lnTo>
                    <a:pt x="77503" y="202692"/>
                  </a:lnTo>
                  <a:lnTo>
                    <a:pt x="116210" y="178249"/>
                  </a:lnTo>
                  <a:lnTo>
                    <a:pt x="160094" y="162841"/>
                  </a:lnTo>
                  <a:lnTo>
                    <a:pt x="207878" y="157764"/>
                  </a:lnTo>
                  <a:lnTo>
                    <a:pt x="235514" y="112904"/>
                  </a:lnTo>
                  <a:lnTo>
                    <a:pt x="270353" y="74502"/>
                  </a:lnTo>
                  <a:lnTo>
                    <a:pt x="311317" y="43284"/>
                  </a:lnTo>
                  <a:lnTo>
                    <a:pt x="357326" y="19976"/>
                  </a:lnTo>
                  <a:lnTo>
                    <a:pt x="407301" y="5306"/>
                  </a:lnTo>
                  <a:lnTo>
                    <a:pt x="460163" y="0"/>
                  </a:lnTo>
                  <a:lnTo>
                    <a:pt x="508290" y="3790"/>
                  </a:lnTo>
                  <a:lnTo>
                    <a:pt x="554856" y="15601"/>
                  </a:lnTo>
                  <a:lnTo>
                    <a:pt x="598757" y="35053"/>
                  </a:lnTo>
                  <a:lnTo>
                    <a:pt x="638891" y="61767"/>
                  </a:lnTo>
                  <a:lnTo>
                    <a:pt x="670415" y="91091"/>
                  </a:lnTo>
                  <a:lnTo>
                    <a:pt x="697040" y="124666"/>
                  </a:lnTo>
                  <a:lnTo>
                    <a:pt x="718315" y="161774"/>
                  </a:lnTo>
                  <a:lnTo>
                    <a:pt x="733789" y="201700"/>
                  </a:lnTo>
                  <a:lnTo>
                    <a:pt x="780217" y="219199"/>
                  </a:lnTo>
                  <a:lnTo>
                    <a:pt x="819579" y="247838"/>
                  </a:lnTo>
                  <a:lnTo>
                    <a:pt x="850053" y="285566"/>
                  </a:lnTo>
                  <a:lnTo>
                    <a:pt x="869821" y="330331"/>
                  </a:lnTo>
                  <a:lnTo>
                    <a:pt x="877062" y="380082"/>
                  </a:lnTo>
                  <a:lnTo>
                    <a:pt x="874136" y="414222"/>
                  </a:lnTo>
                  <a:lnTo>
                    <a:pt x="850148" y="477337"/>
                  </a:lnTo>
                  <a:lnTo>
                    <a:pt x="805969" y="526842"/>
                  </a:lnTo>
                  <a:lnTo>
                    <a:pt x="749633" y="556739"/>
                  </a:lnTo>
                  <a:lnTo>
                    <a:pt x="718239" y="563940"/>
                  </a:lnTo>
                  <a:lnTo>
                    <a:pt x="715402" y="564998"/>
                  </a:lnTo>
                  <a:lnTo>
                    <a:pt x="712334" y="565595"/>
                  </a:lnTo>
                  <a:lnTo>
                    <a:pt x="709130" y="565616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11784358" y="2756293"/>
              <a:ext cx="231140" cy="271590"/>
            </a:xfrm>
            <a:custGeom>
              <a:avLst/>
              <a:gdLst/>
              <a:ahLst/>
              <a:cxnLst/>
              <a:rect l="l" t="t" r="r" b="b"/>
              <a:pathLst>
                <a:path w="254000" h="298450" extrusionOk="0">
                  <a:moveTo>
                    <a:pt x="151872" y="148602"/>
                  </a:moveTo>
                  <a:lnTo>
                    <a:pt x="150993" y="25067"/>
                  </a:lnTo>
                  <a:lnTo>
                    <a:pt x="125559" y="0"/>
                  </a:lnTo>
                  <a:lnTo>
                    <a:pt x="115749" y="2052"/>
                  </a:lnTo>
                  <a:lnTo>
                    <a:pt x="107765" y="7520"/>
                  </a:lnTo>
                  <a:lnTo>
                    <a:pt x="102413" y="15584"/>
                  </a:lnTo>
                  <a:lnTo>
                    <a:pt x="100502" y="25423"/>
                  </a:lnTo>
                  <a:lnTo>
                    <a:pt x="101371" y="148833"/>
                  </a:lnTo>
                  <a:lnTo>
                    <a:pt x="101402" y="153754"/>
                  </a:lnTo>
                  <a:lnTo>
                    <a:pt x="97465" y="157775"/>
                  </a:lnTo>
                  <a:lnTo>
                    <a:pt x="92544" y="157848"/>
                  </a:lnTo>
                  <a:lnTo>
                    <a:pt x="10557" y="158989"/>
                  </a:lnTo>
                  <a:lnTo>
                    <a:pt x="4435" y="160958"/>
                  </a:lnTo>
                  <a:lnTo>
                    <a:pt x="709" y="165667"/>
                  </a:lnTo>
                  <a:lnTo>
                    <a:pt x="0" y="171629"/>
                  </a:lnTo>
                  <a:lnTo>
                    <a:pt x="2924" y="177355"/>
                  </a:lnTo>
                  <a:lnTo>
                    <a:pt x="121287" y="294964"/>
                  </a:lnTo>
                  <a:lnTo>
                    <a:pt x="124826" y="298451"/>
                  </a:lnTo>
                  <a:lnTo>
                    <a:pt x="130522" y="298409"/>
                  </a:lnTo>
                  <a:lnTo>
                    <a:pt x="134009" y="294870"/>
                  </a:lnTo>
                  <a:lnTo>
                    <a:pt x="226938" y="200622"/>
                  </a:lnTo>
                  <a:lnTo>
                    <a:pt x="230556" y="197022"/>
                  </a:lnTo>
                  <a:lnTo>
                    <a:pt x="236261" y="191431"/>
                  </a:lnTo>
                  <a:lnTo>
                    <a:pt x="243251" y="184619"/>
                  </a:lnTo>
                  <a:lnTo>
                    <a:pt x="250728" y="177355"/>
                  </a:lnTo>
                  <a:lnTo>
                    <a:pt x="253856" y="171634"/>
                  </a:lnTo>
                  <a:lnTo>
                    <a:pt x="160678" y="157482"/>
                  </a:lnTo>
                  <a:lnTo>
                    <a:pt x="155820" y="157408"/>
                  </a:lnTo>
                  <a:lnTo>
                    <a:pt x="151904" y="153461"/>
                  </a:lnTo>
                  <a:lnTo>
                    <a:pt x="151872" y="148602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  <p:grpSp>
        <p:nvGrpSpPr>
          <p:cNvPr id="1251" name="Google Shape;1251;p41"/>
          <p:cNvGrpSpPr/>
          <p:nvPr/>
        </p:nvGrpSpPr>
        <p:grpSpPr>
          <a:xfrm>
            <a:off x="0" y="3721"/>
            <a:ext cx="2828337" cy="2959406"/>
            <a:chOff x="0" y="3721"/>
            <a:chExt cx="2828337" cy="2959406"/>
          </a:xfrm>
        </p:grpSpPr>
        <p:sp>
          <p:nvSpPr>
            <p:cNvPr id="1252" name="Google Shape;1252;p41"/>
            <p:cNvSpPr/>
            <p:nvPr/>
          </p:nvSpPr>
          <p:spPr>
            <a:xfrm>
              <a:off x="0" y="3721"/>
              <a:ext cx="2196986" cy="2320357"/>
            </a:xfrm>
            <a:custGeom>
              <a:avLst/>
              <a:gdLst/>
              <a:ahLst/>
              <a:cxnLst/>
              <a:rect l="l" t="t" r="r" b="b"/>
              <a:pathLst>
                <a:path w="4828540" h="5099685" extrusionOk="0">
                  <a:moveTo>
                    <a:pt x="4828219" y="5099477"/>
                  </a:moveTo>
                  <a:lnTo>
                    <a:pt x="4812365" y="5050834"/>
                  </a:lnTo>
                  <a:lnTo>
                    <a:pt x="4796234" y="5002358"/>
                  </a:lnTo>
                  <a:lnTo>
                    <a:pt x="4779828" y="4954049"/>
                  </a:lnTo>
                  <a:lnTo>
                    <a:pt x="4763149" y="4905910"/>
                  </a:lnTo>
                  <a:lnTo>
                    <a:pt x="4746196" y="4857939"/>
                  </a:lnTo>
                  <a:lnTo>
                    <a:pt x="4728973" y="4810139"/>
                  </a:lnTo>
                  <a:lnTo>
                    <a:pt x="4711478" y="4762509"/>
                  </a:lnTo>
                  <a:lnTo>
                    <a:pt x="4693715" y="4715049"/>
                  </a:lnTo>
                  <a:lnTo>
                    <a:pt x="4675683" y="4667762"/>
                  </a:lnTo>
                  <a:lnTo>
                    <a:pt x="4657385" y="4620646"/>
                  </a:lnTo>
                  <a:lnTo>
                    <a:pt x="4638820" y="4573703"/>
                  </a:lnTo>
                  <a:lnTo>
                    <a:pt x="4619991" y="4526933"/>
                  </a:lnTo>
                  <a:lnTo>
                    <a:pt x="4600899" y="4480338"/>
                  </a:lnTo>
                  <a:lnTo>
                    <a:pt x="4581544" y="4433916"/>
                  </a:lnTo>
                  <a:lnTo>
                    <a:pt x="4561928" y="4387670"/>
                  </a:lnTo>
                  <a:lnTo>
                    <a:pt x="4542051" y="4341600"/>
                  </a:lnTo>
                  <a:lnTo>
                    <a:pt x="4521916" y="4295706"/>
                  </a:lnTo>
                  <a:lnTo>
                    <a:pt x="4501523" y="4249988"/>
                  </a:lnTo>
                  <a:lnTo>
                    <a:pt x="4480874" y="4204448"/>
                  </a:lnTo>
                  <a:lnTo>
                    <a:pt x="4459969" y="4159087"/>
                  </a:lnTo>
                  <a:lnTo>
                    <a:pt x="4438810" y="4113903"/>
                  </a:lnTo>
                  <a:lnTo>
                    <a:pt x="4417397" y="4068899"/>
                  </a:lnTo>
                  <a:lnTo>
                    <a:pt x="4395733" y="4024075"/>
                  </a:lnTo>
                  <a:lnTo>
                    <a:pt x="4373818" y="3979431"/>
                  </a:lnTo>
                  <a:lnTo>
                    <a:pt x="4351653" y="3934968"/>
                  </a:lnTo>
                  <a:lnTo>
                    <a:pt x="4329239" y="3890687"/>
                  </a:lnTo>
                  <a:lnTo>
                    <a:pt x="4302320" y="3838374"/>
                  </a:lnTo>
                  <a:lnTo>
                    <a:pt x="4275054" y="3786318"/>
                  </a:lnTo>
                  <a:lnTo>
                    <a:pt x="4247443" y="3734521"/>
                  </a:lnTo>
                  <a:lnTo>
                    <a:pt x="4219490" y="3682983"/>
                  </a:lnTo>
                  <a:lnTo>
                    <a:pt x="4191196" y="3631706"/>
                  </a:lnTo>
                  <a:lnTo>
                    <a:pt x="4162564" y="3580691"/>
                  </a:lnTo>
                  <a:lnTo>
                    <a:pt x="4133595" y="3529938"/>
                  </a:lnTo>
                  <a:lnTo>
                    <a:pt x="4104290" y="3479449"/>
                  </a:lnTo>
                  <a:lnTo>
                    <a:pt x="4074653" y="3429224"/>
                  </a:lnTo>
                  <a:lnTo>
                    <a:pt x="4044685" y="3379265"/>
                  </a:lnTo>
                  <a:lnTo>
                    <a:pt x="4014388" y="3329572"/>
                  </a:lnTo>
                  <a:lnTo>
                    <a:pt x="3983763" y="3280146"/>
                  </a:lnTo>
                  <a:lnTo>
                    <a:pt x="3952814" y="3230989"/>
                  </a:lnTo>
                  <a:lnTo>
                    <a:pt x="3921541" y="3182102"/>
                  </a:lnTo>
                  <a:lnTo>
                    <a:pt x="3889946" y="3133485"/>
                  </a:lnTo>
                  <a:lnTo>
                    <a:pt x="3858033" y="3085139"/>
                  </a:lnTo>
                  <a:lnTo>
                    <a:pt x="3825801" y="3037066"/>
                  </a:lnTo>
                  <a:lnTo>
                    <a:pt x="3793255" y="2989266"/>
                  </a:lnTo>
                  <a:lnTo>
                    <a:pt x="3760394" y="2941741"/>
                  </a:lnTo>
                  <a:lnTo>
                    <a:pt x="3727222" y="2894491"/>
                  </a:lnTo>
                  <a:lnTo>
                    <a:pt x="3693740" y="2847517"/>
                  </a:lnTo>
                  <a:lnTo>
                    <a:pt x="3659950" y="2800821"/>
                  </a:lnTo>
                  <a:lnTo>
                    <a:pt x="3625854" y="2754403"/>
                  </a:lnTo>
                  <a:lnTo>
                    <a:pt x="3591455" y="2708264"/>
                  </a:lnTo>
                  <a:lnTo>
                    <a:pt x="3556753" y="2662406"/>
                  </a:lnTo>
                  <a:lnTo>
                    <a:pt x="3521751" y="2616829"/>
                  </a:lnTo>
                  <a:lnTo>
                    <a:pt x="3486451" y="2571534"/>
                  </a:lnTo>
                  <a:lnTo>
                    <a:pt x="3450854" y="2526523"/>
                  </a:lnTo>
                  <a:lnTo>
                    <a:pt x="3414963" y="2481796"/>
                  </a:lnTo>
                  <a:lnTo>
                    <a:pt x="3378780" y="2437354"/>
                  </a:lnTo>
                  <a:lnTo>
                    <a:pt x="3342306" y="2393198"/>
                  </a:lnTo>
                  <a:lnTo>
                    <a:pt x="3305544" y="2349330"/>
                  </a:lnTo>
                  <a:lnTo>
                    <a:pt x="3268495" y="2305750"/>
                  </a:lnTo>
                  <a:lnTo>
                    <a:pt x="3231161" y="2262459"/>
                  </a:lnTo>
                  <a:lnTo>
                    <a:pt x="3193545" y="2219458"/>
                  </a:lnTo>
                  <a:lnTo>
                    <a:pt x="3155648" y="2176749"/>
                  </a:lnTo>
                  <a:lnTo>
                    <a:pt x="3117472" y="2134332"/>
                  </a:lnTo>
                  <a:lnTo>
                    <a:pt x="3079018" y="2092208"/>
                  </a:lnTo>
                  <a:lnTo>
                    <a:pt x="3040290" y="2050378"/>
                  </a:lnTo>
                  <a:lnTo>
                    <a:pt x="3001289" y="2008843"/>
                  </a:lnTo>
                  <a:lnTo>
                    <a:pt x="2962017" y="1967604"/>
                  </a:lnTo>
                  <a:lnTo>
                    <a:pt x="2922475" y="1926663"/>
                  </a:lnTo>
                  <a:lnTo>
                    <a:pt x="2882666" y="1886019"/>
                  </a:lnTo>
                  <a:lnTo>
                    <a:pt x="2842591" y="1845675"/>
                  </a:lnTo>
                  <a:lnTo>
                    <a:pt x="2802253" y="1805631"/>
                  </a:lnTo>
                  <a:lnTo>
                    <a:pt x="2761654" y="1765888"/>
                  </a:lnTo>
                  <a:lnTo>
                    <a:pt x="2720795" y="1726447"/>
                  </a:lnTo>
                  <a:lnTo>
                    <a:pt x="2679678" y="1687309"/>
                  </a:lnTo>
                  <a:lnTo>
                    <a:pt x="2638305" y="1648475"/>
                  </a:lnTo>
                  <a:lnTo>
                    <a:pt x="2596679" y="1609946"/>
                  </a:lnTo>
                  <a:lnTo>
                    <a:pt x="2554801" y="1571723"/>
                  </a:lnTo>
                  <a:lnTo>
                    <a:pt x="2512672" y="1533807"/>
                  </a:lnTo>
                  <a:lnTo>
                    <a:pt x="2470296" y="1496199"/>
                  </a:lnTo>
                  <a:lnTo>
                    <a:pt x="2427674" y="1458901"/>
                  </a:lnTo>
                  <a:lnTo>
                    <a:pt x="2384807" y="1421912"/>
                  </a:lnTo>
                  <a:lnTo>
                    <a:pt x="2341698" y="1385234"/>
                  </a:lnTo>
                  <a:lnTo>
                    <a:pt x="2298349" y="1348868"/>
                  </a:lnTo>
                  <a:lnTo>
                    <a:pt x="2254762" y="1312815"/>
                  </a:lnTo>
                  <a:lnTo>
                    <a:pt x="2210938" y="1277076"/>
                  </a:lnTo>
                  <a:lnTo>
                    <a:pt x="2166879" y="1241652"/>
                  </a:lnTo>
                  <a:lnTo>
                    <a:pt x="2122588" y="1206544"/>
                  </a:lnTo>
                  <a:lnTo>
                    <a:pt x="2078066" y="1171752"/>
                  </a:lnTo>
                  <a:lnTo>
                    <a:pt x="2033316" y="1137279"/>
                  </a:lnTo>
                  <a:lnTo>
                    <a:pt x="1988339" y="1103124"/>
                  </a:lnTo>
                  <a:lnTo>
                    <a:pt x="1943137" y="1069290"/>
                  </a:lnTo>
                  <a:lnTo>
                    <a:pt x="1897711" y="1035776"/>
                  </a:lnTo>
                  <a:lnTo>
                    <a:pt x="1852065" y="1002584"/>
                  </a:lnTo>
                  <a:lnTo>
                    <a:pt x="1806200" y="969715"/>
                  </a:lnTo>
                  <a:lnTo>
                    <a:pt x="1760118" y="937170"/>
                  </a:lnTo>
                  <a:lnTo>
                    <a:pt x="1713820" y="904949"/>
                  </a:lnTo>
                  <a:lnTo>
                    <a:pt x="1667309" y="873054"/>
                  </a:lnTo>
                  <a:lnTo>
                    <a:pt x="1620587" y="841486"/>
                  </a:lnTo>
                  <a:lnTo>
                    <a:pt x="1573655" y="810246"/>
                  </a:lnTo>
                  <a:lnTo>
                    <a:pt x="1526516" y="779335"/>
                  </a:lnTo>
                  <a:lnTo>
                    <a:pt x="1479171" y="748753"/>
                  </a:lnTo>
                  <a:lnTo>
                    <a:pt x="1431623" y="718503"/>
                  </a:lnTo>
                  <a:lnTo>
                    <a:pt x="1383873" y="688583"/>
                  </a:lnTo>
                  <a:lnTo>
                    <a:pt x="1335923" y="658997"/>
                  </a:lnTo>
                  <a:lnTo>
                    <a:pt x="1287775" y="629744"/>
                  </a:lnTo>
                  <a:lnTo>
                    <a:pt x="1239431" y="600826"/>
                  </a:lnTo>
                  <a:lnTo>
                    <a:pt x="1190894" y="572244"/>
                  </a:lnTo>
                  <a:lnTo>
                    <a:pt x="1142164" y="543998"/>
                  </a:lnTo>
                  <a:lnTo>
                    <a:pt x="1093244" y="516090"/>
                  </a:lnTo>
                  <a:lnTo>
                    <a:pt x="1044136" y="488521"/>
                  </a:lnTo>
                  <a:lnTo>
                    <a:pt x="994841" y="461291"/>
                  </a:lnTo>
                  <a:lnTo>
                    <a:pt x="945363" y="434402"/>
                  </a:lnTo>
                  <a:lnTo>
                    <a:pt x="895701" y="407855"/>
                  </a:lnTo>
                  <a:lnTo>
                    <a:pt x="845860" y="381650"/>
                  </a:lnTo>
                  <a:lnTo>
                    <a:pt x="795839" y="355789"/>
                  </a:lnTo>
                  <a:lnTo>
                    <a:pt x="745643" y="330272"/>
                  </a:lnTo>
                  <a:lnTo>
                    <a:pt x="695271" y="305101"/>
                  </a:lnTo>
                  <a:lnTo>
                    <a:pt x="644727" y="280276"/>
                  </a:lnTo>
                  <a:lnTo>
                    <a:pt x="594011" y="255799"/>
                  </a:lnTo>
                  <a:lnTo>
                    <a:pt x="543127" y="231671"/>
                  </a:lnTo>
                  <a:lnTo>
                    <a:pt x="492076" y="207892"/>
                  </a:lnTo>
                  <a:lnTo>
                    <a:pt x="440860" y="184464"/>
                  </a:lnTo>
                  <a:lnTo>
                    <a:pt x="389481" y="161387"/>
                  </a:lnTo>
                  <a:lnTo>
                    <a:pt x="337940" y="138662"/>
                  </a:lnTo>
                  <a:lnTo>
                    <a:pt x="286241" y="116291"/>
                  </a:lnTo>
                  <a:lnTo>
                    <a:pt x="234384" y="94275"/>
                  </a:lnTo>
                  <a:lnTo>
                    <a:pt x="182371" y="72614"/>
                  </a:lnTo>
                  <a:lnTo>
                    <a:pt x="130205" y="51309"/>
                  </a:lnTo>
                  <a:lnTo>
                    <a:pt x="77888" y="30362"/>
                  </a:lnTo>
                  <a:lnTo>
                    <a:pt x="25421" y="9774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5FB89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1607828" y="861591"/>
              <a:ext cx="1204817" cy="485683"/>
            </a:xfrm>
            <a:custGeom>
              <a:avLst/>
              <a:gdLst/>
              <a:ahLst/>
              <a:cxnLst/>
              <a:rect l="l" t="t" r="r" b="b"/>
              <a:pathLst>
                <a:path w="2647950" h="1067435" extrusionOk="0">
                  <a:moveTo>
                    <a:pt x="1200661" y="0"/>
                  </a:moveTo>
                  <a:lnTo>
                    <a:pt x="1155563" y="232"/>
                  </a:lnTo>
                  <a:lnTo>
                    <a:pt x="1110462" y="1511"/>
                  </a:lnTo>
                  <a:lnTo>
                    <a:pt x="1065376" y="3836"/>
                  </a:lnTo>
                  <a:lnTo>
                    <a:pt x="1020325" y="7210"/>
                  </a:lnTo>
                  <a:lnTo>
                    <a:pt x="975329" y="11634"/>
                  </a:lnTo>
                  <a:lnTo>
                    <a:pt x="930407" y="17111"/>
                  </a:lnTo>
                  <a:lnTo>
                    <a:pt x="885577" y="23642"/>
                  </a:lnTo>
                  <a:lnTo>
                    <a:pt x="840861" y="31228"/>
                  </a:lnTo>
                  <a:lnTo>
                    <a:pt x="796276" y="39871"/>
                  </a:lnTo>
                  <a:lnTo>
                    <a:pt x="751842" y="49574"/>
                  </a:lnTo>
                  <a:lnTo>
                    <a:pt x="707580" y="60337"/>
                  </a:lnTo>
                  <a:lnTo>
                    <a:pt x="663507" y="72162"/>
                  </a:lnTo>
                  <a:lnTo>
                    <a:pt x="619643" y="85052"/>
                  </a:lnTo>
                  <a:lnTo>
                    <a:pt x="576009" y="99007"/>
                  </a:lnTo>
                  <a:lnTo>
                    <a:pt x="532623" y="114030"/>
                  </a:lnTo>
                  <a:lnTo>
                    <a:pt x="489504" y="130121"/>
                  </a:lnTo>
                  <a:lnTo>
                    <a:pt x="446672" y="147284"/>
                  </a:lnTo>
                  <a:lnTo>
                    <a:pt x="404146" y="165519"/>
                  </a:lnTo>
                  <a:lnTo>
                    <a:pt x="361946" y="184829"/>
                  </a:lnTo>
                  <a:lnTo>
                    <a:pt x="320091" y="205214"/>
                  </a:lnTo>
                  <a:lnTo>
                    <a:pt x="278601" y="226677"/>
                  </a:lnTo>
                  <a:lnTo>
                    <a:pt x="237494" y="249219"/>
                  </a:lnTo>
                  <a:lnTo>
                    <a:pt x="196791" y="272842"/>
                  </a:lnTo>
                  <a:lnTo>
                    <a:pt x="156510" y="297548"/>
                  </a:lnTo>
                  <a:lnTo>
                    <a:pt x="116671" y="323339"/>
                  </a:lnTo>
                  <a:lnTo>
                    <a:pt x="77293" y="350215"/>
                  </a:lnTo>
                  <a:lnTo>
                    <a:pt x="38396" y="378180"/>
                  </a:lnTo>
                  <a:lnTo>
                    <a:pt x="0" y="407234"/>
                  </a:lnTo>
                  <a:lnTo>
                    <a:pt x="46291" y="456447"/>
                  </a:lnTo>
                  <a:lnTo>
                    <a:pt x="79844" y="491249"/>
                  </a:lnTo>
                  <a:lnTo>
                    <a:pt x="114072" y="525049"/>
                  </a:lnTo>
                  <a:lnTo>
                    <a:pt x="148955" y="557844"/>
                  </a:lnTo>
                  <a:lnTo>
                    <a:pt x="184474" y="589634"/>
                  </a:lnTo>
                  <a:lnTo>
                    <a:pt x="220609" y="620416"/>
                  </a:lnTo>
                  <a:lnTo>
                    <a:pt x="257340" y="650189"/>
                  </a:lnTo>
                  <a:lnTo>
                    <a:pt x="294647" y="678951"/>
                  </a:lnTo>
                  <a:lnTo>
                    <a:pt x="332511" y="706700"/>
                  </a:lnTo>
                  <a:lnTo>
                    <a:pt x="370913" y="733435"/>
                  </a:lnTo>
                  <a:lnTo>
                    <a:pt x="409831" y="759153"/>
                  </a:lnTo>
                  <a:lnTo>
                    <a:pt x="449247" y="783853"/>
                  </a:lnTo>
                  <a:lnTo>
                    <a:pt x="489141" y="807534"/>
                  </a:lnTo>
                  <a:lnTo>
                    <a:pt x="529493" y="830193"/>
                  </a:lnTo>
                  <a:lnTo>
                    <a:pt x="570282" y="851829"/>
                  </a:lnTo>
                  <a:lnTo>
                    <a:pt x="611491" y="872439"/>
                  </a:lnTo>
                  <a:lnTo>
                    <a:pt x="653098" y="892024"/>
                  </a:lnTo>
                  <a:lnTo>
                    <a:pt x="695084" y="910579"/>
                  </a:lnTo>
                  <a:lnTo>
                    <a:pt x="737429" y="928105"/>
                  </a:lnTo>
                  <a:lnTo>
                    <a:pt x="780114" y="944599"/>
                  </a:lnTo>
                  <a:lnTo>
                    <a:pt x="823119" y="960059"/>
                  </a:lnTo>
                  <a:lnTo>
                    <a:pt x="866423" y="974484"/>
                  </a:lnTo>
                  <a:lnTo>
                    <a:pt x="910008" y="987872"/>
                  </a:lnTo>
                  <a:lnTo>
                    <a:pt x="953854" y="1000221"/>
                  </a:lnTo>
                  <a:lnTo>
                    <a:pt x="997940" y="1011529"/>
                  </a:lnTo>
                  <a:lnTo>
                    <a:pt x="1042247" y="1021795"/>
                  </a:lnTo>
                  <a:lnTo>
                    <a:pt x="1086755" y="1031017"/>
                  </a:lnTo>
                  <a:lnTo>
                    <a:pt x="1131445" y="1039193"/>
                  </a:lnTo>
                  <a:lnTo>
                    <a:pt x="1176296" y="1046322"/>
                  </a:lnTo>
                  <a:lnTo>
                    <a:pt x="1221290" y="1052401"/>
                  </a:lnTo>
                  <a:lnTo>
                    <a:pt x="1266406" y="1057429"/>
                  </a:lnTo>
                  <a:lnTo>
                    <a:pt x="1311624" y="1061405"/>
                  </a:lnTo>
                  <a:lnTo>
                    <a:pt x="1356925" y="1064326"/>
                  </a:lnTo>
                  <a:lnTo>
                    <a:pt x="1402289" y="1066191"/>
                  </a:lnTo>
                  <a:lnTo>
                    <a:pt x="1447697" y="1066998"/>
                  </a:lnTo>
                  <a:lnTo>
                    <a:pt x="1493128" y="1066746"/>
                  </a:lnTo>
                  <a:lnTo>
                    <a:pt x="1538562" y="1065432"/>
                  </a:lnTo>
                  <a:lnTo>
                    <a:pt x="1583981" y="1063055"/>
                  </a:lnTo>
                  <a:lnTo>
                    <a:pt x="1629364" y="1059613"/>
                  </a:lnTo>
                  <a:lnTo>
                    <a:pt x="1674691" y="1055104"/>
                  </a:lnTo>
                  <a:lnTo>
                    <a:pt x="1719944" y="1049527"/>
                  </a:lnTo>
                  <a:lnTo>
                    <a:pt x="1765101" y="1042880"/>
                  </a:lnTo>
                  <a:lnTo>
                    <a:pt x="1810143" y="1035161"/>
                  </a:lnTo>
                  <a:lnTo>
                    <a:pt x="1855051" y="1026369"/>
                  </a:lnTo>
                  <a:lnTo>
                    <a:pt x="1899805" y="1016501"/>
                  </a:lnTo>
                  <a:lnTo>
                    <a:pt x="1944385" y="1005556"/>
                  </a:lnTo>
                  <a:lnTo>
                    <a:pt x="1988771" y="993532"/>
                  </a:lnTo>
                  <a:lnTo>
                    <a:pt x="2032944" y="980428"/>
                  </a:lnTo>
                  <a:lnTo>
                    <a:pt x="2076883" y="966242"/>
                  </a:lnTo>
                  <a:lnTo>
                    <a:pt x="2120570" y="950972"/>
                  </a:lnTo>
                  <a:lnTo>
                    <a:pt x="2163984" y="934616"/>
                  </a:lnTo>
                  <a:lnTo>
                    <a:pt x="2207105" y="917172"/>
                  </a:lnTo>
                  <a:lnTo>
                    <a:pt x="2249914" y="898639"/>
                  </a:lnTo>
                  <a:lnTo>
                    <a:pt x="2292391" y="879016"/>
                  </a:lnTo>
                  <a:lnTo>
                    <a:pt x="2334517" y="858299"/>
                  </a:lnTo>
                  <a:lnTo>
                    <a:pt x="2376271" y="836489"/>
                  </a:lnTo>
                  <a:lnTo>
                    <a:pt x="2417634" y="813582"/>
                  </a:lnTo>
                  <a:lnTo>
                    <a:pt x="2458585" y="789577"/>
                  </a:lnTo>
                  <a:lnTo>
                    <a:pt x="2499107" y="764473"/>
                  </a:lnTo>
                  <a:lnTo>
                    <a:pt x="2539177" y="738267"/>
                  </a:lnTo>
                  <a:lnTo>
                    <a:pt x="2578778" y="710958"/>
                  </a:lnTo>
                  <a:lnTo>
                    <a:pt x="2617888" y="682545"/>
                  </a:lnTo>
                  <a:lnTo>
                    <a:pt x="2647343" y="660598"/>
                  </a:lnTo>
                  <a:lnTo>
                    <a:pt x="2626202" y="637258"/>
                  </a:lnTo>
                  <a:lnTo>
                    <a:pt x="2593441" y="601972"/>
                  </a:lnTo>
                  <a:lnTo>
                    <a:pt x="2559997" y="567671"/>
                  </a:lnTo>
                  <a:lnTo>
                    <a:pt x="2525891" y="534358"/>
                  </a:lnTo>
                  <a:lnTo>
                    <a:pt x="2491142" y="502035"/>
                  </a:lnTo>
                  <a:lnTo>
                    <a:pt x="2455769" y="470702"/>
                  </a:lnTo>
                  <a:lnTo>
                    <a:pt x="2419792" y="440362"/>
                  </a:lnTo>
                  <a:lnTo>
                    <a:pt x="2383230" y="411017"/>
                  </a:lnTo>
                  <a:lnTo>
                    <a:pt x="2346102" y="382668"/>
                  </a:lnTo>
                  <a:lnTo>
                    <a:pt x="2308428" y="355317"/>
                  </a:lnTo>
                  <a:lnTo>
                    <a:pt x="2270227" y="328966"/>
                  </a:lnTo>
                  <a:lnTo>
                    <a:pt x="2231519" y="303615"/>
                  </a:lnTo>
                  <a:lnTo>
                    <a:pt x="2192323" y="279268"/>
                  </a:lnTo>
                  <a:lnTo>
                    <a:pt x="2152658" y="255925"/>
                  </a:lnTo>
                  <a:lnTo>
                    <a:pt x="2112544" y="233589"/>
                  </a:lnTo>
                  <a:lnTo>
                    <a:pt x="2071999" y="212261"/>
                  </a:lnTo>
                  <a:lnTo>
                    <a:pt x="2031044" y="191942"/>
                  </a:lnTo>
                  <a:lnTo>
                    <a:pt x="1989698" y="172635"/>
                  </a:lnTo>
                  <a:lnTo>
                    <a:pt x="1947980" y="154341"/>
                  </a:lnTo>
                  <a:lnTo>
                    <a:pt x="1905910" y="137062"/>
                  </a:lnTo>
                  <a:lnTo>
                    <a:pt x="1863507" y="120799"/>
                  </a:lnTo>
                  <a:lnTo>
                    <a:pt x="1820790" y="105555"/>
                  </a:lnTo>
                  <a:lnTo>
                    <a:pt x="1777778" y="91331"/>
                  </a:lnTo>
                  <a:lnTo>
                    <a:pt x="1734492" y="78128"/>
                  </a:lnTo>
                  <a:lnTo>
                    <a:pt x="1690950" y="65949"/>
                  </a:lnTo>
                  <a:lnTo>
                    <a:pt x="1647171" y="54794"/>
                  </a:lnTo>
                  <a:lnTo>
                    <a:pt x="1603176" y="44666"/>
                  </a:lnTo>
                  <a:lnTo>
                    <a:pt x="1558984" y="35567"/>
                  </a:lnTo>
                  <a:lnTo>
                    <a:pt x="1514613" y="27498"/>
                  </a:lnTo>
                  <a:lnTo>
                    <a:pt x="1470084" y="20461"/>
                  </a:lnTo>
                  <a:lnTo>
                    <a:pt x="1425415" y="14457"/>
                  </a:lnTo>
                  <a:lnTo>
                    <a:pt x="1380627" y="9488"/>
                  </a:lnTo>
                  <a:lnTo>
                    <a:pt x="1335738" y="5556"/>
                  </a:lnTo>
                  <a:lnTo>
                    <a:pt x="1290767" y="2663"/>
                  </a:lnTo>
                  <a:lnTo>
                    <a:pt x="1245735" y="810"/>
                  </a:lnTo>
                  <a:lnTo>
                    <a:pt x="1200661" y="0"/>
                  </a:lnTo>
                  <a:close/>
                </a:path>
              </a:pathLst>
            </a:custGeom>
            <a:solidFill>
              <a:srgbClr val="1282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987001" y="1019324"/>
              <a:ext cx="388026" cy="908380"/>
            </a:xfrm>
            <a:custGeom>
              <a:avLst/>
              <a:gdLst/>
              <a:ahLst/>
              <a:cxnLst/>
              <a:rect l="l" t="t" r="r" b="b"/>
              <a:pathLst>
                <a:path w="852805" h="1996439" extrusionOk="0">
                  <a:moveTo>
                    <a:pt x="632836" y="0"/>
                  </a:moveTo>
                  <a:lnTo>
                    <a:pt x="574604" y="43221"/>
                  </a:lnTo>
                  <a:lnTo>
                    <a:pt x="537098" y="73292"/>
                  </a:lnTo>
                  <a:lnTo>
                    <a:pt x="500796" y="104358"/>
                  </a:lnTo>
                  <a:lnTo>
                    <a:pt x="465706" y="136386"/>
                  </a:lnTo>
                  <a:lnTo>
                    <a:pt x="431834" y="169342"/>
                  </a:lnTo>
                  <a:lnTo>
                    <a:pt x="399186" y="203194"/>
                  </a:lnTo>
                  <a:lnTo>
                    <a:pt x="367769" y="237908"/>
                  </a:lnTo>
                  <a:lnTo>
                    <a:pt x="337590" y="273452"/>
                  </a:lnTo>
                  <a:lnTo>
                    <a:pt x="308655" y="309792"/>
                  </a:lnTo>
                  <a:lnTo>
                    <a:pt x="280970" y="346895"/>
                  </a:lnTo>
                  <a:lnTo>
                    <a:pt x="254543" y="384729"/>
                  </a:lnTo>
                  <a:lnTo>
                    <a:pt x="229379" y="423260"/>
                  </a:lnTo>
                  <a:lnTo>
                    <a:pt x="205486" y="462455"/>
                  </a:lnTo>
                  <a:lnTo>
                    <a:pt x="182869" y="502281"/>
                  </a:lnTo>
                  <a:lnTo>
                    <a:pt x="161536" y="542705"/>
                  </a:lnTo>
                  <a:lnTo>
                    <a:pt x="141493" y="583694"/>
                  </a:lnTo>
                  <a:lnTo>
                    <a:pt x="122746" y="625214"/>
                  </a:lnTo>
                  <a:lnTo>
                    <a:pt x="105302" y="667234"/>
                  </a:lnTo>
                  <a:lnTo>
                    <a:pt x="89168" y="709719"/>
                  </a:lnTo>
                  <a:lnTo>
                    <a:pt x="74350" y="752638"/>
                  </a:lnTo>
                  <a:lnTo>
                    <a:pt x="60854" y="795956"/>
                  </a:lnTo>
                  <a:lnTo>
                    <a:pt x="48688" y="839640"/>
                  </a:lnTo>
                  <a:lnTo>
                    <a:pt x="37858" y="883658"/>
                  </a:lnTo>
                  <a:lnTo>
                    <a:pt x="28370" y="927976"/>
                  </a:lnTo>
                  <a:lnTo>
                    <a:pt x="20231" y="972562"/>
                  </a:lnTo>
                  <a:lnTo>
                    <a:pt x="13448" y="1017383"/>
                  </a:lnTo>
                  <a:lnTo>
                    <a:pt x="8026" y="1062404"/>
                  </a:lnTo>
                  <a:lnTo>
                    <a:pt x="3973" y="1107594"/>
                  </a:lnTo>
                  <a:lnTo>
                    <a:pt x="1296" y="1152920"/>
                  </a:lnTo>
                  <a:lnTo>
                    <a:pt x="0" y="1198347"/>
                  </a:lnTo>
                  <a:lnTo>
                    <a:pt x="92" y="1243843"/>
                  </a:lnTo>
                  <a:lnTo>
                    <a:pt x="1579" y="1289376"/>
                  </a:lnTo>
                  <a:lnTo>
                    <a:pt x="4467" y="1334911"/>
                  </a:lnTo>
                  <a:lnTo>
                    <a:pt x="8763" y="1380417"/>
                  </a:lnTo>
                  <a:lnTo>
                    <a:pt x="14474" y="1425859"/>
                  </a:lnTo>
                  <a:lnTo>
                    <a:pt x="21605" y="1471205"/>
                  </a:lnTo>
                  <a:lnTo>
                    <a:pt x="30165" y="1516422"/>
                  </a:lnTo>
                  <a:lnTo>
                    <a:pt x="40158" y="1561476"/>
                  </a:lnTo>
                  <a:lnTo>
                    <a:pt x="51592" y="1606336"/>
                  </a:lnTo>
                  <a:lnTo>
                    <a:pt x="64473" y="1650966"/>
                  </a:lnTo>
                  <a:lnTo>
                    <a:pt x="78808" y="1695336"/>
                  </a:lnTo>
                  <a:lnTo>
                    <a:pt x="94603" y="1739411"/>
                  </a:lnTo>
                  <a:lnTo>
                    <a:pt x="111865" y="1783158"/>
                  </a:lnTo>
                  <a:lnTo>
                    <a:pt x="130601" y="1826545"/>
                  </a:lnTo>
                  <a:lnTo>
                    <a:pt x="150817" y="1869537"/>
                  </a:lnTo>
                  <a:lnTo>
                    <a:pt x="172519" y="1912104"/>
                  </a:lnTo>
                  <a:lnTo>
                    <a:pt x="195714" y="1954210"/>
                  </a:lnTo>
                  <a:lnTo>
                    <a:pt x="220409" y="1995824"/>
                  </a:lnTo>
                  <a:lnTo>
                    <a:pt x="261737" y="1964631"/>
                  </a:lnTo>
                  <a:lnTo>
                    <a:pt x="300431" y="1934430"/>
                  </a:lnTo>
                  <a:lnTo>
                    <a:pt x="337878" y="1903186"/>
                  </a:lnTo>
                  <a:lnTo>
                    <a:pt x="374073" y="1870935"/>
                  </a:lnTo>
                  <a:lnTo>
                    <a:pt x="409007" y="1837712"/>
                  </a:lnTo>
                  <a:lnTo>
                    <a:pt x="442675" y="1803551"/>
                  </a:lnTo>
                  <a:lnTo>
                    <a:pt x="475069" y="1768487"/>
                  </a:lnTo>
                  <a:lnTo>
                    <a:pt x="506182" y="1732554"/>
                  </a:lnTo>
                  <a:lnTo>
                    <a:pt x="536008" y="1695787"/>
                  </a:lnTo>
                  <a:lnTo>
                    <a:pt x="564539" y="1658222"/>
                  </a:lnTo>
                  <a:lnTo>
                    <a:pt x="591769" y="1619893"/>
                  </a:lnTo>
                  <a:lnTo>
                    <a:pt x="617690" y="1580834"/>
                  </a:lnTo>
                  <a:lnTo>
                    <a:pt x="642297" y="1541080"/>
                  </a:lnTo>
                  <a:lnTo>
                    <a:pt x="665581" y="1500667"/>
                  </a:lnTo>
                  <a:lnTo>
                    <a:pt x="687537" y="1459629"/>
                  </a:lnTo>
                  <a:lnTo>
                    <a:pt x="708156" y="1418000"/>
                  </a:lnTo>
                  <a:lnTo>
                    <a:pt x="727433" y="1375815"/>
                  </a:lnTo>
                  <a:lnTo>
                    <a:pt x="745360" y="1333110"/>
                  </a:lnTo>
                  <a:lnTo>
                    <a:pt x="761931" y="1289918"/>
                  </a:lnTo>
                  <a:lnTo>
                    <a:pt x="777138" y="1246275"/>
                  </a:lnTo>
                  <a:lnTo>
                    <a:pt x="790975" y="1202216"/>
                  </a:lnTo>
                  <a:lnTo>
                    <a:pt x="803435" y="1157774"/>
                  </a:lnTo>
                  <a:lnTo>
                    <a:pt x="814510" y="1112986"/>
                  </a:lnTo>
                  <a:lnTo>
                    <a:pt x="824194" y="1067885"/>
                  </a:lnTo>
                  <a:lnTo>
                    <a:pt x="832480" y="1022506"/>
                  </a:lnTo>
                  <a:lnTo>
                    <a:pt x="839362" y="976884"/>
                  </a:lnTo>
                  <a:lnTo>
                    <a:pt x="844831" y="931054"/>
                  </a:lnTo>
                  <a:lnTo>
                    <a:pt x="848882" y="885051"/>
                  </a:lnTo>
                  <a:lnTo>
                    <a:pt x="851508" y="838909"/>
                  </a:lnTo>
                  <a:lnTo>
                    <a:pt x="852700" y="792664"/>
                  </a:lnTo>
                  <a:lnTo>
                    <a:pt x="852454" y="746349"/>
                  </a:lnTo>
                  <a:lnTo>
                    <a:pt x="850761" y="700000"/>
                  </a:lnTo>
                  <a:lnTo>
                    <a:pt x="847615" y="653651"/>
                  </a:lnTo>
                  <a:lnTo>
                    <a:pt x="843009" y="607337"/>
                  </a:lnTo>
                  <a:lnTo>
                    <a:pt x="836936" y="561093"/>
                  </a:lnTo>
                  <a:lnTo>
                    <a:pt x="829388" y="514953"/>
                  </a:lnTo>
                  <a:lnTo>
                    <a:pt x="820361" y="468953"/>
                  </a:lnTo>
                  <a:lnTo>
                    <a:pt x="809845" y="423127"/>
                  </a:lnTo>
                  <a:lnTo>
                    <a:pt x="797835" y="377510"/>
                  </a:lnTo>
                  <a:lnTo>
                    <a:pt x="784323" y="332136"/>
                  </a:lnTo>
                  <a:lnTo>
                    <a:pt x="769303" y="287041"/>
                  </a:lnTo>
                  <a:lnTo>
                    <a:pt x="752767" y="242259"/>
                  </a:lnTo>
                  <a:lnTo>
                    <a:pt x="734710" y="197825"/>
                  </a:lnTo>
                  <a:lnTo>
                    <a:pt x="715123" y="153773"/>
                  </a:lnTo>
                  <a:lnTo>
                    <a:pt x="694000" y="110138"/>
                  </a:lnTo>
                  <a:lnTo>
                    <a:pt x="671334" y="66956"/>
                  </a:lnTo>
                  <a:lnTo>
                    <a:pt x="647118" y="24261"/>
                  </a:lnTo>
                  <a:lnTo>
                    <a:pt x="632836" y="0"/>
                  </a:lnTo>
                  <a:close/>
                </a:path>
              </a:pathLst>
            </a:custGeom>
            <a:solidFill>
              <a:srgbClr val="1282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255" name="Google Shape;1255;p41"/>
            <p:cNvSpPr/>
            <p:nvPr/>
          </p:nvSpPr>
          <p:spPr>
            <a:xfrm>
              <a:off x="1462451" y="1026500"/>
              <a:ext cx="935828" cy="107480"/>
            </a:xfrm>
            <a:custGeom>
              <a:avLst/>
              <a:gdLst/>
              <a:ahLst/>
              <a:cxnLst/>
              <a:rect l="l" t="t" r="r" b="b"/>
              <a:pathLst>
                <a:path w="2056764" h="236219" extrusionOk="0">
                  <a:moveTo>
                    <a:pt x="0" y="0"/>
                  </a:moveTo>
                  <a:lnTo>
                    <a:pt x="2056356" y="236181"/>
                  </a:lnTo>
                </a:path>
              </a:pathLst>
            </a:custGeom>
            <a:noFill/>
            <a:ln w="9525" cap="flat" cmpd="sng">
              <a:solidFill>
                <a:srgbClr val="5FB89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256" name="Google Shape;1256;p41"/>
            <p:cNvSpPr/>
            <p:nvPr/>
          </p:nvSpPr>
          <p:spPr>
            <a:xfrm>
              <a:off x="1133803" y="861573"/>
              <a:ext cx="178844" cy="693420"/>
            </a:xfrm>
            <a:custGeom>
              <a:avLst/>
              <a:gdLst/>
              <a:ahLst/>
              <a:cxnLst/>
              <a:rect l="l" t="t" r="r" b="b"/>
              <a:pathLst>
                <a:path w="393064" h="1524000" extrusionOk="0">
                  <a:moveTo>
                    <a:pt x="392951" y="0"/>
                  </a:moveTo>
                  <a:lnTo>
                    <a:pt x="0" y="1523660"/>
                  </a:lnTo>
                </a:path>
              </a:pathLst>
            </a:custGeom>
            <a:noFill/>
            <a:ln w="9525" cap="flat" cmpd="sng">
              <a:solidFill>
                <a:srgbClr val="5FB89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257" name="Google Shape;1257;p41"/>
            <p:cNvSpPr/>
            <p:nvPr/>
          </p:nvSpPr>
          <p:spPr>
            <a:xfrm>
              <a:off x="1564290" y="1699079"/>
              <a:ext cx="1264047" cy="1264047"/>
            </a:xfrm>
            <a:custGeom>
              <a:avLst/>
              <a:gdLst/>
              <a:ahLst/>
              <a:cxnLst/>
              <a:rect l="l" t="t" r="r" b="b"/>
              <a:pathLst>
                <a:path w="2778125" h="2778125" extrusionOk="0">
                  <a:moveTo>
                    <a:pt x="1372494" y="0"/>
                  </a:moveTo>
                  <a:lnTo>
                    <a:pt x="1325431" y="1408"/>
                  </a:lnTo>
                  <a:lnTo>
                    <a:pt x="1278121" y="4423"/>
                  </a:lnTo>
                  <a:lnTo>
                    <a:pt x="1230590" y="9067"/>
                  </a:lnTo>
                  <a:lnTo>
                    <a:pt x="1183244" y="15312"/>
                  </a:lnTo>
                  <a:lnTo>
                    <a:pt x="1136480" y="23093"/>
                  </a:lnTo>
                  <a:lnTo>
                    <a:pt x="1090322" y="32383"/>
                  </a:lnTo>
                  <a:lnTo>
                    <a:pt x="1044793" y="43153"/>
                  </a:lnTo>
                  <a:lnTo>
                    <a:pt x="999915" y="55374"/>
                  </a:lnTo>
                  <a:lnTo>
                    <a:pt x="955712" y="69018"/>
                  </a:lnTo>
                  <a:lnTo>
                    <a:pt x="912205" y="84055"/>
                  </a:lnTo>
                  <a:lnTo>
                    <a:pt x="869418" y="100458"/>
                  </a:lnTo>
                  <a:lnTo>
                    <a:pt x="827373" y="118197"/>
                  </a:lnTo>
                  <a:lnTo>
                    <a:pt x="786094" y="137244"/>
                  </a:lnTo>
                  <a:lnTo>
                    <a:pt x="745602" y="157570"/>
                  </a:lnTo>
                  <a:lnTo>
                    <a:pt x="705920" y="179148"/>
                  </a:lnTo>
                  <a:lnTo>
                    <a:pt x="667072" y="201947"/>
                  </a:lnTo>
                  <a:lnTo>
                    <a:pt x="629080" y="225939"/>
                  </a:lnTo>
                  <a:lnTo>
                    <a:pt x="591967" y="251097"/>
                  </a:lnTo>
                  <a:lnTo>
                    <a:pt x="555755" y="277390"/>
                  </a:lnTo>
                  <a:lnTo>
                    <a:pt x="520468" y="304791"/>
                  </a:lnTo>
                  <a:lnTo>
                    <a:pt x="486128" y="333271"/>
                  </a:lnTo>
                  <a:lnTo>
                    <a:pt x="452757" y="362801"/>
                  </a:lnTo>
                  <a:lnTo>
                    <a:pt x="420379" y="393353"/>
                  </a:lnTo>
                  <a:lnTo>
                    <a:pt x="389016" y="424898"/>
                  </a:lnTo>
                  <a:lnTo>
                    <a:pt x="358691" y="457407"/>
                  </a:lnTo>
                  <a:lnTo>
                    <a:pt x="329426" y="490852"/>
                  </a:lnTo>
                  <a:lnTo>
                    <a:pt x="301246" y="525203"/>
                  </a:lnTo>
                  <a:lnTo>
                    <a:pt x="274171" y="560434"/>
                  </a:lnTo>
                  <a:lnTo>
                    <a:pt x="248225" y="596514"/>
                  </a:lnTo>
                  <a:lnTo>
                    <a:pt x="223431" y="633415"/>
                  </a:lnTo>
                  <a:lnTo>
                    <a:pt x="199812" y="671108"/>
                  </a:lnTo>
                  <a:lnTo>
                    <a:pt x="177389" y="709566"/>
                  </a:lnTo>
                  <a:lnTo>
                    <a:pt x="156187" y="748758"/>
                  </a:lnTo>
                  <a:lnTo>
                    <a:pt x="136227" y="788658"/>
                  </a:lnTo>
                  <a:lnTo>
                    <a:pt x="117532" y="829235"/>
                  </a:lnTo>
                  <a:lnTo>
                    <a:pt x="100126" y="870461"/>
                  </a:lnTo>
                  <a:lnTo>
                    <a:pt x="84030" y="912308"/>
                  </a:lnTo>
                  <a:lnTo>
                    <a:pt x="69268" y="954748"/>
                  </a:lnTo>
                  <a:lnTo>
                    <a:pt x="55863" y="997750"/>
                  </a:lnTo>
                  <a:lnTo>
                    <a:pt x="43836" y="1041288"/>
                  </a:lnTo>
                  <a:lnTo>
                    <a:pt x="33211" y="1085331"/>
                  </a:lnTo>
                  <a:lnTo>
                    <a:pt x="24011" y="1129852"/>
                  </a:lnTo>
                  <a:lnTo>
                    <a:pt x="16258" y="1174822"/>
                  </a:lnTo>
                  <a:lnTo>
                    <a:pt x="9975" y="1220212"/>
                  </a:lnTo>
                  <a:lnTo>
                    <a:pt x="5185" y="1265994"/>
                  </a:lnTo>
                  <a:lnTo>
                    <a:pt x="1911" y="1312138"/>
                  </a:lnTo>
                  <a:lnTo>
                    <a:pt x="175" y="1358617"/>
                  </a:lnTo>
                  <a:lnTo>
                    <a:pt x="0" y="1405402"/>
                  </a:lnTo>
                  <a:lnTo>
                    <a:pt x="1408" y="1452463"/>
                  </a:lnTo>
                  <a:lnTo>
                    <a:pt x="4423" y="1499773"/>
                  </a:lnTo>
                  <a:lnTo>
                    <a:pt x="9067" y="1547303"/>
                  </a:lnTo>
                  <a:lnTo>
                    <a:pt x="15312" y="1594650"/>
                  </a:lnTo>
                  <a:lnTo>
                    <a:pt x="23093" y="1641414"/>
                  </a:lnTo>
                  <a:lnTo>
                    <a:pt x="32383" y="1687571"/>
                  </a:lnTo>
                  <a:lnTo>
                    <a:pt x="43153" y="1733100"/>
                  </a:lnTo>
                  <a:lnTo>
                    <a:pt x="55374" y="1777978"/>
                  </a:lnTo>
                  <a:lnTo>
                    <a:pt x="69018" y="1822182"/>
                  </a:lnTo>
                  <a:lnTo>
                    <a:pt x="84055" y="1865688"/>
                  </a:lnTo>
                  <a:lnTo>
                    <a:pt x="100458" y="1908476"/>
                  </a:lnTo>
                  <a:lnTo>
                    <a:pt x="118197" y="1950520"/>
                  </a:lnTo>
                  <a:lnTo>
                    <a:pt x="137244" y="1991800"/>
                  </a:lnTo>
                  <a:lnTo>
                    <a:pt x="157571" y="2032292"/>
                  </a:lnTo>
                  <a:lnTo>
                    <a:pt x="179148" y="2071973"/>
                  </a:lnTo>
                  <a:lnTo>
                    <a:pt x="201947" y="2110821"/>
                  </a:lnTo>
                  <a:lnTo>
                    <a:pt x="225940" y="2148813"/>
                  </a:lnTo>
                  <a:lnTo>
                    <a:pt x="251097" y="2185927"/>
                  </a:lnTo>
                  <a:lnTo>
                    <a:pt x="277391" y="2222138"/>
                  </a:lnTo>
                  <a:lnTo>
                    <a:pt x="304792" y="2257426"/>
                  </a:lnTo>
                  <a:lnTo>
                    <a:pt x="333272" y="2291766"/>
                  </a:lnTo>
                  <a:lnTo>
                    <a:pt x="362802" y="2325137"/>
                  </a:lnTo>
                  <a:lnTo>
                    <a:pt x="393354" y="2357515"/>
                  </a:lnTo>
                  <a:lnTo>
                    <a:pt x="424899" y="2388878"/>
                  </a:lnTo>
                  <a:lnTo>
                    <a:pt x="457408" y="2419203"/>
                  </a:lnTo>
                  <a:lnTo>
                    <a:pt x="490853" y="2448467"/>
                  </a:lnTo>
                  <a:lnTo>
                    <a:pt x="525205" y="2476648"/>
                  </a:lnTo>
                  <a:lnTo>
                    <a:pt x="560435" y="2503723"/>
                  </a:lnTo>
                  <a:lnTo>
                    <a:pt x="596515" y="2529668"/>
                  </a:lnTo>
                  <a:lnTo>
                    <a:pt x="633416" y="2554462"/>
                  </a:lnTo>
                  <a:lnTo>
                    <a:pt x="671110" y="2578082"/>
                  </a:lnTo>
                  <a:lnTo>
                    <a:pt x="709568" y="2600504"/>
                  </a:lnTo>
                  <a:lnTo>
                    <a:pt x="748761" y="2621707"/>
                  </a:lnTo>
                  <a:lnTo>
                    <a:pt x="788660" y="2641667"/>
                  </a:lnTo>
                  <a:lnTo>
                    <a:pt x="829238" y="2660361"/>
                  </a:lnTo>
                  <a:lnTo>
                    <a:pt x="870465" y="2677768"/>
                  </a:lnTo>
                  <a:lnTo>
                    <a:pt x="912312" y="2693863"/>
                  </a:lnTo>
                  <a:lnTo>
                    <a:pt x="954752" y="2708625"/>
                  </a:lnTo>
                  <a:lnTo>
                    <a:pt x="997755" y="2722031"/>
                  </a:lnTo>
                  <a:lnTo>
                    <a:pt x="1041292" y="2734058"/>
                  </a:lnTo>
                  <a:lnTo>
                    <a:pt x="1085336" y="2744682"/>
                  </a:lnTo>
                  <a:lnTo>
                    <a:pt x="1129858" y="2753882"/>
                  </a:lnTo>
                  <a:lnTo>
                    <a:pt x="1174828" y="2761635"/>
                  </a:lnTo>
                  <a:lnTo>
                    <a:pt x="1220219" y="2767918"/>
                  </a:lnTo>
                  <a:lnTo>
                    <a:pt x="1266001" y="2772708"/>
                  </a:lnTo>
                  <a:lnTo>
                    <a:pt x="1312146" y="2775983"/>
                  </a:lnTo>
                  <a:lnTo>
                    <a:pt x="1358625" y="2777719"/>
                  </a:lnTo>
                  <a:lnTo>
                    <a:pt x="1405410" y="2777894"/>
                  </a:lnTo>
                  <a:lnTo>
                    <a:pt x="1452473" y="2776486"/>
                  </a:lnTo>
                  <a:lnTo>
                    <a:pt x="1499783" y="2773470"/>
                  </a:lnTo>
                  <a:lnTo>
                    <a:pt x="1547314" y="2768826"/>
                  </a:lnTo>
                  <a:lnTo>
                    <a:pt x="1594660" y="2762582"/>
                  </a:lnTo>
                  <a:lnTo>
                    <a:pt x="1641423" y="2754801"/>
                  </a:lnTo>
                  <a:lnTo>
                    <a:pt x="1687580" y="2745512"/>
                  </a:lnTo>
                  <a:lnTo>
                    <a:pt x="1733108" y="2734742"/>
                  </a:lnTo>
                  <a:lnTo>
                    <a:pt x="1777986" y="2722522"/>
                  </a:lnTo>
                  <a:lnTo>
                    <a:pt x="1822189" y="2708879"/>
                  </a:lnTo>
                  <a:lnTo>
                    <a:pt x="1865695" y="2693842"/>
                  </a:lnTo>
                  <a:lnTo>
                    <a:pt x="1908482" y="2677440"/>
                  </a:lnTo>
                  <a:lnTo>
                    <a:pt x="1950526" y="2659701"/>
                  </a:lnTo>
                  <a:lnTo>
                    <a:pt x="1991805" y="2640654"/>
                  </a:lnTo>
                  <a:lnTo>
                    <a:pt x="2032297" y="2620327"/>
                  </a:lnTo>
                  <a:lnTo>
                    <a:pt x="2071978" y="2598750"/>
                  </a:lnTo>
                  <a:lnTo>
                    <a:pt x="2110825" y="2575951"/>
                  </a:lnTo>
                  <a:lnTo>
                    <a:pt x="2148817" y="2551959"/>
                  </a:lnTo>
                  <a:lnTo>
                    <a:pt x="2185930" y="2526801"/>
                  </a:lnTo>
                  <a:lnTo>
                    <a:pt x="2222141" y="2500508"/>
                  </a:lnTo>
                  <a:lnTo>
                    <a:pt x="2257428" y="2473107"/>
                  </a:lnTo>
                  <a:lnTo>
                    <a:pt x="2291769" y="2444627"/>
                  </a:lnTo>
                  <a:lnTo>
                    <a:pt x="2325139" y="2415097"/>
                  </a:lnTo>
                  <a:lnTo>
                    <a:pt x="2357517" y="2384545"/>
                  </a:lnTo>
                  <a:lnTo>
                    <a:pt x="2388880" y="2353000"/>
                  </a:lnTo>
                  <a:lnTo>
                    <a:pt x="2419205" y="2320491"/>
                  </a:lnTo>
                  <a:lnTo>
                    <a:pt x="2448469" y="2287046"/>
                  </a:lnTo>
                  <a:lnTo>
                    <a:pt x="2476649" y="2252694"/>
                  </a:lnTo>
                  <a:lnTo>
                    <a:pt x="2503724" y="2217464"/>
                  </a:lnTo>
                  <a:lnTo>
                    <a:pt x="2529669" y="2181384"/>
                  </a:lnTo>
                  <a:lnTo>
                    <a:pt x="2554463" y="2144482"/>
                  </a:lnTo>
                  <a:lnTo>
                    <a:pt x="2578083" y="2106789"/>
                  </a:lnTo>
                  <a:lnTo>
                    <a:pt x="2600505" y="2068331"/>
                  </a:lnTo>
                  <a:lnTo>
                    <a:pt x="2621708" y="2029138"/>
                  </a:lnTo>
                  <a:lnTo>
                    <a:pt x="2641667" y="1989239"/>
                  </a:lnTo>
                  <a:lnTo>
                    <a:pt x="2660362" y="1948661"/>
                  </a:lnTo>
                  <a:lnTo>
                    <a:pt x="2677768" y="1907434"/>
                  </a:lnTo>
                  <a:lnTo>
                    <a:pt x="2693864" y="1865587"/>
                  </a:lnTo>
                  <a:lnTo>
                    <a:pt x="2708626" y="1823148"/>
                  </a:lnTo>
                  <a:lnTo>
                    <a:pt x="2722031" y="1780145"/>
                  </a:lnTo>
                  <a:lnTo>
                    <a:pt x="2734058" y="1736607"/>
                  </a:lnTo>
                  <a:lnTo>
                    <a:pt x="2744682" y="1692563"/>
                  </a:lnTo>
                  <a:lnTo>
                    <a:pt x="2753883" y="1648042"/>
                  </a:lnTo>
                  <a:lnTo>
                    <a:pt x="2761635" y="1603072"/>
                  </a:lnTo>
                  <a:lnTo>
                    <a:pt x="2767918" y="1557682"/>
                  </a:lnTo>
                  <a:lnTo>
                    <a:pt x="2772708" y="1511900"/>
                  </a:lnTo>
                  <a:lnTo>
                    <a:pt x="2775983" y="1465756"/>
                  </a:lnTo>
                  <a:lnTo>
                    <a:pt x="2777719" y="1419276"/>
                  </a:lnTo>
                  <a:lnTo>
                    <a:pt x="2777894" y="1372492"/>
                  </a:lnTo>
                  <a:lnTo>
                    <a:pt x="2776486" y="1325430"/>
                  </a:lnTo>
                  <a:lnTo>
                    <a:pt x="2773470" y="1278120"/>
                  </a:lnTo>
                  <a:lnTo>
                    <a:pt x="2768826" y="1230590"/>
                  </a:lnTo>
                  <a:lnTo>
                    <a:pt x="2762582" y="1183244"/>
                  </a:lnTo>
                  <a:lnTo>
                    <a:pt x="2754801" y="1136480"/>
                  </a:lnTo>
                  <a:lnTo>
                    <a:pt x="2745512" y="1090322"/>
                  </a:lnTo>
                  <a:lnTo>
                    <a:pt x="2734743" y="1044793"/>
                  </a:lnTo>
                  <a:lnTo>
                    <a:pt x="2722522" y="999915"/>
                  </a:lnTo>
                  <a:lnTo>
                    <a:pt x="2708879" y="955712"/>
                  </a:lnTo>
                  <a:lnTo>
                    <a:pt x="2693842" y="912205"/>
                  </a:lnTo>
                  <a:lnTo>
                    <a:pt x="2677440" y="869418"/>
                  </a:lnTo>
                  <a:lnTo>
                    <a:pt x="2659702" y="827373"/>
                  </a:lnTo>
                  <a:lnTo>
                    <a:pt x="2640655" y="786094"/>
                  </a:lnTo>
                  <a:lnTo>
                    <a:pt x="2620329" y="745602"/>
                  </a:lnTo>
                  <a:lnTo>
                    <a:pt x="2598752" y="705920"/>
                  </a:lnTo>
                  <a:lnTo>
                    <a:pt x="2575953" y="667072"/>
                  </a:lnTo>
                  <a:lnTo>
                    <a:pt x="2551961" y="629080"/>
                  </a:lnTo>
                  <a:lnTo>
                    <a:pt x="2526803" y="591967"/>
                  </a:lnTo>
                  <a:lnTo>
                    <a:pt x="2500510" y="555755"/>
                  </a:lnTo>
                  <a:lnTo>
                    <a:pt x="2473109" y="520468"/>
                  </a:lnTo>
                  <a:lnTo>
                    <a:pt x="2444630" y="486128"/>
                  </a:lnTo>
                  <a:lnTo>
                    <a:pt x="2415100" y="452757"/>
                  </a:lnTo>
                  <a:lnTo>
                    <a:pt x="2384548" y="420379"/>
                  </a:lnTo>
                  <a:lnTo>
                    <a:pt x="2353003" y="389016"/>
                  </a:lnTo>
                  <a:lnTo>
                    <a:pt x="2320494" y="358691"/>
                  </a:lnTo>
                  <a:lnTo>
                    <a:pt x="2287050" y="329426"/>
                  </a:lnTo>
                  <a:lnTo>
                    <a:pt x="2252698" y="301246"/>
                  </a:lnTo>
                  <a:lnTo>
                    <a:pt x="2217468" y="274171"/>
                  </a:lnTo>
                  <a:lnTo>
                    <a:pt x="2181388" y="248225"/>
                  </a:lnTo>
                  <a:lnTo>
                    <a:pt x="2144487" y="223431"/>
                  </a:lnTo>
                  <a:lnTo>
                    <a:pt x="2106793" y="199812"/>
                  </a:lnTo>
                  <a:lnTo>
                    <a:pt x="2068335" y="177389"/>
                  </a:lnTo>
                  <a:lnTo>
                    <a:pt x="2029143" y="156187"/>
                  </a:lnTo>
                  <a:lnTo>
                    <a:pt x="1989243" y="136227"/>
                  </a:lnTo>
                  <a:lnTo>
                    <a:pt x="1948666" y="117532"/>
                  </a:lnTo>
                  <a:lnTo>
                    <a:pt x="1907439" y="100126"/>
                  </a:lnTo>
                  <a:lnTo>
                    <a:pt x="1865592" y="84030"/>
                  </a:lnTo>
                  <a:lnTo>
                    <a:pt x="1823152" y="69268"/>
                  </a:lnTo>
                  <a:lnTo>
                    <a:pt x="1780149" y="55863"/>
                  </a:lnTo>
                  <a:lnTo>
                    <a:pt x="1736611" y="43836"/>
                  </a:lnTo>
                  <a:lnTo>
                    <a:pt x="1692568" y="33211"/>
                  </a:lnTo>
                  <a:lnTo>
                    <a:pt x="1648046" y="24011"/>
                  </a:lnTo>
                  <a:lnTo>
                    <a:pt x="1603076" y="16258"/>
                  </a:lnTo>
                  <a:lnTo>
                    <a:pt x="1557685" y="9975"/>
                  </a:lnTo>
                  <a:lnTo>
                    <a:pt x="1511903" y="5185"/>
                  </a:lnTo>
                  <a:lnTo>
                    <a:pt x="1465758" y="1911"/>
                  </a:lnTo>
                  <a:lnTo>
                    <a:pt x="1419279" y="175"/>
                  </a:lnTo>
                  <a:lnTo>
                    <a:pt x="1372494" y="0"/>
                  </a:lnTo>
                  <a:close/>
                </a:path>
              </a:pathLst>
            </a:custGeom>
            <a:solidFill>
              <a:srgbClr val="1282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  <p:grpSp>
        <p:nvGrpSpPr>
          <p:cNvPr id="1258" name="Google Shape;1258;p41"/>
          <p:cNvGrpSpPr/>
          <p:nvPr/>
        </p:nvGrpSpPr>
        <p:grpSpPr>
          <a:xfrm>
            <a:off x="1812100" y="2073600"/>
            <a:ext cx="768421" cy="504208"/>
            <a:chOff x="1812100" y="2073600"/>
            <a:chExt cx="768421" cy="504208"/>
          </a:xfrm>
        </p:grpSpPr>
        <p:sp>
          <p:nvSpPr>
            <p:cNvPr id="1259" name="Google Shape;1259;p41"/>
            <p:cNvSpPr/>
            <p:nvPr/>
          </p:nvSpPr>
          <p:spPr>
            <a:xfrm>
              <a:off x="1812100" y="2073600"/>
              <a:ext cx="768421" cy="504208"/>
            </a:xfrm>
            <a:custGeom>
              <a:avLst/>
              <a:gdLst/>
              <a:ahLst/>
              <a:cxnLst/>
              <a:rect l="l" t="t" r="r" b="b"/>
              <a:pathLst>
                <a:path w="285393" h="187787" fill="none" extrusionOk="0">
                  <a:moveTo>
                    <a:pt x="230197" y="187786"/>
                  </a:moveTo>
                  <a:lnTo>
                    <a:pt x="66877" y="187514"/>
                  </a:lnTo>
                  <a:cubicBezTo>
                    <a:pt x="29985" y="187457"/>
                    <a:pt x="1" y="157387"/>
                    <a:pt x="72" y="120481"/>
                  </a:cubicBezTo>
                  <a:cubicBezTo>
                    <a:pt x="130" y="83187"/>
                    <a:pt x="30859" y="52960"/>
                    <a:pt x="68281" y="53691"/>
                  </a:cubicBezTo>
                  <a:cubicBezTo>
                    <a:pt x="85395" y="19894"/>
                    <a:pt x="121413" y="1"/>
                    <a:pt x="159122" y="3484"/>
                  </a:cubicBezTo>
                  <a:cubicBezTo>
                    <a:pt x="196831" y="6966"/>
                    <a:pt x="228592" y="33123"/>
                    <a:pt x="239241" y="69471"/>
                  </a:cubicBezTo>
                  <a:cubicBezTo>
                    <a:pt x="265943" y="75806"/>
                    <a:pt x="285392" y="99956"/>
                    <a:pt x="285349" y="127905"/>
                  </a:cubicBezTo>
                  <a:cubicBezTo>
                    <a:pt x="285292" y="157989"/>
                    <a:pt x="262976" y="183372"/>
                    <a:pt x="233150" y="187270"/>
                  </a:cubicBezTo>
                  <a:cubicBezTo>
                    <a:pt x="232204" y="187614"/>
                    <a:pt x="231201" y="187786"/>
                    <a:pt x="230197" y="18778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3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0" name="Google Shape;1260;p41"/>
            <p:cNvSpPr/>
            <p:nvPr/>
          </p:nvSpPr>
          <p:spPr>
            <a:xfrm>
              <a:off x="2101009" y="2220853"/>
              <a:ext cx="228884" cy="260687"/>
            </a:xfrm>
            <a:custGeom>
              <a:avLst/>
              <a:gdLst/>
              <a:ahLst/>
              <a:cxnLst/>
              <a:rect l="l" t="t" r="r" b="b"/>
              <a:pathLst>
                <a:path w="85008" h="97090" fill="none" extrusionOk="0">
                  <a:moveTo>
                    <a:pt x="50666" y="48416"/>
                  </a:moveTo>
                  <a:lnTo>
                    <a:pt x="50723" y="8227"/>
                  </a:lnTo>
                  <a:cubicBezTo>
                    <a:pt x="50738" y="3698"/>
                    <a:pt x="47069" y="15"/>
                    <a:pt x="42525" y="0"/>
                  </a:cubicBezTo>
                  <a:lnTo>
                    <a:pt x="42525" y="0"/>
                  </a:lnTo>
                  <a:cubicBezTo>
                    <a:pt x="37982" y="0"/>
                    <a:pt x="34298" y="3669"/>
                    <a:pt x="34298" y="8199"/>
                  </a:cubicBezTo>
                  <a:lnTo>
                    <a:pt x="34227" y="48358"/>
                  </a:lnTo>
                  <a:cubicBezTo>
                    <a:pt x="34227" y="49949"/>
                    <a:pt x="32937" y="51239"/>
                    <a:pt x="31331" y="51254"/>
                  </a:cubicBezTo>
                  <a:lnTo>
                    <a:pt x="4658" y="51397"/>
                  </a:lnTo>
                  <a:cubicBezTo>
                    <a:pt x="1577" y="51411"/>
                    <a:pt x="0" y="55109"/>
                    <a:pt x="2121" y="57345"/>
                  </a:cubicBezTo>
                  <a:cubicBezTo>
                    <a:pt x="5303" y="60684"/>
                    <a:pt x="8858" y="64397"/>
                    <a:pt x="9904" y="65443"/>
                  </a:cubicBezTo>
                  <a:lnTo>
                    <a:pt x="40304" y="95957"/>
                  </a:lnTo>
                  <a:cubicBezTo>
                    <a:pt x="41436" y="97089"/>
                    <a:pt x="43285" y="97089"/>
                    <a:pt x="44431" y="95957"/>
                  </a:cubicBezTo>
                  <a:lnTo>
                    <a:pt x="74931" y="65558"/>
                  </a:lnTo>
                  <a:cubicBezTo>
                    <a:pt x="75949" y="64540"/>
                    <a:pt x="79475" y="61157"/>
                    <a:pt x="82743" y="58047"/>
                  </a:cubicBezTo>
                  <a:cubicBezTo>
                    <a:pt x="85007" y="55883"/>
                    <a:pt x="83531" y="52056"/>
                    <a:pt x="80392" y="51985"/>
                  </a:cubicBezTo>
                  <a:lnTo>
                    <a:pt x="53504" y="51340"/>
                  </a:lnTo>
                  <a:cubicBezTo>
                    <a:pt x="51927" y="51297"/>
                    <a:pt x="50652" y="50007"/>
                    <a:pt x="50666" y="4841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3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p60"/>
          <p:cNvSpPr txBox="1"/>
          <p:nvPr>
            <p:ph type="ctrTitle"/>
          </p:nvPr>
        </p:nvSpPr>
        <p:spPr>
          <a:xfrm>
            <a:off x="754925" y="1374600"/>
            <a:ext cx="7680000" cy="68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THANKS!</a:t>
            </a:r>
            <a:endParaRPr lang="en-US"/>
          </a:p>
        </p:txBody>
      </p:sp>
      <p:sp>
        <p:nvSpPr>
          <p:cNvPr id="1996" name="Google Shape;1996;p60"/>
          <p:cNvSpPr/>
          <p:nvPr/>
        </p:nvSpPr>
        <p:spPr>
          <a:xfrm>
            <a:off x="2750400" y="2535712"/>
            <a:ext cx="3828256" cy="0"/>
          </a:xfrm>
          <a:custGeom>
            <a:avLst/>
            <a:gdLst/>
            <a:ahLst/>
            <a:cxnLst/>
            <a:rect l="l" t="t" r="r" b="b"/>
            <a:pathLst>
              <a:path w="10937875" h="120000" extrusionOk="0">
                <a:moveTo>
                  <a:pt x="0" y="0"/>
                </a:moveTo>
                <a:lnTo>
                  <a:pt x="10937782" y="0"/>
                </a:lnTo>
              </a:path>
            </a:pathLst>
          </a:custGeom>
          <a:noFill/>
          <a:ln w="9525" cap="flat" cmpd="sng">
            <a:solidFill>
              <a:srgbClr val="126B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7200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997" name="Google Shape;1997;p60"/>
          <p:cNvSpPr/>
          <p:nvPr/>
        </p:nvSpPr>
        <p:spPr>
          <a:xfrm>
            <a:off x="4373356" y="2258400"/>
            <a:ext cx="569093" cy="554625"/>
          </a:xfrm>
          <a:custGeom>
            <a:avLst/>
            <a:gdLst/>
            <a:ahLst/>
            <a:cxnLst/>
            <a:rect l="l" t="t" r="r" b="b"/>
            <a:pathLst>
              <a:path w="1929129" h="1929129" extrusionOk="0">
                <a:moveTo>
                  <a:pt x="950872" y="0"/>
                </a:moveTo>
                <a:lnTo>
                  <a:pt x="905689" y="1741"/>
                </a:lnTo>
                <a:lnTo>
                  <a:pt x="860746" y="5589"/>
                </a:lnTo>
                <a:lnTo>
                  <a:pt x="816117" y="11518"/>
                </a:lnTo>
                <a:lnTo>
                  <a:pt x="771876" y="19503"/>
                </a:lnTo>
                <a:lnTo>
                  <a:pt x="728097" y="29521"/>
                </a:lnTo>
                <a:lnTo>
                  <a:pt x="684855" y="41548"/>
                </a:lnTo>
                <a:lnTo>
                  <a:pt x="642224" y="55557"/>
                </a:lnTo>
                <a:lnTo>
                  <a:pt x="600277" y="71526"/>
                </a:lnTo>
                <a:lnTo>
                  <a:pt x="559090" y="89430"/>
                </a:lnTo>
                <a:lnTo>
                  <a:pt x="518736" y="109244"/>
                </a:lnTo>
                <a:lnTo>
                  <a:pt x="479290" y="130945"/>
                </a:lnTo>
                <a:lnTo>
                  <a:pt x="440826" y="154507"/>
                </a:lnTo>
                <a:lnTo>
                  <a:pt x="403418" y="179906"/>
                </a:lnTo>
                <a:lnTo>
                  <a:pt x="367140" y="207118"/>
                </a:lnTo>
                <a:lnTo>
                  <a:pt x="332067" y="236118"/>
                </a:lnTo>
                <a:lnTo>
                  <a:pt x="298273" y="266883"/>
                </a:lnTo>
                <a:lnTo>
                  <a:pt x="265832" y="299387"/>
                </a:lnTo>
                <a:lnTo>
                  <a:pt x="234818" y="333606"/>
                </a:lnTo>
                <a:lnTo>
                  <a:pt x="205306" y="369517"/>
                </a:lnTo>
                <a:lnTo>
                  <a:pt x="177370" y="407093"/>
                </a:lnTo>
                <a:lnTo>
                  <a:pt x="151084" y="446312"/>
                </a:lnTo>
                <a:lnTo>
                  <a:pt x="126522" y="487148"/>
                </a:lnTo>
                <a:lnTo>
                  <a:pt x="103758" y="529578"/>
                </a:lnTo>
                <a:lnTo>
                  <a:pt x="83102" y="573073"/>
                </a:lnTo>
                <a:lnTo>
                  <a:pt x="64795" y="617071"/>
                </a:lnTo>
                <a:lnTo>
                  <a:pt x="48813" y="661498"/>
                </a:lnTo>
                <a:lnTo>
                  <a:pt x="35133" y="706279"/>
                </a:lnTo>
                <a:lnTo>
                  <a:pt x="23728" y="751340"/>
                </a:lnTo>
                <a:lnTo>
                  <a:pt x="14576" y="796607"/>
                </a:lnTo>
                <a:lnTo>
                  <a:pt x="7651" y="842006"/>
                </a:lnTo>
                <a:lnTo>
                  <a:pt x="2930" y="887462"/>
                </a:lnTo>
                <a:lnTo>
                  <a:pt x="388" y="932901"/>
                </a:lnTo>
                <a:lnTo>
                  <a:pt x="0" y="978249"/>
                </a:lnTo>
                <a:lnTo>
                  <a:pt x="1742" y="1023432"/>
                </a:lnTo>
                <a:lnTo>
                  <a:pt x="5589" y="1068375"/>
                </a:lnTo>
                <a:lnTo>
                  <a:pt x="11518" y="1113004"/>
                </a:lnTo>
                <a:lnTo>
                  <a:pt x="19504" y="1157246"/>
                </a:lnTo>
                <a:lnTo>
                  <a:pt x="29522" y="1201025"/>
                </a:lnTo>
                <a:lnTo>
                  <a:pt x="41548" y="1244267"/>
                </a:lnTo>
                <a:lnTo>
                  <a:pt x="55558" y="1286899"/>
                </a:lnTo>
                <a:lnTo>
                  <a:pt x="71528" y="1328846"/>
                </a:lnTo>
                <a:lnTo>
                  <a:pt x="89432" y="1370033"/>
                </a:lnTo>
                <a:lnTo>
                  <a:pt x="109246" y="1410387"/>
                </a:lnTo>
                <a:lnTo>
                  <a:pt x="130947" y="1449833"/>
                </a:lnTo>
                <a:lnTo>
                  <a:pt x="154509" y="1488298"/>
                </a:lnTo>
                <a:lnTo>
                  <a:pt x="179909" y="1525706"/>
                </a:lnTo>
                <a:lnTo>
                  <a:pt x="207122" y="1561983"/>
                </a:lnTo>
                <a:lnTo>
                  <a:pt x="236123" y="1597056"/>
                </a:lnTo>
                <a:lnTo>
                  <a:pt x="266888" y="1630850"/>
                </a:lnTo>
                <a:lnTo>
                  <a:pt x="299392" y="1663291"/>
                </a:lnTo>
                <a:lnTo>
                  <a:pt x="333612" y="1694304"/>
                </a:lnTo>
                <a:lnTo>
                  <a:pt x="369523" y="1723816"/>
                </a:lnTo>
                <a:lnTo>
                  <a:pt x="407101" y="1751751"/>
                </a:lnTo>
                <a:lnTo>
                  <a:pt x="446320" y="1778037"/>
                </a:lnTo>
                <a:lnTo>
                  <a:pt x="487158" y="1802598"/>
                </a:lnTo>
                <a:lnTo>
                  <a:pt x="529588" y="1825360"/>
                </a:lnTo>
                <a:lnTo>
                  <a:pt x="573082" y="1846017"/>
                </a:lnTo>
                <a:lnTo>
                  <a:pt x="617080" y="1864324"/>
                </a:lnTo>
                <a:lnTo>
                  <a:pt x="661505" y="1880305"/>
                </a:lnTo>
                <a:lnTo>
                  <a:pt x="706286" y="1893986"/>
                </a:lnTo>
                <a:lnTo>
                  <a:pt x="751346" y="1905390"/>
                </a:lnTo>
                <a:lnTo>
                  <a:pt x="796613" y="1914543"/>
                </a:lnTo>
                <a:lnTo>
                  <a:pt x="842011" y="1921467"/>
                </a:lnTo>
                <a:lnTo>
                  <a:pt x="887466" y="1926189"/>
                </a:lnTo>
                <a:lnTo>
                  <a:pt x="932905" y="1928731"/>
                </a:lnTo>
                <a:lnTo>
                  <a:pt x="978252" y="1929119"/>
                </a:lnTo>
                <a:lnTo>
                  <a:pt x="1023435" y="1927378"/>
                </a:lnTo>
                <a:lnTo>
                  <a:pt x="1068377" y="1923530"/>
                </a:lnTo>
                <a:lnTo>
                  <a:pt x="1113006" y="1917601"/>
                </a:lnTo>
                <a:lnTo>
                  <a:pt x="1157247" y="1909616"/>
                </a:lnTo>
                <a:lnTo>
                  <a:pt x="1201026" y="1899598"/>
                </a:lnTo>
                <a:lnTo>
                  <a:pt x="1244268" y="1887571"/>
                </a:lnTo>
                <a:lnTo>
                  <a:pt x="1286900" y="1873562"/>
                </a:lnTo>
                <a:lnTo>
                  <a:pt x="1328846" y="1857593"/>
                </a:lnTo>
                <a:lnTo>
                  <a:pt x="1370034" y="1839689"/>
                </a:lnTo>
                <a:lnTo>
                  <a:pt x="1410388" y="1819875"/>
                </a:lnTo>
                <a:lnTo>
                  <a:pt x="1449834" y="1798174"/>
                </a:lnTo>
                <a:lnTo>
                  <a:pt x="1488298" y="1774612"/>
                </a:lnTo>
                <a:lnTo>
                  <a:pt x="1525706" y="1749213"/>
                </a:lnTo>
                <a:lnTo>
                  <a:pt x="1561983" y="1722001"/>
                </a:lnTo>
                <a:lnTo>
                  <a:pt x="1597056" y="1693001"/>
                </a:lnTo>
                <a:lnTo>
                  <a:pt x="1630850" y="1662236"/>
                </a:lnTo>
                <a:lnTo>
                  <a:pt x="1663290" y="1629732"/>
                </a:lnTo>
                <a:lnTo>
                  <a:pt x="1694304" y="1595513"/>
                </a:lnTo>
                <a:lnTo>
                  <a:pt x="1723815" y="1559602"/>
                </a:lnTo>
                <a:lnTo>
                  <a:pt x="1751751" y="1522026"/>
                </a:lnTo>
                <a:lnTo>
                  <a:pt x="1778037" y="1482807"/>
                </a:lnTo>
                <a:lnTo>
                  <a:pt x="1802598" y="1441971"/>
                </a:lnTo>
                <a:lnTo>
                  <a:pt x="1825360" y="1399541"/>
                </a:lnTo>
                <a:lnTo>
                  <a:pt x="1846017" y="1356046"/>
                </a:lnTo>
                <a:lnTo>
                  <a:pt x="1864324" y="1312048"/>
                </a:lnTo>
                <a:lnTo>
                  <a:pt x="1880305" y="1267621"/>
                </a:lnTo>
                <a:lnTo>
                  <a:pt x="1893986" y="1222840"/>
                </a:lnTo>
                <a:lnTo>
                  <a:pt x="1905391" y="1177779"/>
                </a:lnTo>
                <a:lnTo>
                  <a:pt x="1914543" y="1132512"/>
                </a:lnTo>
                <a:lnTo>
                  <a:pt x="1921468" y="1087113"/>
                </a:lnTo>
                <a:lnTo>
                  <a:pt x="1926190" y="1041657"/>
                </a:lnTo>
                <a:lnTo>
                  <a:pt x="1928733" y="996218"/>
                </a:lnTo>
                <a:lnTo>
                  <a:pt x="1929121" y="950870"/>
                </a:lnTo>
                <a:lnTo>
                  <a:pt x="1927380" y="905687"/>
                </a:lnTo>
                <a:lnTo>
                  <a:pt x="1923532" y="860744"/>
                </a:lnTo>
                <a:lnTo>
                  <a:pt x="1917604" y="816115"/>
                </a:lnTo>
                <a:lnTo>
                  <a:pt x="1909619" y="771873"/>
                </a:lnTo>
                <a:lnTo>
                  <a:pt x="1899601" y="728094"/>
                </a:lnTo>
                <a:lnTo>
                  <a:pt x="1887575" y="684852"/>
                </a:lnTo>
                <a:lnTo>
                  <a:pt x="1873565" y="642220"/>
                </a:lnTo>
                <a:lnTo>
                  <a:pt x="1857597" y="600273"/>
                </a:lnTo>
                <a:lnTo>
                  <a:pt x="1839693" y="559086"/>
                </a:lnTo>
                <a:lnTo>
                  <a:pt x="1819879" y="518732"/>
                </a:lnTo>
                <a:lnTo>
                  <a:pt x="1798179" y="479286"/>
                </a:lnTo>
                <a:lnTo>
                  <a:pt x="1774617" y="440821"/>
                </a:lnTo>
                <a:lnTo>
                  <a:pt x="1749218" y="403413"/>
                </a:lnTo>
                <a:lnTo>
                  <a:pt x="1722005" y="367136"/>
                </a:lnTo>
                <a:lnTo>
                  <a:pt x="1693005" y="332063"/>
                </a:lnTo>
                <a:lnTo>
                  <a:pt x="1662240" y="298269"/>
                </a:lnTo>
                <a:lnTo>
                  <a:pt x="1629736" y="265828"/>
                </a:lnTo>
                <a:lnTo>
                  <a:pt x="1595516" y="234815"/>
                </a:lnTo>
                <a:lnTo>
                  <a:pt x="1559605" y="205303"/>
                </a:lnTo>
                <a:lnTo>
                  <a:pt x="1522028" y="177368"/>
                </a:lnTo>
                <a:lnTo>
                  <a:pt x="1482808" y="151082"/>
                </a:lnTo>
                <a:lnTo>
                  <a:pt x="1441971" y="126521"/>
                </a:lnTo>
                <a:lnTo>
                  <a:pt x="1399541" y="103758"/>
                </a:lnTo>
                <a:lnTo>
                  <a:pt x="1356046" y="83102"/>
                </a:lnTo>
                <a:lnTo>
                  <a:pt x="1312048" y="64795"/>
                </a:lnTo>
                <a:lnTo>
                  <a:pt x="1267621" y="48814"/>
                </a:lnTo>
                <a:lnTo>
                  <a:pt x="1222840" y="35133"/>
                </a:lnTo>
                <a:lnTo>
                  <a:pt x="1177779" y="23729"/>
                </a:lnTo>
                <a:lnTo>
                  <a:pt x="1132512" y="14576"/>
                </a:lnTo>
                <a:lnTo>
                  <a:pt x="1087114" y="7652"/>
                </a:lnTo>
                <a:lnTo>
                  <a:pt x="1041658" y="2930"/>
                </a:lnTo>
                <a:lnTo>
                  <a:pt x="996219" y="388"/>
                </a:lnTo>
                <a:lnTo>
                  <a:pt x="950872" y="0"/>
                </a:lnTo>
                <a:close/>
              </a:path>
            </a:pathLst>
          </a:custGeom>
          <a:solidFill>
            <a:srgbClr val="F6F7E3"/>
          </a:solidFill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998" name="Google Shape;1998;p60"/>
          <p:cNvGrpSpPr/>
          <p:nvPr/>
        </p:nvGrpSpPr>
        <p:grpSpPr>
          <a:xfrm>
            <a:off x="4484204" y="2366475"/>
            <a:ext cx="346056" cy="345674"/>
            <a:chOff x="3301977" y="3996188"/>
            <a:chExt cx="346056" cy="345674"/>
          </a:xfrm>
        </p:grpSpPr>
        <p:sp>
          <p:nvSpPr>
            <p:cNvPr id="1999" name="Google Shape;1999;p60"/>
            <p:cNvSpPr/>
            <p:nvPr/>
          </p:nvSpPr>
          <p:spPr>
            <a:xfrm>
              <a:off x="3301977" y="3996188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09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0" name="Google Shape;2000;p60"/>
            <p:cNvSpPr/>
            <p:nvPr/>
          </p:nvSpPr>
          <p:spPr>
            <a:xfrm>
              <a:off x="3366783" y="4061376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09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1" name="Google Shape;2001;p60"/>
            <p:cNvSpPr/>
            <p:nvPr/>
          </p:nvSpPr>
          <p:spPr>
            <a:xfrm>
              <a:off x="3416851" y="4112495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09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2" name="Google Shape;2002;p60"/>
            <p:cNvSpPr/>
            <p:nvPr/>
          </p:nvSpPr>
          <p:spPr>
            <a:xfrm>
              <a:off x="3518007" y="4089036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09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03" name="Google Shape;2003;p60"/>
          <p:cNvSpPr/>
          <p:nvPr/>
        </p:nvSpPr>
        <p:spPr>
          <a:xfrm>
            <a:off x="5100747" y="2258400"/>
            <a:ext cx="569093" cy="554625"/>
          </a:xfrm>
          <a:custGeom>
            <a:avLst/>
            <a:gdLst/>
            <a:ahLst/>
            <a:cxnLst/>
            <a:rect l="l" t="t" r="r" b="b"/>
            <a:pathLst>
              <a:path w="1929129" h="1929129" extrusionOk="0">
                <a:moveTo>
                  <a:pt x="950872" y="0"/>
                </a:moveTo>
                <a:lnTo>
                  <a:pt x="905689" y="1741"/>
                </a:lnTo>
                <a:lnTo>
                  <a:pt x="860746" y="5589"/>
                </a:lnTo>
                <a:lnTo>
                  <a:pt x="816117" y="11518"/>
                </a:lnTo>
                <a:lnTo>
                  <a:pt x="771876" y="19503"/>
                </a:lnTo>
                <a:lnTo>
                  <a:pt x="728097" y="29521"/>
                </a:lnTo>
                <a:lnTo>
                  <a:pt x="684855" y="41548"/>
                </a:lnTo>
                <a:lnTo>
                  <a:pt x="642224" y="55557"/>
                </a:lnTo>
                <a:lnTo>
                  <a:pt x="600277" y="71526"/>
                </a:lnTo>
                <a:lnTo>
                  <a:pt x="559090" y="89430"/>
                </a:lnTo>
                <a:lnTo>
                  <a:pt x="518736" y="109244"/>
                </a:lnTo>
                <a:lnTo>
                  <a:pt x="479290" y="130945"/>
                </a:lnTo>
                <a:lnTo>
                  <a:pt x="440826" y="154507"/>
                </a:lnTo>
                <a:lnTo>
                  <a:pt x="403418" y="179906"/>
                </a:lnTo>
                <a:lnTo>
                  <a:pt x="367140" y="207118"/>
                </a:lnTo>
                <a:lnTo>
                  <a:pt x="332067" y="236118"/>
                </a:lnTo>
                <a:lnTo>
                  <a:pt x="298273" y="266883"/>
                </a:lnTo>
                <a:lnTo>
                  <a:pt x="265832" y="299387"/>
                </a:lnTo>
                <a:lnTo>
                  <a:pt x="234818" y="333606"/>
                </a:lnTo>
                <a:lnTo>
                  <a:pt x="205306" y="369517"/>
                </a:lnTo>
                <a:lnTo>
                  <a:pt x="177370" y="407093"/>
                </a:lnTo>
                <a:lnTo>
                  <a:pt x="151084" y="446312"/>
                </a:lnTo>
                <a:lnTo>
                  <a:pt x="126522" y="487148"/>
                </a:lnTo>
                <a:lnTo>
                  <a:pt x="103758" y="529578"/>
                </a:lnTo>
                <a:lnTo>
                  <a:pt x="83102" y="573073"/>
                </a:lnTo>
                <a:lnTo>
                  <a:pt x="64795" y="617071"/>
                </a:lnTo>
                <a:lnTo>
                  <a:pt x="48813" y="661498"/>
                </a:lnTo>
                <a:lnTo>
                  <a:pt x="35133" y="706279"/>
                </a:lnTo>
                <a:lnTo>
                  <a:pt x="23728" y="751340"/>
                </a:lnTo>
                <a:lnTo>
                  <a:pt x="14576" y="796607"/>
                </a:lnTo>
                <a:lnTo>
                  <a:pt x="7651" y="842006"/>
                </a:lnTo>
                <a:lnTo>
                  <a:pt x="2930" y="887462"/>
                </a:lnTo>
                <a:lnTo>
                  <a:pt x="388" y="932901"/>
                </a:lnTo>
                <a:lnTo>
                  <a:pt x="0" y="978249"/>
                </a:lnTo>
                <a:lnTo>
                  <a:pt x="1742" y="1023432"/>
                </a:lnTo>
                <a:lnTo>
                  <a:pt x="5589" y="1068375"/>
                </a:lnTo>
                <a:lnTo>
                  <a:pt x="11518" y="1113004"/>
                </a:lnTo>
                <a:lnTo>
                  <a:pt x="19504" y="1157246"/>
                </a:lnTo>
                <a:lnTo>
                  <a:pt x="29522" y="1201025"/>
                </a:lnTo>
                <a:lnTo>
                  <a:pt x="41548" y="1244267"/>
                </a:lnTo>
                <a:lnTo>
                  <a:pt x="55558" y="1286899"/>
                </a:lnTo>
                <a:lnTo>
                  <a:pt x="71528" y="1328846"/>
                </a:lnTo>
                <a:lnTo>
                  <a:pt x="89432" y="1370033"/>
                </a:lnTo>
                <a:lnTo>
                  <a:pt x="109246" y="1410387"/>
                </a:lnTo>
                <a:lnTo>
                  <a:pt x="130947" y="1449833"/>
                </a:lnTo>
                <a:lnTo>
                  <a:pt x="154509" y="1488298"/>
                </a:lnTo>
                <a:lnTo>
                  <a:pt x="179909" y="1525706"/>
                </a:lnTo>
                <a:lnTo>
                  <a:pt x="207122" y="1561983"/>
                </a:lnTo>
                <a:lnTo>
                  <a:pt x="236123" y="1597056"/>
                </a:lnTo>
                <a:lnTo>
                  <a:pt x="266888" y="1630850"/>
                </a:lnTo>
                <a:lnTo>
                  <a:pt x="299392" y="1663291"/>
                </a:lnTo>
                <a:lnTo>
                  <a:pt x="333612" y="1694304"/>
                </a:lnTo>
                <a:lnTo>
                  <a:pt x="369523" y="1723816"/>
                </a:lnTo>
                <a:lnTo>
                  <a:pt x="407101" y="1751751"/>
                </a:lnTo>
                <a:lnTo>
                  <a:pt x="446320" y="1778037"/>
                </a:lnTo>
                <a:lnTo>
                  <a:pt x="487158" y="1802598"/>
                </a:lnTo>
                <a:lnTo>
                  <a:pt x="529588" y="1825360"/>
                </a:lnTo>
                <a:lnTo>
                  <a:pt x="573082" y="1846017"/>
                </a:lnTo>
                <a:lnTo>
                  <a:pt x="617080" y="1864324"/>
                </a:lnTo>
                <a:lnTo>
                  <a:pt x="661505" y="1880305"/>
                </a:lnTo>
                <a:lnTo>
                  <a:pt x="706286" y="1893986"/>
                </a:lnTo>
                <a:lnTo>
                  <a:pt x="751346" y="1905390"/>
                </a:lnTo>
                <a:lnTo>
                  <a:pt x="796613" y="1914543"/>
                </a:lnTo>
                <a:lnTo>
                  <a:pt x="842011" y="1921467"/>
                </a:lnTo>
                <a:lnTo>
                  <a:pt x="887466" y="1926189"/>
                </a:lnTo>
                <a:lnTo>
                  <a:pt x="932905" y="1928731"/>
                </a:lnTo>
                <a:lnTo>
                  <a:pt x="978252" y="1929119"/>
                </a:lnTo>
                <a:lnTo>
                  <a:pt x="1023435" y="1927378"/>
                </a:lnTo>
                <a:lnTo>
                  <a:pt x="1068377" y="1923530"/>
                </a:lnTo>
                <a:lnTo>
                  <a:pt x="1113006" y="1917601"/>
                </a:lnTo>
                <a:lnTo>
                  <a:pt x="1157247" y="1909616"/>
                </a:lnTo>
                <a:lnTo>
                  <a:pt x="1201026" y="1899598"/>
                </a:lnTo>
                <a:lnTo>
                  <a:pt x="1244268" y="1887571"/>
                </a:lnTo>
                <a:lnTo>
                  <a:pt x="1286900" y="1873562"/>
                </a:lnTo>
                <a:lnTo>
                  <a:pt x="1328846" y="1857593"/>
                </a:lnTo>
                <a:lnTo>
                  <a:pt x="1370034" y="1839689"/>
                </a:lnTo>
                <a:lnTo>
                  <a:pt x="1410388" y="1819875"/>
                </a:lnTo>
                <a:lnTo>
                  <a:pt x="1449834" y="1798174"/>
                </a:lnTo>
                <a:lnTo>
                  <a:pt x="1488298" y="1774612"/>
                </a:lnTo>
                <a:lnTo>
                  <a:pt x="1525706" y="1749213"/>
                </a:lnTo>
                <a:lnTo>
                  <a:pt x="1561983" y="1722001"/>
                </a:lnTo>
                <a:lnTo>
                  <a:pt x="1597056" y="1693001"/>
                </a:lnTo>
                <a:lnTo>
                  <a:pt x="1630850" y="1662236"/>
                </a:lnTo>
                <a:lnTo>
                  <a:pt x="1663290" y="1629732"/>
                </a:lnTo>
                <a:lnTo>
                  <a:pt x="1694304" y="1595513"/>
                </a:lnTo>
                <a:lnTo>
                  <a:pt x="1723815" y="1559602"/>
                </a:lnTo>
                <a:lnTo>
                  <a:pt x="1751751" y="1522026"/>
                </a:lnTo>
                <a:lnTo>
                  <a:pt x="1778037" y="1482807"/>
                </a:lnTo>
                <a:lnTo>
                  <a:pt x="1802598" y="1441971"/>
                </a:lnTo>
                <a:lnTo>
                  <a:pt x="1825360" y="1399541"/>
                </a:lnTo>
                <a:lnTo>
                  <a:pt x="1846017" y="1356046"/>
                </a:lnTo>
                <a:lnTo>
                  <a:pt x="1864324" y="1312048"/>
                </a:lnTo>
                <a:lnTo>
                  <a:pt x="1880305" y="1267621"/>
                </a:lnTo>
                <a:lnTo>
                  <a:pt x="1893986" y="1222840"/>
                </a:lnTo>
                <a:lnTo>
                  <a:pt x="1905391" y="1177779"/>
                </a:lnTo>
                <a:lnTo>
                  <a:pt x="1914543" y="1132512"/>
                </a:lnTo>
                <a:lnTo>
                  <a:pt x="1921468" y="1087113"/>
                </a:lnTo>
                <a:lnTo>
                  <a:pt x="1926190" y="1041657"/>
                </a:lnTo>
                <a:lnTo>
                  <a:pt x="1928733" y="996218"/>
                </a:lnTo>
                <a:lnTo>
                  <a:pt x="1929121" y="950870"/>
                </a:lnTo>
                <a:lnTo>
                  <a:pt x="1927380" y="905687"/>
                </a:lnTo>
                <a:lnTo>
                  <a:pt x="1923532" y="860744"/>
                </a:lnTo>
                <a:lnTo>
                  <a:pt x="1917604" y="816115"/>
                </a:lnTo>
                <a:lnTo>
                  <a:pt x="1909619" y="771873"/>
                </a:lnTo>
                <a:lnTo>
                  <a:pt x="1899601" y="728094"/>
                </a:lnTo>
                <a:lnTo>
                  <a:pt x="1887575" y="684852"/>
                </a:lnTo>
                <a:lnTo>
                  <a:pt x="1873565" y="642220"/>
                </a:lnTo>
                <a:lnTo>
                  <a:pt x="1857597" y="600273"/>
                </a:lnTo>
                <a:lnTo>
                  <a:pt x="1839693" y="559086"/>
                </a:lnTo>
                <a:lnTo>
                  <a:pt x="1819879" y="518732"/>
                </a:lnTo>
                <a:lnTo>
                  <a:pt x="1798179" y="479286"/>
                </a:lnTo>
                <a:lnTo>
                  <a:pt x="1774617" y="440821"/>
                </a:lnTo>
                <a:lnTo>
                  <a:pt x="1749218" y="403413"/>
                </a:lnTo>
                <a:lnTo>
                  <a:pt x="1722005" y="367136"/>
                </a:lnTo>
                <a:lnTo>
                  <a:pt x="1693005" y="332063"/>
                </a:lnTo>
                <a:lnTo>
                  <a:pt x="1662240" y="298269"/>
                </a:lnTo>
                <a:lnTo>
                  <a:pt x="1629736" y="265828"/>
                </a:lnTo>
                <a:lnTo>
                  <a:pt x="1595516" y="234815"/>
                </a:lnTo>
                <a:lnTo>
                  <a:pt x="1559605" y="205303"/>
                </a:lnTo>
                <a:lnTo>
                  <a:pt x="1522028" y="177368"/>
                </a:lnTo>
                <a:lnTo>
                  <a:pt x="1482808" y="151082"/>
                </a:lnTo>
                <a:lnTo>
                  <a:pt x="1441971" y="126521"/>
                </a:lnTo>
                <a:lnTo>
                  <a:pt x="1399541" y="103758"/>
                </a:lnTo>
                <a:lnTo>
                  <a:pt x="1356046" y="83102"/>
                </a:lnTo>
                <a:lnTo>
                  <a:pt x="1312048" y="64795"/>
                </a:lnTo>
                <a:lnTo>
                  <a:pt x="1267621" y="48814"/>
                </a:lnTo>
                <a:lnTo>
                  <a:pt x="1222840" y="35133"/>
                </a:lnTo>
                <a:lnTo>
                  <a:pt x="1177779" y="23729"/>
                </a:lnTo>
                <a:lnTo>
                  <a:pt x="1132512" y="14576"/>
                </a:lnTo>
                <a:lnTo>
                  <a:pt x="1087114" y="7652"/>
                </a:lnTo>
                <a:lnTo>
                  <a:pt x="1041658" y="2930"/>
                </a:lnTo>
                <a:lnTo>
                  <a:pt x="996219" y="388"/>
                </a:lnTo>
                <a:lnTo>
                  <a:pt x="950872" y="0"/>
                </a:lnTo>
                <a:close/>
              </a:path>
            </a:pathLst>
          </a:custGeom>
          <a:solidFill>
            <a:srgbClr val="F6F7E3"/>
          </a:solidFill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2004" name="Google Shape;2004;p60"/>
          <p:cNvGrpSpPr/>
          <p:nvPr/>
        </p:nvGrpSpPr>
        <p:grpSpPr>
          <a:xfrm>
            <a:off x="5210094" y="2366475"/>
            <a:ext cx="346056" cy="345674"/>
            <a:chOff x="3751066" y="3996188"/>
            <a:chExt cx="346056" cy="345674"/>
          </a:xfrm>
        </p:grpSpPr>
        <p:sp>
          <p:nvSpPr>
            <p:cNvPr id="2005" name="Google Shape;2005;p60"/>
            <p:cNvSpPr/>
            <p:nvPr/>
          </p:nvSpPr>
          <p:spPr>
            <a:xfrm>
              <a:off x="3751066" y="3996188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09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6" name="Google Shape;2006;p60"/>
            <p:cNvSpPr/>
            <p:nvPr/>
          </p:nvSpPr>
          <p:spPr>
            <a:xfrm>
              <a:off x="3830641" y="4134521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09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7" name="Google Shape;2007;p60"/>
            <p:cNvSpPr/>
            <p:nvPr/>
          </p:nvSpPr>
          <p:spPr>
            <a:xfrm>
              <a:off x="3823448" y="4068951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09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8" name="Google Shape;2008;p60"/>
            <p:cNvSpPr/>
            <p:nvPr/>
          </p:nvSpPr>
          <p:spPr>
            <a:xfrm>
              <a:off x="3903405" y="4134521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09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09" name="Google Shape;2009;p60"/>
          <p:cNvSpPr/>
          <p:nvPr/>
        </p:nvSpPr>
        <p:spPr>
          <a:xfrm>
            <a:off x="3647681" y="2258400"/>
            <a:ext cx="569093" cy="554625"/>
          </a:xfrm>
          <a:custGeom>
            <a:avLst/>
            <a:gdLst/>
            <a:ahLst/>
            <a:cxnLst/>
            <a:rect l="l" t="t" r="r" b="b"/>
            <a:pathLst>
              <a:path w="1929129" h="1929129" extrusionOk="0">
                <a:moveTo>
                  <a:pt x="950872" y="0"/>
                </a:moveTo>
                <a:lnTo>
                  <a:pt x="905689" y="1741"/>
                </a:lnTo>
                <a:lnTo>
                  <a:pt x="860746" y="5589"/>
                </a:lnTo>
                <a:lnTo>
                  <a:pt x="816117" y="11518"/>
                </a:lnTo>
                <a:lnTo>
                  <a:pt x="771876" y="19503"/>
                </a:lnTo>
                <a:lnTo>
                  <a:pt x="728097" y="29521"/>
                </a:lnTo>
                <a:lnTo>
                  <a:pt x="684855" y="41548"/>
                </a:lnTo>
                <a:lnTo>
                  <a:pt x="642224" y="55557"/>
                </a:lnTo>
                <a:lnTo>
                  <a:pt x="600277" y="71526"/>
                </a:lnTo>
                <a:lnTo>
                  <a:pt x="559090" y="89430"/>
                </a:lnTo>
                <a:lnTo>
                  <a:pt x="518736" y="109244"/>
                </a:lnTo>
                <a:lnTo>
                  <a:pt x="479290" y="130945"/>
                </a:lnTo>
                <a:lnTo>
                  <a:pt x="440826" y="154507"/>
                </a:lnTo>
                <a:lnTo>
                  <a:pt x="403418" y="179906"/>
                </a:lnTo>
                <a:lnTo>
                  <a:pt x="367140" y="207118"/>
                </a:lnTo>
                <a:lnTo>
                  <a:pt x="332067" y="236118"/>
                </a:lnTo>
                <a:lnTo>
                  <a:pt x="298273" y="266883"/>
                </a:lnTo>
                <a:lnTo>
                  <a:pt x="265832" y="299387"/>
                </a:lnTo>
                <a:lnTo>
                  <a:pt x="234818" y="333606"/>
                </a:lnTo>
                <a:lnTo>
                  <a:pt x="205306" y="369517"/>
                </a:lnTo>
                <a:lnTo>
                  <a:pt x="177370" y="407093"/>
                </a:lnTo>
                <a:lnTo>
                  <a:pt x="151084" y="446312"/>
                </a:lnTo>
                <a:lnTo>
                  <a:pt x="126522" y="487148"/>
                </a:lnTo>
                <a:lnTo>
                  <a:pt x="103758" y="529578"/>
                </a:lnTo>
                <a:lnTo>
                  <a:pt x="83102" y="573073"/>
                </a:lnTo>
                <a:lnTo>
                  <a:pt x="64795" y="617071"/>
                </a:lnTo>
                <a:lnTo>
                  <a:pt x="48813" y="661498"/>
                </a:lnTo>
                <a:lnTo>
                  <a:pt x="35133" y="706279"/>
                </a:lnTo>
                <a:lnTo>
                  <a:pt x="23728" y="751340"/>
                </a:lnTo>
                <a:lnTo>
                  <a:pt x="14576" y="796607"/>
                </a:lnTo>
                <a:lnTo>
                  <a:pt x="7651" y="842006"/>
                </a:lnTo>
                <a:lnTo>
                  <a:pt x="2930" y="887462"/>
                </a:lnTo>
                <a:lnTo>
                  <a:pt x="388" y="932901"/>
                </a:lnTo>
                <a:lnTo>
                  <a:pt x="0" y="978249"/>
                </a:lnTo>
                <a:lnTo>
                  <a:pt x="1742" y="1023432"/>
                </a:lnTo>
                <a:lnTo>
                  <a:pt x="5589" y="1068375"/>
                </a:lnTo>
                <a:lnTo>
                  <a:pt x="11518" y="1113004"/>
                </a:lnTo>
                <a:lnTo>
                  <a:pt x="19504" y="1157246"/>
                </a:lnTo>
                <a:lnTo>
                  <a:pt x="29522" y="1201025"/>
                </a:lnTo>
                <a:lnTo>
                  <a:pt x="41548" y="1244267"/>
                </a:lnTo>
                <a:lnTo>
                  <a:pt x="55558" y="1286899"/>
                </a:lnTo>
                <a:lnTo>
                  <a:pt x="71528" y="1328846"/>
                </a:lnTo>
                <a:lnTo>
                  <a:pt x="89432" y="1370033"/>
                </a:lnTo>
                <a:lnTo>
                  <a:pt x="109246" y="1410387"/>
                </a:lnTo>
                <a:lnTo>
                  <a:pt x="130947" y="1449833"/>
                </a:lnTo>
                <a:lnTo>
                  <a:pt x="154509" y="1488298"/>
                </a:lnTo>
                <a:lnTo>
                  <a:pt x="179909" y="1525706"/>
                </a:lnTo>
                <a:lnTo>
                  <a:pt x="207122" y="1561983"/>
                </a:lnTo>
                <a:lnTo>
                  <a:pt x="236123" y="1597056"/>
                </a:lnTo>
                <a:lnTo>
                  <a:pt x="266888" y="1630850"/>
                </a:lnTo>
                <a:lnTo>
                  <a:pt x="299392" y="1663291"/>
                </a:lnTo>
                <a:lnTo>
                  <a:pt x="333612" y="1694304"/>
                </a:lnTo>
                <a:lnTo>
                  <a:pt x="369523" y="1723816"/>
                </a:lnTo>
                <a:lnTo>
                  <a:pt x="407101" y="1751751"/>
                </a:lnTo>
                <a:lnTo>
                  <a:pt x="446320" y="1778037"/>
                </a:lnTo>
                <a:lnTo>
                  <a:pt x="487158" y="1802598"/>
                </a:lnTo>
                <a:lnTo>
                  <a:pt x="529588" y="1825360"/>
                </a:lnTo>
                <a:lnTo>
                  <a:pt x="573082" y="1846017"/>
                </a:lnTo>
                <a:lnTo>
                  <a:pt x="617080" y="1864324"/>
                </a:lnTo>
                <a:lnTo>
                  <a:pt x="661505" y="1880305"/>
                </a:lnTo>
                <a:lnTo>
                  <a:pt x="706286" y="1893986"/>
                </a:lnTo>
                <a:lnTo>
                  <a:pt x="751346" y="1905390"/>
                </a:lnTo>
                <a:lnTo>
                  <a:pt x="796613" y="1914543"/>
                </a:lnTo>
                <a:lnTo>
                  <a:pt x="842011" y="1921467"/>
                </a:lnTo>
                <a:lnTo>
                  <a:pt x="887466" y="1926189"/>
                </a:lnTo>
                <a:lnTo>
                  <a:pt x="932905" y="1928731"/>
                </a:lnTo>
                <a:lnTo>
                  <a:pt x="978252" y="1929119"/>
                </a:lnTo>
                <a:lnTo>
                  <a:pt x="1023435" y="1927378"/>
                </a:lnTo>
                <a:lnTo>
                  <a:pt x="1068377" y="1923530"/>
                </a:lnTo>
                <a:lnTo>
                  <a:pt x="1113006" y="1917601"/>
                </a:lnTo>
                <a:lnTo>
                  <a:pt x="1157247" y="1909616"/>
                </a:lnTo>
                <a:lnTo>
                  <a:pt x="1201026" y="1899598"/>
                </a:lnTo>
                <a:lnTo>
                  <a:pt x="1244268" y="1887571"/>
                </a:lnTo>
                <a:lnTo>
                  <a:pt x="1286900" y="1873562"/>
                </a:lnTo>
                <a:lnTo>
                  <a:pt x="1328846" y="1857593"/>
                </a:lnTo>
                <a:lnTo>
                  <a:pt x="1370034" y="1839689"/>
                </a:lnTo>
                <a:lnTo>
                  <a:pt x="1410388" y="1819875"/>
                </a:lnTo>
                <a:lnTo>
                  <a:pt x="1449834" y="1798174"/>
                </a:lnTo>
                <a:lnTo>
                  <a:pt x="1488298" y="1774612"/>
                </a:lnTo>
                <a:lnTo>
                  <a:pt x="1525706" y="1749213"/>
                </a:lnTo>
                <a:lnTo>
                  <a:pt x="1561983" y="1722001"/>
                </a:lnTo>
                <a:lnTo>
                  <a:pt x="1597056" y="1693001"/>
                </a:lnTo>
                <a:lnTo>
                  <a:pt x="1630850" y="1662236"/>
                </a:lnTo>
                <a:lnTo>
                  <a:pt x="1663290" y="1629732"/>
                </a:lnTo>
                <a:lnTo>
                  <a:pt x="1694304" y="1595513"/>
                </a:lnTo>
                <a:lnTo>
                  <a:pt x="1723815" y="1559602"/>
                </a:lnTo>
                <a:lnTo>
                  <a:pt x="1751751" y="1522026"/>
                </a:lnTo>
                <a:lnTo>
                  <a:pt x="1778037" y="1482807"/>
                </a:lnTo>
                <a:lnTo>
                  <a:pt x="1802598" y="1441971"/>
                </a:lnTo>
                <a:lnTo>
                  <a:pt x="1825360" y="1399541"/>
                </a:lnTo>
                <a:lnTo>
                  <a:pt x="1846017" y="1356046"/>
                </a:lnTo>
                <a:lnTo>
                  <a:pt x="1864324" y="1312048"/>
                </a:lnTo>
                <a:lnTo>
                  <a:pt x="1880305" y="1267621"/>
                </a:lnTo>
                <a:lnTo>
                  <a:pt x="1893986" y="1222840"/>
                </a:lnTo>
                <a:lnTo>
                  <a:pt x="1905391" y="1177779"/>
                </a:lnTo>
                <a:lnTo>
                  <a:pt x="1914543" y="1132512"/>
                </a:lnTo>
                <a:lnTo>
                  <a:pt x="1921468" y="1087113"/>
                </a:lnTo>
                <a:lnTo>
                  <a:pt x="1926190" y="1041657"/>
                </a:lnTo>
                <a:lnTo>
                  <a:pt x="1928733" y="996218"/>
                </a:lnTo>
                <a:lnTo>
                  <a:pt x="1929121" y="950870"/>
                </a:lnTo>
                <a:lnTo>
                  <a:pt x="1927380" y="905687"/>
                </a:lnTo>
                <a:lnTo>
                  <a:pt x="1923532" y="860744"/>
                </a:lnTo>
                <a:lnTo>
                  <a:pt x="1917604" y="816115"/>
                </a:lnTo>
                <a:lnTo>
                  <a:pt x="1909619" y="771873"/>
                </a:lnTo>
                <a:lnTo>
                  <a:pt x="1899601" y="728094"/>
                </a:lnTo>
                <a:lnTo>
                  <a:pt x="1887575" y="684852"/>
                </a:lnTo>
                <a:lnTo>
                  <a:pt x="1873565" y="642220"/>
                </a:lnTo>
                <a:lnTo>
                  <a:pt x="1857597" y="600273"/>
                </a:lnTo>
                <a:lnTo>
                  <a:pt x="1839693" y="559086"/>
                </a:lnTo>
                <a:lnTo>
                  <a:pt x="1819879" y="518732"/>
                </a:lnTo>
                <a:lnTo>
                  <a:pt x="1798179" y="479286"/>
                </a:lnTo>
                <a:lnTo>
                  <a:pt x="1774617" y="440821"/>
                </a:lnTo>
                <a:lnTo>
                  <a:pt x="1749218" y="403413"/>
                </a:lnTo>
                <a:lnTo>
                  <a:pt x="1722005" y="367136"/>
                </a:lnTo>
                <a:lnTo>
                  <a:pt x="1693005" y="332063"/>
                </a:lnTo>
                <a:lnTo>
                  <a:pt x="1662240" y="298269"/>
                </a:lnTo>
                <a:lnTo>
                  <a:pt x="1629736" y="265828"/>
                </a:lnTo>
                <a:lnTo>
                  <a:pt x="1595516" y="234815"/>
                </a:lnTo>
                <a:lnTo>
                  <a:pt x="1559605" y="205303"/>
                </a:lnTo>
                <a:lnTo>
                  <a:pt x="1522028" y="177368"/>
                </a:lnTo>
                <a:lnTo>
                  <a:pt x="1482808" y="151082"/>
                </a:lnTo>
                <a:lnTo>
                  <a:pt x="1441971" y="126521"/>
                </a:lnTo>
                <a:lnTo>
                  <a:pt x="1399541" y="103758"/>
                </a:lnTo>
                <a:lnTo>
                  <a:pt x="1356046" y="83102"/>
                </a:lnTo>
                <a:lnTo>
                  <a:pt x="1312048" y="64795"/>
                </a:lnTo>
                <a:lnTo>
                  <a:pt x="1267621" y="48814"/>
                </a:lnTo>
                <a:lnTo>
                  <a:pt x="1222840" y="35133"/>
                </a:lnTo>
                <a:lnTo>
                  <a:pt x="1177779" y="23729"/>
                </a:lnTo>
                <a:lnTo>
                  <a:pt x="1132512" y="14576"/>
                </a:lnTo>
                <a:lnTo>
                  <a:pt x="1087114" y="7652"/>
                </a:lnTo>
                <a:lnTo>
                  <a:pt x="1041658" y="2930"/>
                </a:lnTo>
                <a:lnTo>
                  <a:pt x="996219" y="388"/>
                </a:lnTo>
                <a:lnTo>
                  <a:pt x="950872" y="0"/>
                </a:lnTo>
                <a:close/>
              </a:path>
            </a:pathLst>
          </a:custGeom>
          <a:solidFill>
            <a:srgbClr val="F6F7E3"/>
          </a:solidFill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010" name="Google Shape;2010;p60"/>
          <p:cNvSpPr/>
          <p:nvPr/>
        </p:nvSpPr>
        <p:spPr>
          <a:xfrm>
            <a:off x="3758510" y="2366284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rgbClr val="096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1" name="Google Shape;2011;p60"/>
          <p:cNvSpPr txBox="1"/>
          <p:nvPr>
            <p:ph type="subTitle" idx="1"/>
          </p:nvPr>
        </p:nvSpPr>
        <p:spPr>
          <a:xfrm>
            <a:off x="2086500" y="2955425"/>
            <a:ext cx="4971000" cy="103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1100"/>
              <a:buFont typeface="Arial" panose="020B0604020202020204"/>
              <a:buNone/>
            </a:pPr>
            <a:r>
              <a:rPr lang="en-US" sz="1300">
                <a:solidFill>
                  <a:srgbClr val="09678A"/>
                </a:solidFill>
              </a:rPr>
              <a:t>Do you have any questions? youremail@freepik.com </a:t>
            </a:r>
            <a:endParaRPr sz="1300">
              <a:solidFill>
                <a:srgbClr val="09678A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1100"/>
              <a:buFont typeface="Arial" panose="020B0604020202020204"/>
              <a:buNone/>
            </a:pPr>
            <a:r>
              <a:rPr lang="en-US" sz="1300">
                <a:solidFill>
                  <a:srgbClr val="09678A"/>
                </a:solidFill>
              </a:rPr>
              <a:t>+91  620 421 838 </a:t>
            </a:r>
            <a:endParaRPr sz="1300">
              <a:solidFill>
                <a:srgbClr val="09678A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1100"/>
              <a:buFont typeface="Arial" panose="020B0604020202020204"/>
              <a:buNone/>
            </a:pPr>
            <a:endParaRPr lang="en-US" sz="1300">
              <a:solidFill>
                <a:srgbClr val="09678A"/>
              </a:solidFill>
            </a:endParaRPr>
          </a:p>
        </p:txBody>
      </p:sp>
      <p:sp>
        <p:nvSpPr>
          <p:cNvPr id="2012" name="Google Shape;2012;p60"/>
          <p:cNvSpPr txBox="1"/>
          <p:nvPr/>
        </p:nvSpPr>
        <p:spPr>
          <a:xfrm>
            <a:off x="2907250" y="4305050"/>
            <a:ext cx="3329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F689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Please keep this slide for attribution</a:t>
            </a:r>
            <a:endParaRPr sz="1100">
              <a:solidFill>
                <a:srgbClr val="0F689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0"/>
          <p:cNvSpPr txBox="1"/>
          <p:nvPr>
            <p:ph type="subTitle" idx="2"/>
          </p:nvPr>
        </p:nvSpPr>
        <p:spPr>
          <a:xfrm>
            <a:off x="1698125" y="1475150"/>
            <a:ext cx="4716300" cy="45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678F"/>
              </a:buClr>
              <a:buFont typeface="Arial" panose="020B0604020202020204"/>
              <a:buNone/>
            </a:pPr>
            <a:r>
              <a:rPr lang="en-US">
                <a:solidFill>
                  <a:srgbClr val="126B8F"/>
                </a:solidFill>
              </a:rPr>
              <a:t>WHOA!</a:t>
            </a:r>
            <a:endParaRPr lang="en-US">
              <a:solidFill>
                <a:srgbClr val="126B8F"/>
              </a:solidFill>
            </a:endParaRPr>
          </a:p>
        </p:txBody>
      </p:sp>
      <p:sp>
        <p:nvSpPr>
          <p:cNvPr id="2" name="Subtitle 1"/>
          <p:cNvSpPr/>
          <p:nvPr>
            <p:ph type="subTitle" idx="1"/>
          </p:nvPr>
        </p:nvSpPr>
        <p:spPr>
          <a:xfrm>
            <a:off x="1697990" y="2243455"/>
            <a:ext cx="3385820" cy="2783205"/>
          </a:xfrm>
        </p:spPr>
        <p:txBody>
          <a:bodyPr/>
          <a:p>
            <a:r>
              <a:rPr lang="en-US" sz="2500">
                <a:solidFill>
                  <a:srgbClr val="FF0000"/>
                </a:solidFill>
              </a:rPr>
              <a:t>“Global e-waste” </a:t>
            </a:r>
            <a:r>
              <a:rPr lang="en-US" sz="2500"/>
              <a:t>generation reached approximately 61.3 million metric tons in 2023</a:t>
            </a:r>
            <a:endParaRPr lang="en-US"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/>
          <p:nvPr>
            <p:ph type="subTitle" idx="1"/>
          </p:nvPr>
        </p:nvSpPr>
        <p:spPr>
          <a:xfrm>
            <a:off x="323850" y="411480"/>
            <a:ext cx="4766945" cy="4535805"/>
          </a:xfrm>
        </p:spPr>
        <p:txBody>
          <a:bodyPr/>
          <a:p>
            <a:r>
              <a:rPr lang="en-US" sz="2500"/>
              <a:t>Around 350,000 mobile phones are disposed of each day (152 million per year);</a:t>
            </a:r>
            <a:endParaRPr lang="en-US" sz="2500"/>
          </a:p>
          <a:p>
            <a:endParaRPr lang="en-US" sz="2500"/>
          </a:p>
          <a:p>
            <a:r>
              <a:rPr lang="en-US" sz="2500"/>
              <a:t>There are 7.2 active billion mobile devices — which is larger than the U.S. population</a:t>
            </a:r>
            <a:endParaRPr lang="en-US" sz="2500"/>
          </a:p>
          <a:p>
            <a:endParaRPr lang="en-US" sz="2500"/>
          </a:p>
          <a:p>
            <a:r>
              <a:rPr lang="en-US" sz="2500"/>
              <a:t>An estimated 40% of heavy metals are sourced from U.S. landfills</a:t>
            </a:r>
            <a:endParaRPr lang="en-US"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33"/>
          <p:cNvSpPr txBox="1"/>
          <p:nvPr>
            <p:ph type="title"/>
          </p:nvPr>
        </p:nvSpPr>
        <p:spPr>
          <a:xfrm>
            <a:off x="2984500" y="2002790"/>
            <a:ext cx="5450205" cy="12376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>
                <a:sym typeface="+mn-ea"/>
              </a:rPr>
              <a:t>The E-waste challenge</a:t>
            </a:r>
            <a:endParaRPr lang="en-US">
              <a:solidFill>
                <a:srgbClr val="0D678F"/>
              </a:solidFill>
            </a:endParaRPr>
          </a:p>
        </p:txBody>
      </p:sp>
      <p:sp>
        <p:nvSpPr>
          <p:cNvPr id="1002" name="Google Shape;1002;p33"/>
          <p:cNvSpPr txBox="1"/>
          <p:nvPr>
            <p:ph type="title" idx="3"/>
          </p:nvPr>
        </p:nvSpPr>
        <p:spPr>
          <a:xfrm>
            <a:off x="2984400" y="917400"/>
            <a:ext cx="2469600" cy="123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01.</a:t>
            </a:r>
            <a:endParaRPr lang="en-US"/>
          </a:p>
        </p:txBody>
      </p:sp>
      <p:grpSp>
        <p:nvGrpSpPr>
          <p:cNvPr id="1003" name="Google Shape;1003;p33"/>
          <p:cNvGrpSpPr/>
          <p:nvPr/>
        </p:nvGrpSpPr>
        <p:grpSpPr>
          <a:xfrm>
            <a:off x="0" y="3721"/>
            <a:ext cx="2828337" cy="2959406"/>
            <a:chOff x="0" y="3721"/>
            <a:chExt cx="2828337" cy="2959406"/>
          </a:xfrm>
        </p:grpSpPr>
        <p:sp>
          <p:nvSpPr>
            <p:cNvPr id="1004" name="Google Shape;1004;p33"/>
            <p:cNvSpPr/>
            <p:nvPr/>
          </p:nvSpPr>
          <p:spPr>
            <a:xfrm>
              <a:off x="0" y="3721"/>
              <a:ext cx="2196986" cy="2320357"/>
            </a:xfrm>
            <a:custGeom>
              <a:avLst/>
              <a:gdLst/>
              <a:ahLst/>
              <a:cxnLst/>
              <a:rect l="l" t="t" r="r" b="b"/>
              <a:pathLst>
                <a:path w="4828540" h="5099685" extrusionOk="0">
                  <a:moveTo>
                    <a:pt x="4828219" y="5099477"/>
                  </a:moveTo>
                  <a:lnTo>
                    <a:pt x="4812365" y="5050834"/>
                  </a:lnTo>
                  <a:lnTo>
                    <a:pt x="4796234" y="5002358"/>
                  </a:lnTo>
                  <a:lnTo>
                    <a:pt x="4779828" y="4954049"/>
                  </a:lnTo>
                  <a:lnTo>
                    <a:pt x="4763149" y="4905910"/>
                  </a:lnTo>
                  <a:lnTo>
                    <a:pt x="4746196" y="4857939"/>
                  </a:lnTo>
                  <a:lnTo>
                    <a:pt x="4728973" y="4810139"/>
                  </a:lnTo>
                  <a:lnTo>
                    <a:pt x="4711478" y="4762509"/>
                  </a:lnTo>
                  <a:lnTo>
                    <a:pt x="4693715" y="4715049"/>
                  </a:lnTo>
                  <a:lnTo>
                    <a:pt x="4675683" y="4667762"/>
                  </a:lnTo>
                  <a:lnTo>
                    <a:pt x="4657385" y="4620646"/>
                  </a:lnTo>
                  <a:lnTo>
                    <a:pt x="4638820" y="4573703"/>
                  </a:lnTo>
                  <a:lnTo>
                    <a:pt x="4619991" y="4526933"/>
                  </a:lnTo>
                  <a:lnTo>
                    <a:pt x="4600899" y="4480338"/>
                  </a:lnTo>
                  <a:lnTo>
                    <a:pt x="4581544" y="4433916"/>
                  </a:lnTo>
                  <a:lnTo>
                    <a:pt x="4561928" y="4387670"/>
                  </a:lnTo>
                  <a:lnTo>
                    <a:pt x="4542051" y="4341600"/>
                  </a:lnTo>
                  <a:lnTo>
                    <a:pt x="4521916" y="4295706"/>
                  </a:lnTo>
                  <a:lnTo>
                    <a:pt x="4501523" y="4249988"/>
                  </a:lnTo>
                  <a:lnTo>
                    <a:pt x="4480874" y="4204448"/>
                  </a:lnTo>
                  <a:lnTo>
                    <a:pt x="4459969" y="4159087"/>
                  </a:lnTo>
                  <a:lnTo>
                    <a:pt x="4438810" y="4113903"/>
                  </a:lnTo>
                  <a:lnTo>
                    <a:pt x="4417397" y="4068899"/>
                  </a:lnTo>
                  <a:lnTo>
                    <a:pt x="4395733" y="4024075"/>
                  </a:lnTo>
                  <a:lnTo>
                    <a:pt x="4373818" y="3979431"/>
                  </a:lnTo>
                  <a:lnTo>
                    <a:pt x="4351653" y="3934968"/>
                  </a:lnTo>
                  <a:lnTo>
                    <a:pt x="4329239" y="3890687"/>
                  </a:lnTo>
                  <a:lnTo>
                    <a:pt x="4302320" y="3838374"/>
                  </a:lnTo>
                  <a:lnTo>
                    <a:pt x="4275054" y="3786318"/>
                  </a:lnTo>
                  <a:lnTo>
                    <a:pt x="4247443" y="3734521"/>
                  </a:lnTo>
                  <a:lnTo>
                    <a:pt x="4219490" y="3682983"/>
                  </a:lnTo>
                  <a:lnTo>
                    <a:pt x="4191196" y="3631706"/>
                  </a:lnTo>
                  <a:lnTo>
                    <a:pt x="4162564" y="3580691"/>
                  </a:lnTo>
                  <a:lnTo>
                    <a:pt x="4133595" y="3529938"/>
                  </a:lnTo>
                  <a:lnTo>
                    <a:pt x="4104290" y="3479449"/>
                  </a:lnTo>
                  <a:lnTo>
                    <a:pt x="4074653" y="3429224"/>
                  </a:lnTo>
                  <a:lnTo>
                    <a:pt x="4044685" y="3379265"/>
                  </a:lnTo>
                  <a:lnTo>
                    <a:pt x="4014388" y="3329572"/>
                  </a:lnTo>
                  <a:lnTo>
                    <a:pt x="3983763" y="3280146"/>
                  </a:lnTo>
                  <a:lnTo>
                    <a:pt x="3952814" y="3230989"/>
                  </a:lnTo>
                  <a:lnTo>
                    <a:pt x="3921541" y="3182102"/>
                  </a:lnTo>
                  <a:lnTo>
                    <a:pt x="3889946" y="3133485"/>
                  </a:lnTo>
                  <a:lnTo>
                    <a:pt x="3858033" y="3085139"/>
                  </a:lnTo>
                  <a:lnTo>
                    <a:pt x="3825801" y="3037066"/>
                  </a:lnTo>
                  <a:lnTo>
                    <a:pt x="3793255" y="2989266"/>
                  </a:lnTo>
                  <a:lnTo>
                    <a:pt x="3760394" y="2941741"/>
                  </a:lnTo>
                  <a:lnTo>
                    <a:pt x="3727222" y="2894491"/>
                  </a:lnTo>
                  <a:lnTo>
                    <a:pt x="3693740" y="2847517"/>
                  </a:lnTo>
                  <a:lnTo>
                    <a:pt x="3659950" y="2800821"/>
                  </a:lnTo>
                  <a:lnTo>
                    <a:pt x="3625854" y="2754403"/>
                  </a:lnTo>
                  <a:lnTo>
                    <a:pt x="3591455" y="2708264"/>
                  </a:lnTo>
                  <a:lnTo>
                    <a:pt x="3556753" y="2662406"/>
                  </a:lnTo>
                  <a:lnTo>
                    <a:pt x="3521751" y="2616829"/>
                  </a:lnTo>
                  <a:lnTo>
                    <a:pt x="3486451" y="2571534"/>
                  </a:lnTo>
                  <a:lnTo>
                    <a:pt x="3450854" y="2526523"/>
                  </a:lnTo>
                  <a:lnTo>
                    <a:pt x="3414963" y="2481796"/>
                  </a:lnTo>
                  <a:lnTo>
                    <a:pt x="3378780" y="2437354"/>
                  </a:lnTo>
                  <a:lnTo>
                    <a:pt x="3342306" y="2393198"/>
                  </a:lnTo>
                  <a:lnTo>
                    <a:pt x="3305544" y="2349330"/>
                  </a:lnTo>
                  <a:lnTo>
                    <a:pt x="3268495" y="2305750"/>
                  </a:lnTo>
                  <a:lnTo>
                    <a:pt x="3231161" y="2262459"/>
                  </a:lnTo>
                  <a:lnTo>
                    <a:pt x="3193545" y="2219458"/>
                  </a:lnTo>
                  <a:lnTo>
                    <a:pt x="3155648" y="2176749"/>
                  </a:lnTo>
                  <a:lnTo>
                    <a:pt x="3117472" y="2134332"/>
                  </a:lnTo>
                  <a:lnTo>
                    <a:pt x="3079018" y="2092208"/>
                  </a:lnTo>
                  <a:lnTo>
                    <a:pt x="3040290" y="2050378"/>
                  </a:lnTo>
                  <a:lnTo>
                    <a:pt x="3001289" y="2008843"/>
                  </a:lnTo>
                  <a:lnTo>
                    <a:pt x="2962017" y="1967604"/>
                  </a:lnTo>
                  <a:lnTo>
                    <a:pt x="2922475" y="1926663"/>
                  </a:lnTo>
                  <a:lnTo>
                    <a:pt x="2882666" y="1886019"/>
                  </a:lnTo>
                  <a:lnTo>
                    <a:pt x="2842591" y="1845675"/>
                  </a:lnTo>
                  <a:lnTo>
                    <a:pt x="2802253" y="1805631"/>
                  </a:lnTo>
                  <a:lnTo>
                    <a:pt x="2761654" y="1765888"/>
                  </a:lnTo>
                  <a:lnTo>
                    <a:pt x="2720795" y="1726447"/>
                  </a:lnTo>
                  <a:lnTo>
                    <a:pt x="2679678" y="1687309"/>
                  </a:lnTo>
                  <a:lnTo>
                    <a:pt x="2638305" y="1648475"/>
                  </a:lnTo>
                  <a:lnTo>
                    <a:pt x="2596679" y="1609946"/>
                  </a:lnTo>
                  <a:lnTo>
                    <a:pt x="2554801" y="1571723"/>
                  </a:lnTo>
                  <a:lnTo>
                    <a:pt x="2512672" y="1533807"/>
                  </a:lnTo>
                  <a:lnTo>
                    <a:pt x="2470296" y="1496199"/>
                  </a:lnTo>
                  <a:lnTo>
                    <a:pt x="2427674" y="1458901"/>
                  </a:lnTo>
                  <a:lnTo>
                    <a:pt x="2384807" y="1421912"/>
                  </a:lnTo>
                  <a:lnTo>
                    <a:pt x="2341698" y="1385234"/>
                  </a:lnTo>
                  <a:lnTo>
                    <a:pt x="2298349" y="1348868"/>
                  </a:lnTo>
                  <a:lnTo>
                    <a:pt x="2254762" y="1312815"/>
                  </a:lnTo>
                  <a:lnTo>
                    <a:pt x="2210938" y="1277076"/>
                  </a:lnTo>
                  <a:lnTo>
                    <a:pt x="2166879" y="1241652"/>
                  </a:lnTo>
                  <a:lnTo>
                    <a:pt x="2122588" y="1206544"/>
                  </a:lnTo>
                  <a:lnTo>
                    <a:pt x="2078066" y="1171752"/>
                  </a:lnTo>
                  <a:lnTo>
                    <a:pt x="2033316" y="1137279"/>
                  </a:lnTo>
                  <a:lnTo>
                    <a:pt x="1988339" y="1103124"/>
                  </a:lnTo>
                  <a:lnTo>
                    <a:pt x="1943137" y="1069290"/>
                  </a:lnTo>
                  <a:lnTo>
                    <a:pt x="1897711" y="1035776"/>
                  </a:lnTo>
                  <a:lnTo>
                    <a:pt x="1852065" y="1002584"/>
                  </a:lnTo>
                  <a:lnTo>
                    <a:pt x="1806200" y="969715"/>
                  </a:lnTo>
                  <a:lnTo>
                    <a:pt x="1760118" y="937170"/>
                  </a:lnTo>
                  <a:lnTo>
                    <a:pt x="1713820" y="904949"/>
                  </a:lnTo>
                  <a:lnTo>
                    <a:pt x="1667309" y="873054"/>
                  </a:lnTo>
                  <a:lnTo>
                    <a:pt x="1620587" y="841486"/>
                  </a:lnTo>
                  <a:lnTo>
                    <a:pt x="1573655" y="810246"/>
                  </a:lnTo>
                  <a:lnTo>
                    <a:pt x="1526516" y="779335"/>
                  </a:lnTo>
                  <a:lnTo>
                    <a:pt x="1479171" y="748753"/>
                  </a:lnTo>
                  <a:lnTo>
                    <a:pt x="1431623" y="718503"/>
                  </a:lnTo>
                  <a:lnTo>
                    <a:pt x="1383873" y="688583"/>
                  </a:lnTo>
                  <a:lnTo>
                    <a:pt x="1335923" y="658997"/>
                  </a:lnTo>
                  <a:lnTo>
                    <a:pt x="1287775" y="629744"/>
                  </a:lnTo>
                  <a:lnTo>
                    <a:pt x="1239431" y="600826"/>
                  </a:lnTo>
                  <a:lnTo>
                    <a:pt x="1190894" y="572244"/>
                  </a:lnTo>
                  <a:lnTo>
                    <a:pt x="1142164" y="543998"/>
                  </a:lnTo>
                  <a:lnTo>
                    <a:pt x="1093244" y="516090"/>
                  </a:lnTo>
                  <a:lnTo>
                    <a:pt x="1044136" y="488521"/>
                  </a:lnTo>
                  <a:lnTo>
                    <a:pt x="994841" y="461291"/>
                  </a:lnTo>
                  <a:lnTo>
                    <a:pt x="945363" y="434402"/>
                  </a:lnTo>
                  <a:lnTo>
                    <a:pt x="895701" y="407855"/>
                  </a:lnTo>
                  <a:lnTo>
                    <a:pt x="845860" y="381650"/>
                  </a:lnTo>
                  <a:lnTo>
                    <a:pt x="795839" y="355789"/>
                  </a:lnTo>
                  <a:lnTo>
                    <a:pt x="745643" y="330272"/>
                  </a:lnTo>
                  <a:lnTo>
                    <a:pt x="695271" y="305101"/>
                  </a:lnTo>
                  <a:lnTo>
                    <a:pt x="644727" y="280276"/>
                  </a:lnTo>
                  <a:lnTo>
                    <a:pt x="594011" y="255799"/>
                  </a:lnTo>
                  <a:lnTo>
                    <a:pt x="543127" y="231671"/>
                  </a:lnTo>
                  <a:lnTo>
                    <a:pt x="492076" y="207892"/>
                  </a:lnTo>
                  <a:lnTo>
                    <a:pt x="440860" y="184464"/>
                  </a:lnTo>
                  <a:lnTo>
                    <a:pt x="389481" y="161387"/>
                  </a:lnTo>
                  <a:lnTo>
                    <a:pt x="337940" y="138662"/>
                  </a:lnTo>
                  <a:lnTo>
                    <a:pt x="286241" y="116291"/>
                  </a:lnTo>
                  <a:lnTo>
                    <a:pt x="234384" y="94275"/>
                  </a:lnTo>
                  <a:lnTo>
                    <a:pt x="182371" y="72614"/>
                  </a:lnTo>
                  <a:lnTo>
                    <a:pt x="130205" y="51309"/>
                  </a:lnTo>
                  <a:lnTo>
                    <a:pt x="77888" y="30362"/>
                  </a:lnTo>
                  <a:lnTo>
                    <a:pt x="25421" y="9774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26B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1607828" y="861591"/>
              <a:ext cx="1204817" cy="485683"/>
            </a:xfrm>
            <a:custGeom>
              <a:avLst/>
              <a:gdLst/>
              <a:ahLst/>
              <a:cxnLst/>
              <a:rect l="l" t="t" r="r" b="b"/>
              <a:pathLst>
                <a:path w="2647950" h="1067435" extrusionOk="0">
                  <a:moveTo>
                    <a:pt x="1200661" y="0"/>
                  </a:moveTo>
                  <a:lnTo>
                    <a:pt x="1155563" y="232"/>
                  </a:lnTo>
                  <a:lnTo>
                    <a:pt x="1110462" y="1511"/>
                  </a:lnTo>
                  <a:lnTo>
                    <a:pt x="1065376" y="3836"/>
                  </a:lnTo>
                  <a:lnTo>
                    <a:pt x="1020325" y="7210"/>
                  </a:lnTo>
                  <a:lnTo>
                    <a:pt x="975329" y="11634"/>
                  </a:lnTo>
                  <a:lnTo>
                    <a:pt x="930407" y="17111"/>
                  </a:lnTo>
                  <a:lnTo>
                    <a:pt x="885577" y="23642"/>
                  </a:lnTo>
                  <a:lnTo>
                    <a:pt x="840861" y="31228"/>
                  </a:lnTo>
                  <a:lnTo>
                    <a:pt x="796276" y="39871"/>
                  </a:lnTo>
                  <a:lnTo>
                    <a:pt x="751842" y="49574"/>
                  </a:lnTo>
                  <a:lnTo>
                    <a:pt x="707580" y="60337"/>
                  </a:lnTo>
                  <a:lnTo>
                    <a:pt x="663507" y="72162"/>
                  </a:lnTo>
                  <a:lnTo>
                    <a:pt x="619643" y="85052"/>
                  </a:lnTo>
                  <a:lnTo>
                    <a:pt x="576009" y="99007"/>
                  </a:lnTo>
                  <a:lnTo>
                    <a:pt x="532623" y="114030"/>
                  </a:lnTo>
                  <a:lnTo>
                    <a:pt x="489504" y="130121"/>
                  </a:lnTo>
                  <a:lnTo>
                    <a:pt x="446672" y="147284"/>
                  </a:lnTo>
                  <a:lnTo>
                    <a:pt x="404146" y="165519"/>
                  </a:lnTo>
                  <a:lnTo>
                    <a:pt x="361946" y="184829"/>
                  </a:lnTo>
                  <a:lnTo>
                    <a:pt x="320091" y="205214"/>
                  </a:lnTo>
                  <a:lnTo>
                    <a:pt x="278601" y="226677"/>
                  </a:lnTo>
                  <a:lnTo>
                    <a:pt x="237494" y="249219"/>
                  </a:lnTo>
                  <a:lnTo>
                    <a:pt x="196791" y="272842"/>
                  </a:lnTo>
                  <a:lnTo>
                    <a:pt x="156510" y="297548"/>
                  </a:lnTo>
                  <a:lnTo>
                    <a:pt x="116671" y="323339"/>
                  </a:lnTo>
                  <a:lnTo>
                    <a:pt x="77293" y="350215"/>
                  </a:lnTo>
                  <a:lnTo>
                    <a:pt x="38396" y="378180"/>
                  </a:lnTo>
                  <a:lnTo>
                    <a:pt x="0" y="407234"/>
                  </a:lnTo>
                  <a:lnTo>
                    <a:pt x="46291" y="456447"/>
                  </a:lnTo>
                  <a:lnTo>
                    <a:pt x="79844" y="491249"/>
                  </a:lnTo>
                  <a:lnTo>
                    <a:pt x="114072" y="525049"/>
                  </a:lnTo>
                  <a:lnTo>
                    <a:pt x="148955" y="557844"/>
                  </a:lnTo>
                  <a:lnTo>
                    <a:pt x="184474" y="589634"/>
                  </a:lnTo>
                  <a:lnTo>
                    <a:pt x="220609" y="620416"/>
                  </a:lnTo>
                  <a:lnTo>
                    <a:pt x="257340" y="650189"/>
                  </a:lnTo>
                  <a:lnTo>
                    <a:pt x="294647" y="678951"/>
                  </a:lnTo>
                  <a:lnTo>
                    <a:pt x="332511" y="706700"/>
                  </a:lnTo>
                  <a:lnTo>
                    <a:pt x="370913" y="733435"/>
                  </a:lnTo>
                  <a:lnTo>
                    <a:pt x="409831" y="759153"/>
                  </a:lnTo>
                  <a:lnTo>
                    <a:pt x="449247" y="783853"/>
                  </a:lnTo>
                  <a:lnTo>
                    <a:pt x="489141" y="807534"/>
                  </a:lnTo>
                  <a:lnTo>
                    <a:pt x="529493" y="830193"/>
                  </a:lnTo>
                  <a:lnTo>
                    <a:pt x="570282" y="851829"/>
                  </a:lnTo>
                  <a:lnTo>
                    <a:pt x="611491" y="872439"/>
                  </a:lnTo>
                  <a:lnTo>
                    <a:pt x="653098" y="892024"/>
                  </a:lnTo>
                  <a:lnTo>
                    <a:pt x="695084" y="910579"/>
                  </a:lnTo>
                  <a:lnTo>
                    <a:pt x="737429" y="928105"/>
                  </a:lnTo>
                  <a:lnTo>
                    <a:pt x="780114" y="944599"/>
                  </a:lnTo>
                  <a:lnTo>
                    <a:pt x="823119" y="960059"/>
                  </a:lnTo>
                  <a:lnTo>
                    <a:pt x="866423" y="974484"/>
                  </a:lnTo>
                  <a:lnTo>
                    <a:pt x="910008" y="987872"/>
                  </a:lnTo>
                  <a:lnTo>
                    <a:pt x="953854" y="1000221"/>
                  </a:lnTo>
                  <a:lnTo>
                    <a:pt x="997940" y="1011529"/>
                  </a:lnTo>
                  <a:lnTo>
                    <a:pt x="1042247" y="1021795"/>
                  </a:lnTo>
                  <a:lnTo>
                    <a:pt x="1086755" y="1031017"/>
                  </a:lnTo>
                  <a:lnTo>
                    <a:pt x="1131445" y="1039193"/>
                  </a:lnTo>
                  <a:lnTo>
                    <a:pt x="1176296" y="1046322"/>
                  </a:lnTo>
                  <a:lnTo>
                    <a:pt x="1221290" y="1052401"/>
                  </a:lnTo>
                  <a:lnTo>
                    <a:pt x="1266406" y="1057429"/>
                  </a:lnTo>
                  <a:lnTo>
                    <a:pt x="1311624" y="1061405"/>
                  </a:lnTo>
                  <a:lnTo>
                    <a:pt x="1356925" y="1064326"/>
                  </a:lnTo>
                  <a:lnTo>
                    <a:pt x="1402289" y="1066191"/>
                  </a:lnTo>
                  <a:lnTo>
                    <a:pt x="1447697" y="1066998"/>
                  </a:lnTo>
                  <a:lnTo>
                    <a:pt x="1493128" y="1066746"/>
                  </a:lnTo>
                  <a:lnTo>
                    <a:pt x="1538562" y="1065432"/>
                  </a:lnTo>
                  <a:lnTo>
                    <a:pt x="1583981" y="1063055"/>
                  </a:lnTo>
                  <a:lnTo>
                    <a:pt x="1629364" y="1059613"/>
                  </a:lnTo>
                  <a:lnTo>
                    <a:pt x="1674691" y="1055104"/>
                  </a:lnTo>
                  <a:lnTo>
                    <a:pt x="1719944" y="1049527"/>
                  </a:lnTo>
                  <a:lnTo>
                    <a:pt x="1765101" y="1042880"/>
                  </a:lnTo>
                  <a:lnTo>
                    <a:pt x="1810143" y="1035161"/>
                  </a:lnTo>
                  <a:lnTo>
                    <a:pt x="1855051" y="1026369"/>
                  </a:lnTo>
                  <a:lnTo>
                    <a:pt x="1899805" y="1016501"/>
                  </a:lnTo>
                  <a:lnTo>
                    <a:pt x="1944385" y="1005556"/>
                  </a:lnTo>
                  <a:lnTo>
                    <a:pt x="1988771" y="993532"/>
                  </a:lnTo>
                  <a:lnTo>
                    <a:pt x="2032944" y="980428"/>
                  </a:lnTo>
                  <a:lnTo>
                    <a:pt x="2076883" y="966242"/>
                  </a:lnTo>
                  <a:lnTo>
                    <a:pt x="2120570" y="950972"/>
                  </a:lnTo>
                  <a:lnTo>
                    <a:pt x="2163984" y="934616"/>
                  </a:lnTo>
                  <a:lnTo>
                    <a:pt x="2207105" y="917172"/>
                  </a:lnTo>
                  <a:lnTo>
                    <a:pt x="2249914" y="898639"/>
                  </a:lnTo>
                  <a:lnTo>
                    <a:pt x="2292391" y="879016"/>
                  </a:lnTo>
                  <a:lnTo>
                    <a:pt x="2334517" y="858299"/>
                  </a:lnTo>
                  <a:lnTo>
                    <a:pt x="2376271" y="836489"/>
                  </a:lnTo>
                  <a:lnTo>
                    <a:pt x="2417634" y="813582"/>
                  </a:lnTo>
                  <a:lnTo>
                    <a:pt x="2458585" y="789577"/>
                  </a:lnTo>
                  <a:lnTo>
                    <a:pt x="2499107" y="764473"/>
                  </a:lnTo>
                  <a:lnTo>
                    <a:pt x="2539177" y="738267"/>
                  </a:lnTo>
                  <a:lnTo>
                    <a:pt x="2578778" y="710958"/>
                  </a:lnTo>
                  <a:lnTo>
                    <a:pt x="2617888" y="682545"/>
                  </a:lnTo>
                  <a:lnTo>
                    <a:pt x="2647343" y="660598"/>
                  </a:lnTo>
                  <a:lnTo>
                    <a:pt x="2626202" y="637258"/>
                  </a:lnTo>
                  <a:lnTo>
                    <a:pt x="2593441" y="601972"/>
                  </a:lnTo>
                  <a:lnTo>
                    <a:pt x="2559997" y="567671"/>
                  </a:lnTo>
                  <a:lnTo>
                    <a:pt x="2525891" y="534358"/>
                  </a:lnTo>
                  <a:lnTo>
                    <a:pt x="2491142" y="502035"/>
                  </a:lnTo>
                  <a:lnTo>
                    <a:pt x="2455769" y="470702"/>
                  </a:lnTo>
                  <a:lnTo>
                    <a:pt x="2419792" y="440362"/>
                  </a:lnTo>
                  <a:lnTo>
                    <a:pt x="2383230" y="411017"/>
                  </a:lnTo>
                  <a:lnTo>
                    <a:pt x="2346102" y="382668"/>
                  </a:lnTo>
                  <a:lnTo>
                    <a:pt x="2308428" y="355317"/>
                  </a:lnTo>
                  <a:lnTo>
                    <a:pt x="2270227" y="328966"/>
                  </a:lnTo>
                  <a:lnTo>
                    <a:pt x="2231519" y="303615"/>
                  </a:lnTo>
                  <a:lnTo>
                    <a:pt x="2192323" y="279268"/>
                  </a:lnTo>
                  <a:lnTo>
                    <a:pt x="2152658" y="255925"/>
                  </a:lnTo>
                  <a:lnTo>
                    <a:pt x="2112544" y="233589"/>
                  </a:lnTo>
                  <a:lnTo>
                    <a:pt x="2071999" y="212261"/>
                  </a:lnTo>
                  <a:lnTo>
                    <a:pt x="2031044" y="191942"/>
                  </a:lnTo>
                  <a:lnTo>
                    <a:pt x="1989698" y="172635"/>
                  </a:lnTo>
                  <a:lnTo>
                    <a:pt x="1947980" y="154341"/>
                  </a:lnTo>
                  <a:lnTo>
                    <a:pt x="1905910" y="137062"/>
                  </a:lnTo>
                  <a:lnTo>
                    <a:pt x="1863507" y="120799"/>
                  </a:lnTo>
                  <a:lnTo>
                    <a:pt x="1820790" y="105555"/>
                  </a:lnTo>
                  <a:lnTo>
                    <a:pt x="1777778" y="91331"/>
                  </a:lnTo>
                  <a:lnTo>
                    <a:pt x="1734492" y="78128"/>
                  </a:lnTo>
                  <a:lnTo>
                    <a:pt x="1690950" y="65949"/>
                  </a:lnTo>
                  <a:lnTo>
                    <a:pt x="1647171" y="54794"/>
                  </a:lnTo>
                  <a:lnTo>
                    <a:pt x="1603176" y="44666"/>
                  </a:lnTo>
                  <a:lnTo>
                    <a:pt x="1558984" y="35567"/>
                  </a:lnTo>
                  <a:lnTo>
                    <a:pt x="1514613" y="27498"/>
                  </a:lnTo>
                  <a:lnTo>
                    <a:pt x="1470084" y="20461"/>
                  </a:lnTo>
                  <a:lnTo>
                    <a:pt x="1425415" y="14457"/>
                  </a:lnTo>
                  <a:lnTo>
                    <a:pt x="1380627" y="9488"/>
                  </a:lnTo>
                  <a:lnTo>
                    <a:pt x="1335738" y="5556"/>
                  </a:lnTo>
                  <a:lnTo>
                    <a:pt x="1290767" y="2663"/>
                  </a:lnTo>
                  <a:lnTo>
                    <a:pt x="1245735" y="810"/>
                  </a:lnTo>
                  <a:lnTo>
                    <a:pt x="1200661" y="0"/>
                  </a:lnTo>
                  <a:close/>
                </a:path>
              </a:pathLst>
            </a:custGeom>
            <a:solidFill>
              <a:srgbClr val="01AF9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987001" y="1019324"/>
              <a:ext cx="388026" cy="908380"/>
            </a:xfrm>
            <a:custGeom>
              <a:avLst/>
              <a:gdLst/>
              <a:ahLst/>
              <a:cxnLst/>
              <a:rect l="l" t="t" r="r" b="b"/>
              <a:pathLst>
                <a:path w="852805" h="1996439" extrusionOk="0">
                  <a:moveTo>
                    <a:pt x="632836" y="0"/>
                  </a:moveTo>
                  <a:lnTo>
                    <a:pt x="574604" y="43221"/>
                  </a:lnTo>
                  <a:lnTo>
                    <a:pt x="537098" y="73292"/>
                  </a:lnTo>
                  <a:lnTo>
                    <a:pt x="500796" y="104358"/>
                  </a:lnTo>
                  <a:lnTo>
                    <a:pt x="465706" y="136386"/>
                  </a:lnTo>
                  <a:lnTo>
                    <a:pt x="431834" y="169342"/>
                  </a:lnTo>
                  <a:lnTo>
                    <a:pt x="399186" y="203194"/>
                  </a:lnTo>
                  <a:lnTo>
                    <a:pt x="367769" y="237908"/>
                  </a:lnTo>
                  <a:lnTo>
                    <a:pt x="337590" y="273452"/>
                  </a:lnTo>
                  <a:lnTo>
                    <a:pt x="308655" y="309792"/>
                  </a:lnTo>
                  <a:lnTo>
                    <a:pt x="280970" y="346895"/>
                  </a:lnTo>
                  <a:lnTo>
                    <a:pt x="254543" y="384729"/>
                  </a:lnTo>
                  <a:lnTo>
                    <a:pt x="229379" y="423260"/>
                  </a:lnTo>
                  <a:lnTo>
                    <a:pt x="205486" y="462455"/>
                  </a:lnTo>
                  <a:lnTo>
                    <a:pt x="182869" y="502281"/>
                  </a:lnTo>
                  <a:lnTo>
                    <a:pt x="161536" y="542705"/>
                  </a:lnTo>
                  <a:lnTo>
                    <a:pt x="141493" y="583694"/>
                  </a:lnTo>
                  <a:lnTo>
                    <a:pt x="122746" y="625214"/>
                  </a:lnTo>
                  <a:lnTo>
                    <a:pt x="105302" y="667234"/>
                  </a:lnTo>
                  <a:lnTo>
                    <a:pt x="89168" y="709719"/>
                  </a:lnTo>
                  <a:lnTo>
                    <a:pt x="74350" y="752638"/>
                  </a:lnTo>
                  <a:lnTo>
                    <a:pt x="60854" y="795956"/>
                  </a:lnTo>
                  <a:lnTo>
                    <a:pt x="48688" y="839640"/>
                  </a:lnTo>
                  <a:lnTo>
                    <a:pt x="37858" y="883658"/>
                  </a:lnTo>
                  <a:lnTo>
                    <a:pt x="28370" y="927976"/>
                  </a:lnTo>
                  <a:lnTo>
                    <a:pt x="20231" y="972562"/>
                  </a:lnTo>
                  <a:lnTo>
                    <a:pt x="13448" y="1017383"/>
                  </a:lnTo>
                  <a:lnTo>
                    <a:pt x="8026" y="1062404"/>
                  </a:lnTo>
                  <a:lnTo>
                    <a:pt x="3973" y="1107594"/>
                  </a:lnTo>
                  <a:lnTo>
                    <a:pt x="1296" y="1152920"/>
                  </a:lnTo>
                  <a:lnTo>
                    <a:pt x="0" y="1198347"/>
                  </a:lnTo>
                  <a:lnTo>
                    <a:pt x="92" y="1243843"/>
                  </a:lnTo>
                  <a:lnTo>
                    <a:pt x="1579" y="1289376"/>
                  </a:lnTo>
                  <a:lnTo>
                    <a:pt x="4467" y="1334911"/>
                  </a:lnTo>
                  <a:lnTo>
                    <a:pt x="8763" y="1380417"/>
                  </a:lnTo>
                  <a:lnTo>
                    <a:pt x="14474" y="1425859"/>
                  </a:lnTo>
                  <a:lnTo>
                    <a:pt x="21605" y="1471205"/>
                  </a:lnTo>
                  <a:lnTo>
                    <a:pt x="30165" y="1516422"/>
                  </a:lnTo>
                  <a:lnTo>
                    <a:pt x="40158" y="1561476"/>
                  </a:lnTo>
                  <a:lnTo>
                    <a:pt x="51592" y="1606336"/>
                  </a:lnTo>
                  <a:lnTo>
                    <a:pt x="64473" y="1650966"/>
                  </a:lnTo>
                  <a:lnTo>
                    <a:pt x="78808" y="1695336"/>
                  </a:lnTo>
                  <a:lnTo>
                    <a:pt x="94603" y="1739411"/>
                  </a:lnTo>
                  <a:lnTo>
                    <a:pt x="111865" y="1783158"/>
                  </a:lnTo>
                  <a:lnTo>
                    <a:pt x="130601" y="1826545"/>
                  </a:lnTo>
                  <a:lnTo>
                    <a:pt x="150817" y="1869537"/>
                  </a:lnTo>
                  <a:lnTo>
                    <a:pt x="172519" y="1912104"/>
                  </a:lnTo>
                  <a:lnTo>
                    <a:pt x="195714" y="1954210"/>
                  </a:lnTo>
                  <a:lnTo>
                    <a:pt x="220409" y="1995824"/>
                  </a:lnTo>
                  <a:lnTo>
                    <a:pt x="261737" y="1964631"/>
                  </a:lnTo>
                  <a:lnTo>
                    <a:pt x="300431" y="1934430"/>
                  </a:lnTo>
                  <a:lnTo>
                    <a:pt x="337878" y="1903186"/>
                  </a:lnTo>
                  <a:lnTo>
                    <a:pt x="374073" y="1870935"/>
                  </a:lnTo>
                  <a:lnTo>
                    <a:pt x="409007" y="1837712"/>
                  </a:lnTo>
                  <a:lnTo>
                    <a:pt x="442675" y="1803551"/>
                  </a:lnTo>
                  <a:lnTo>
                    <a:pt x="475069" y="1768487"/>
                  </a:lnTo>
                  <a:lnTo>
                    <a:pt x="506182" y="1732554"/>
                  </a:lnTo>
                  <a:lnTo>
                    <a:pt x="536008" y="1695787"/>
                  </a:lnTo>
                  <a:lnTo>
                    <a:pt x="564539" y="1658222"/>
                  </a:lnTo>
                  <a:lnTo>
                    <a:pt x="591769" y="1619893"/>
                  </a:lnTo>
                  <a:lnTo>
                    <a:pt x="617690" y="1580834"/>
                  </a:lnTo>
                  <a:lnTo>
                    <a:pt x="642297" y="1541080"/>
                  </a:lnTo>
                  <a:lnTo>
                    <a:pt x="665581" y="1500667"/>
                  </a:lnTo>
                  <a:lnTo>
                    <a:pt x="687537" y="1459629"/>
                  </a:lnTo>
                  <a:lnTo>
                    <a:pt x="708156" y="1418000"/>
                  </a:lnTo>
                  <a:lnTo>
                    <a:pt x="727433" y="1375815"/>
                  </a:lnTo>
                  <a:lnTo>
                    <a:pt x="745360" y="1333110"/>
                  </a:lnTo>
                  <a:lnTo>
                    <a:pt x="761931" y="1289918"/>
                  </a:lnTo>
                  <a:lnTo>
                    <a:pt x="777138" y="1246275"/>
                  </a:lnTo>
                  <a:lnTo>
                    <a:pt x="790975" y="1202216"/>
                  </a:lnTo>
                  <a:lnTo>
                    <a:pt x="803435" y="1157774"/>
                  </a:lnTo>
                  <a:lnTo>
                    <a:pt x="814510" y="1112986"/>
                  </a:lnTo>
                  <a:lnTo>
                    <a:pt x="824194" y="1067885"/>
                  </a:lnTo>
                  <a:lnTo>
                    <a:pt x="832480" y="1022506"/>
                  </a:lnTo>
                  <a:lnTo>
                    <a:pt x="839362" y="976884"/>
                  </a:lnTo>
                  <a:lnTo>
                    <a:pt x="844831" y="931054"/>
                  </a:lnTo>
                  <a:lnTo>
                    <a:pt x="848882" y="885051"/>
                  </a:lnTo>
                  <a:lnTo>
                    <a:pt x="851508" y="838909"/>
                  </a:lnTo>
                  <a:lnTo>
                    <a:pt x="852700" y="792664"/>
                  </a:lnTo>
                  <a:lnTo>
                    <a:pt x="852454" y="746349"/>
                  </a:lnTo>
                  <a:lnTo>
                    <a:pt x="850761" y="700000"/>
                  </a:lnTo>
                  <a:lnTo>
                    <a:pt x="847615" y="653651"/>
                  </a:lnTo>
                  <a:lnTo>
                    <a:pt x="843009" y="607337"/>
                  </a:lnTo>
                  <a:lnTo>
                    <a:pt x="836936" y="561093"/>
                  </a:lnTo>
                  <a:lnTo>
                    <a:pt x="829388" y="514953"/>
                  </a:lnTo>
                  <a:lnTo>
                    <a:pt x="820361" y="468953"/>
                  </a:lnTo>
                  <a:lnTo>
                    <a:pt x="809845" y="423127"/>
                  </a:lnTo>
                  <a:lnTo>
                    <a:pt x="797835" y="377510"/>
                  </a:lnTo>
                  <a:lnTo>
                    <a:pt x="784323" y="332136"/>
                  </a:lnTo>
                  <a:lnTo>
                    <a:pt x="769303" y="287041"/>
                  </a:lnTo>
                  <a:lnTo>
                    <a:pt x="752767" y="242259"/>
                  </a:lnTo>
                  <a:lnTo>
                    <a:pt x="734710" y="197825"/>
                  </a:lnTo>
                  <a:lnTo>
                    <a:pt x="715123" y="153773"/>
                  </a:lnTo>
                  <a:lnTo>
                    <a:pt x="694000" y="110138"/>
                  </a:lnTo>
                  <a:lnTo>
                    <a:pt x="671334" y="66956"/>
                  </a:lnTo>
                  <a:lnTo>
                    <a:pt x="647118" y="24261"/>
                  </a:lnTo>
                  <a:lnTo>
                    <a:pt x="632836" y="0"/>
                  </a:lnTo>
                  <a:close/>
                </a:path>
              </a:pathLst>
            </a:custGeom>
            <a:solidFill>
              <a:srgbClr val="01AF9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1462451" y="1026500"/>
              <a:ext cx="935828" cy="107480"/>
            </a:xfrm>
            <a:custGeom>
              <a:avLst/>
              <a:gdLst/>
              <a:ahLst/>
              <a:cxnLst/>
              <a:rect l="l" t="t" r="r" b="b"/>
              <a:pathLst>
                <a:path w="2056764" h="236219" extrusionOk="0">
                  <a:moveTo>
                    <a:pt x="0" y="0"/>
                  </a:moveTo>
                  <a:lnTo>
                    <a:pt x="2056356" y="236181"/>
                  </a:lnTo>
                </a:path>
              </a:pathLst>
            </a:custGeom>
            <a:noFill/>
            <a:ln w="9525" cap="flat" cmpd="sng">
              <a:solidFill>
                <a:srgbClr val="126B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1133803" y="861573"/>
              <a:ext cx="178844" cy="693420"/>
            </a:xfrm>
            <a:custGeom>
              <a:avLst/>
              <a:gdLst/>
              <a:ahLst/>
              <a:cxnLst/>
              <a:rect l="l" t="t" r="r" b="b"/>
              <a:pathLst>
                <a:path w="393064" h="1524000" extrusionOk="0">
                  <a:moveTo>
                    <a:pt x="392951" y="0"/>
                  </a:moveTo>
                  <a:lnTo>
                    <a:pt x="0" y="1523660"/>
                  </a:lnTo>
                </a:path>
              </a:pathLst>
            </a:custGeom>
            <a:noFill/>
            <a:ln w="9525" cap="flat" cmpd="sng">
              <a:solidFill>
                <a:srgbClr val="126B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1564290" y="1699079"/>
              <a:ext cx="1264047" cy="1264047"/>
            </a:xfrm>
            <a:custGeom>
              <a:avLst/>
              <a:gdLst/>
              <a:ahLst/>
              <a:cxnLst/>
              <a:rect l="l" t="t" r="r" b="b"/>
              <a:pathLst>
                <a:path w="2778125" h="2778125" extrusionOk="0">
                  <a:moveTo>
                    <a:pt x="1372494" y="0"/>
                  </a:moveTo>
                  <a:lnTo>
                    <a:pt x="1325431" y="1408"/>
                  </a:lnTo>
                  <a:lnTo>
                    <a:pt x="1278121" y="4423"/>
                  </a:lnTo>
                  <a:lnTo>
                    <a:pt x="1230590" y="9067"/>
                  </a:lnTo>
                  <a:lnTo>
                    <a:pt x="1183244" y="15312"/>
                  </a:lnTo>
                  <a:lnTo>
                    <a:pt x="1136480" y="23093"/>
                  </a:lnTo>
                  <a:lnTo>
                    <a:pt x="1090322" y="32383"/>
                  </a:lnTo>
                  <a:lnTo>
                    <a:pt x="1044793" y="43153"/>
                  </a:lnTo>
                  <a:lnTo>
                    <a:pt x="999915" y="55374"/>
                  </a:lnTo>
                  <a:lnTo>
                    <a:pt x="955712" y="69018"/>
                  </a:lnTo>
                  <a:lnTo>
                    <a:pt x="912205" y="84055"/>
                  </a:lnTo>
                  <a:lnTo>
                    <a:pt x="869418" y="100458"/>
                  </a:lnTo>
                  <a:lnTo>
                    <a:pt x="827373" y="118197"/>
                  </a:lnTo>
                  <a:lnTo>
                    <a:pt x="786094" y="137244"/>
                  </a:lnTo>
                  <a:lnTo>
                    <a:pt x="745602" y="157570"/>
                  </a:lnTo>
                  <a:lnTo>
                    <a:pt x="705920" y="179148"/>
                  </a:lnTo>
                  <a:lnTo>
                    <a:pt x="667072" y="201947"/>
                  </a:lnTo>
                  <a:lnTo>
                    <a:pt x="629080" y="225939"/>
                  </a:lnTo>
                  <a:lnTo>
                    <a:pt x="591967" y="251097"/>
                  </a:lnTo>
                  <a:lnTo>
                    <a:pt x="555755" y="277390"/>
                  </a:lnTo>
                  <a:lnTo>
                    <a:pt x="520468" y="304791"/>
                  </a:lnTo>
                  <a:lnTo>
                    <a:pt x="486128" y="333271"/>
                  </a:lnTo>
                  <a:lnTo>
                    <a:pt x="452757" y="362801"/>
                  </a:lnTo>
                  <a:lnTo>
                    <a:pt x="420379" y="393353"/>
                  </a:lnTo>
                  <a:lnTo>
                    <a:pt x="389016" y="424898"/>
                  </a:lnTo>
                  <a:lnTo>
                    <a:pt x="358691" y="457407"/>
                  </a:lnTo>
                  <a:lnTo>
                    <a:pt x="329426" y="490852"/>
                  </a:lnTo>
                  <a:lnTo>
                    <a:pt x="301246" y="525203"/>
                  </a:lnTo>
                  <a:lnTo>
                    <a:pt x="274171" y="560434"/>
                  </a:lnTo>
                  <a:lnTo>
                    <a:pt x="248225" y="596514"/>
                  </a:lnTo>
                  <a:lnTo>
                    <a:pt x="223431" y="633415"/>
                  </a:lnTo>
                  <a:lnTo>
                    <a:pt x="199812" y="671108"/>
                  </a:lnTo>
                  <a:lnTo>
                    <a:pt x="177389" y="709566"/>
                  </a:lnTo>
                  <a:lnTo>
                    <a:pt x="156187" y="748758"/>
                  </a:lnTo>
                  <a:lnTo>
                    <a:pt x="136227" y="788658"/>
                  </a:lnTo>
                  <a:lnTo>
                    <a:pt x="117532" y="829235"/>
                  </a:lnTo>
                  <a:lnTo>
                    <a:pt x="100126" y="870461"/>
                  </a:lnTo>
                  <a:lnTo>
                    <a:pt x="84030" y="912308"/>
                  </a:lnTo>
                  <a:lnTo>
                    <a:pt x="69268" y="954748"/>
                  </a:lnTo>
                  <a:lnTo>
                    <a:pt x="55863" y="997750"/>
                  </a:lnTo>
                  <a:lnTo>
                    <a:pt x="43836" y="1041288"/>
                  </a:lnTo>
                  <a:lnTo>
                    <a:pt x="33211" y="1085331"/>
                  </a:lnTo>
                  <a:lnTo>
                    <a:pt x="24011" y="1129852"/>
                  </a:lnTo>
                  <a:lnTo>
                    <a:pt x="16258" y="1174822"/>
                  </a:lnTo>
                  <a:lnTo>
                    <a:pt x="9975" y="1220212"/>
                  </a:lnTo>
                  <a:lnTo>
                    <a:pt x="5185" y="1265994"/>
                  </a:lnTo>
                  <a:lnTo>
                    <a:pt x="1911" y="1312138"/>
                  </a:lnTo>
                  <a:lnTo>
                    <a:pt x="175" y="1358617"/>
                  </a:lnTo>
                  <a:lnTo>
                    <a:pt x="0" y="1405402"/>
                  </a:lnTo>
                  <a:lnTo>
                    <a:pt x="1408" y="1452463"/>
                  </a:lnTo>
                  <a:lnTo>
                    <a:pt x="4423" y="1499773"/>
                  </a:lnTo>
                  <a:lnTo>
                    <a:pt x="9067" y="1547303"/>
                  </a:lnTo>
                  <a:lnTo>
                    <a:pt x="15312" y="1594650"/>
                  </a:lnTo>
                  <a:lnTo>
                    <a:pt x="23093" y="1641414"/>
                  </a:lnTo>
                  <a:lnTo>
                    <a:pt x="32383" y="1687571"/>
                  </a:lnTo>
                  <a:lnTo>
                    <a:pt x="43153" y="1733100"/>
                  </a:lnTo>
                  <a:lnTo>
                    <a:pt x="55374" y="1777978"/>
                  </a:lnTo>
                  <a:lnTo>
                    <a:pt x="69018" y="1822182"/>
                  </a:lnTo>
                  <a:lnTo>
                    <a:pt x="84055" y="1865688"/>
                  </a:lnTo>
                  <a:lnTo>
                    <a:pt x="100458" y="1908476"/>
                  </a:lnTo>
                  <a:lnTo>
                    <a:pt x="118197" y="1950520"/>
                  </a:lnTo>
                  <a:lnTo>
                    <a:pt x="137244" y="1991800"/>
                  </a:lnTo>
                  <a:lnTo>
                    <a:pt x="157571" y="2032292"/>
                  </a:lnTo>
                  <a:lnTo>
                    <a:pt x="179148" y="2071973"/>
                  </a:lnTo>
                  <a:lnTo>
                    <a:pt x="201947" y="2110821"/>
                  </a:lnTo>
                  <a:lnTo>
                    <a:pt x="225940" y="2148813"/>
                  </a:lnTo>
                  <a:lnTo>
                    <a:pt x="251097" y="2185927"/>
                  </a:lnTo>
                  <a:lnTo>
                    <a:pt x="277391" y="2222138"/>
                  </a:lnTo>
                  <a:lnTo>
                    <a:pt x="304792" y="2257426"/>
                  </a:lnTo>
                  <a:lnTo>
                    <a:pt x="333272" y="2291766"/>
                  </a:lnTo>
                  <a:lnTo>
                    <a:pt x="362802" y="2325137"/>
                  </a:lnTo>
                  <a:lnTo>
                    <a:pt x="393354" y="2357515"/>
                  </a:lnTo>
                  <a:lnTo>
                    <a:pt x="424899" y="2388878"/>
                  </a:lnTo>
                  <a:lnTo>
                    <a:pt x="457408" y="2419203"/>
                  </a:lnTo>
                  <a:lnTo>
                    <a:pt x="490853" y="2448467"/>
                  </a:lnTo>
                  <a:lnTo>
                    <a:pt x="525205" y="2476648"/>
                  </a:lnTo>
                  <a:lnTo>
                    <a:pt x="560435" y="2503723"/>
                  </a:lnTo>
                  <a:lnTo>
                    <a:pt x="596515" y="2529668"/>
                  </a:lnTo>
                  <a:lnTo>
                    <a:pt x="633416" y="2554462"/>
                  </a:lnTo>
                  <a:lnTo>
                    <a:pt x="671110" y="2578082"/>
                  </a:lnTo>
                  <a:lnTo>
                    <a:pt x="709568" y="2600504"/>
                  </a:lnTo>
                  <a:lnTo>
                    <a:pt x="748761" y="2621707"/>
                  </a:lnTo>
                  <a:lnTo>
                    <a:pt x="788660" y="2641667"/>
                  </a:lnTo>
                  <a:lnTo>
                    <a:pt x="829238" y="2660361"/>
                  </a:lnTo>
                  <a:lnTo>
                    <a:pt x="870465" y="2677768"/>
                  </a:lnTo>
                  <a:lnTo>
                    <a:pt x="912312" y="2693863"/>
                  </a:lnTo>
                  <a:lnTo>
                    <a:pt x="954752" y="2708625"/>
                  </a:lnTo>
                  <a:lnTo>
                    <a:pt x="997755" y="2722031"/>
                  </a:lnTo>
                  <a:lnTo>
                    <a:pt x="1041292" y="2734058"/>
                  </a:lnTo>
                  <a:lnTo>
                    <a:pt x="1085336" y="2744682"/>
                  </a:lnTo>
                  <a:lnTo>
                    <a:pt x="1129858" y="2753882"/>
                  </a:lnTo>
                  <a:lnTo>
                    <a:pt x="1174828" y="2761635"/>
                  </a:lnTo>
                  <a:lnTo>
                    <a:pt x="1220219" y="2767918"/>
                  </a:lnTo>
                  <a:lnTo>
                    <a:pt x="1266001" y="2772708"/>
                  </a:lnTo>
                  <a:lnTo>
                    <a:pt x="1312146" y="2775983"/>
                  </a:lnTo>
                  <a:lnTo>
                    <a:pt x="1358625" y="2777719"/>
                  </a:lnTo>
                  <a:lnTo>
                    <a:pt x="1405410" y="2777894"/>
                  </a:lnTo>
                  <a:lnTo>
                    <a:pt x="1452473" y="2776486"/>
                  </a:lnTo>
                  <a:lnTo>
                    <a:pt x="1499783" y="2773470"/>
                  </a:lnTo>
                  <a:lnTo>
                    <a:pt x="1547314" y="2768826"/>
                  </a:lnTo>
                  <a:lnTo>
                    <a:pt x="1594660" y="2762582"/>
                  </a:lnTo>
                  <a:lnTo>
                    <a:pt x="1641423" y="2754801"/>
                  </a:lnTo>
                  <a:lnTo>
                    <a:pt x="1687580" y="2745512"/>
                  </a:lnTo>
                  <a:lnTo>
                    <a:pt x="1733108" y="2734742"/>
                  </a:lnTo>
                  <a:lnTo>
                    <a:pt x="1777986" y="2722522"/>
                  </a:lnTo>
                  <a:lnTo>
                    <a:pt x="1822189" y="2708879"/>
                  </a:lnTo>
                  <a:lnTo>
                    <a:pt x="1865695" y="2693842"/>
                  </a:lnTo>
                  <a:lnTo>
                    <a:pt x="1908482" y="2677440"/>
                  </a:lnTo>
                  <a:lnTo>
                    <a:pt x="1950526" y="2659701"/>
                  </a:lnTo>
                  <a:lnTo>
                    <a:pt x="1991805" y="2640654"/>
                  </a:lnTo>
                  <a:lnTo>
                    <a:pt x="2032297" y="2620327"/>
                  </a:lnTo>
                  <a:lnTo>
                    <a:pt x="2071978" y="2598750"/>
                  </a:lnTo>
                  <a:lnTo>
                    <a:pt x="2110825" y="2575951"/>
                  </a:lnTo>
                  <a:lnTo>
                    <a:pt x="2148817" y="2551959"/>
                  </a:lnTo>
                  <a:lnTo>
                    <a:pt x="2185930" y="2526801"/>
                  </a:lnTo>
                  <a:lnTo>
                    <a:pt x="2222141" y="2500508"/>
                  </a:lnTo>
                  <a:lnTo>
                    <a:pt x="2257428" y="2473107"/>
                  </a:lnTo>
                  <a:lnTo>
                    <a:pt x="2291769" y="2444627"/>
                  </a:lnTo>
                  <a:lnTo>
                    <a:pt x="2325139" y="2415097"/>
                  </a:lnTo>
                  <a:lnTo>
                    <a:pt x="2357517" y="2384545"/>
                  </a:lnTo>
                  <a:lnTo>
                    <a:pt x="2388880" y="2353000"/>
                  </a:lnTo>
                  <a:lnTo>
                    <a:pt x="2419205" y="2320491"/>
                  </a:lnTo>
                  <a:lnTo>
                    <a:pt x="2448469" y="2287046"/>
                  </a:lnTo>
                  <a:lnTo>
                    <a:pt x="2476649" y="2252694"/>
                  </a:lnTo>
                  <a:lnTo>
                    <a:pt x="2503724" y="2217464"/>
                  </a:lnTo>
                  <a:lnTo>
                    <a:pt x="2529669" y="2181384"/>
                  </a:lnTo>
                  <a:lnTo>
                    <a:pt x="2554463" y="2144482"/>
                  </a:lnTo>
                  <a:lnTo>
                    <a:pt x="2578083" y="2106789"/>
                  </a:lnTo>
                  <a:lnTo>
                    <a:pt x="2600505" y="2068331"/>
                  </a:lnTo>
                  <a:lnTo>
                    <a:pt x="2621708" y="2029138"/>
                  </a:lnTo>
                  <a:lnTo>
                    <a:pt x="2641667" y="1989239"/>
                  </a:lnTo>
                  <a:lnTo>
                    <a:pt x="2660362" y="1948661"/>
                  </a:lnTo>
                  <a:lnTo>
                    <a:pt x="2677768" y="1907434"/>
                  </a:lnTo>
                  <a:lnTo>
                    <a:pt x="2693864" y="1865587"/>
                  </a:lnTo>
                  <a:lnTo>
                    <a:pt x="2708626" y="1823148"/>
                  </a:lnTo>
                  <a:lnTo>
                    <a:pt x="2722031" y="1780145"/>
                  </a:lnTo>
                  <a:lnTo>
                    <a:pt x="2734058" y="1736607"/>
                  </a:lnTo>
                  <a:lnTo>
                    <a:pt x="2744682" y="1692563"/>
                  </a:lnTo>
                  <a:lnTo>
                    <a:pt x="2753883" y="1648042"/>
                  </a:lnTo>
                  <a:lnTo>
                    <a:pt x="2761635" y="1603072"/>
                  </a:lnTo>
                  <a:lnTo>
                    <a:pt x="2767918" y="1557682"/>
                  </a:lnTo>
                  <a:lnTo>
                    <a:pt x="2772708" y="1511900"/>
                  </a:lnTo>
                  <a:lnTo>
                    <a:pt x="2775983" y="1465756"/>
                  </a:lnTo>
                  <a:lnTo>
                    <a:pt x="2777719" y="1419276"/>
                  </a:lnTo>
                  <a:lnTo>
                    <a:pt x="2777894" y="1372492"/>
                  </a:lnTo>
                  <a:lnTo>
                    <a:pt x="2776486" y="1325430"/>
                  </a:lnTo>
                  <a:lnTo>
                    <a:pt x="2773470" y="1278120"/>
                  </a:lnTo>
                  <a:lnTo>
                    <a:pt x="2768826" y="1230590"/>
                  </a:lnTo>
                  <a:lnTo>
                    <a:pt x="2762582" y="1183244"/>
                  </a:lnTo>
                  <a:lnTo>
                    <a:pt x="2754801" y="1136480"/>
                  </a:lnTo>
                  <a:lnTo>
                    <a:pt x="2745512" y="1090322"/>
                  </a:lnTo>
                  <a:lnTo>
                    <a:pt x="2734743" y="1044793"/>
                  </a:lnTo>
                  <a:lnTo>
                    <a:pt x="2722522" y="999915"/>
                  </a:lnTo>
                  <a:lnTo>
                    <a:pt x="2708879" y="955712"/>
                  </a:lnTo>
                  <a:lnTo>
                    <a:pt x="2693842" y="912205"/>
                  </a:lnTo>
                  <a:lnTo>
                    <a:pt x="2677440" y="869418"/>
                  </a:lnTo>
                  <a:lnTo>
                    <a:pt x="2659702" y="827373"/>
                  </a:lnTo>
                  <a:lnTo>
                    <a:pt x="2640655" y="786094"/>
                  </a:lnTo>
                  <a:lnTo>
                    <a:pt x="2620329" y="745602"/>
                  </a:lnTo>
                  <a:lnTo>
                    <a:pt x="2598752" y="705920"/>
                  </a:lnTo>
                  <a:lnTo>
                    <a:pt x="2575953" y="667072"/>
                  </a:lnTo>
                  <a:lnTo>
                    <a:pt x="2551961" y="629080"/>
                  </a:lnTo>
                  <a:lnTo>
                    <a:pt x="2526803" y="591967"/>
                  </a:lnTo>
                  <a:lnTo>
                    <a:pt x="2500510" y="555755"/>
                  </a:lnTo>
                  <a:lnTo>
                    <a:pt x="2473109" y="520468"/>
                  </a:lnTo>
                  <a:lnTo>
                    <a:pt x="2444630" y="486128"/>
                  </a:lnTo>
                  <a:lnTo>
                    <a:pt x="2415100" y="452757"/>
                  </a:lnTo>
                  <a:lnTo>
                    <a:pt x="2384548" y="420379"/>
                  </a:lnTo>
                  <a:lnTo>
                    <a:pt x="2353003" y="389016"/>
                  </a:lnTo>
                  <a:lnTo>
                    <a:pt x="2320494" y="358691"/>
                  </a:lnTo>
                  <a:lnTo>
                    <a:pt x="2287050" y="329426"/>
                  </a:lnTo>
                  <a:lnTo>
                    <a:pt x="2252698" y="301246"/>
                  </a:lnTo>
                  <a:lnTo>
                    <a:pt x="2217468" y="274171"/>
                  </a:lnTo>
                  <a:lnTo>
                    <a:pt x="2181388" y="248225"/>
                  </a:lnTo>
                  <a:lnTo>
                    <a:pt x="2144487" y="223431"/>
                  </a:lnTo>
                  <a:lnTo>
                    <a:pt x="2106793" y="199812"/>
                  </a:lnTo>
                  <a:lnTo>
                    <a:pt x="2068335" y="177389"/>
                  </a:lnTo>
                  <a:lnTo>
                    <a:pt x="2029143" y="156187"/>
                  </a:lnTo>
                  <a:lnTo>
                    <a:pt x="1989243" y="136227"/>
                  </a:lnTo>
                  <a:lnTo>
                    <a:pt x="1948666" y="117532"/>
                  </a:lnTo>
                  <a:lnTo>
                    <a:pt x="1907439" y="100126"/>
                  </a:lnTo>
                  <a:lnTo>
                    <a:pt x="1865592" y="84030"/>
                  </a:lnTo>
                  <a:lnTo>
                    <a:pt x="1823152" y="69268"/>
                  </a:lnTo>
                  <a:lnTo>
                    <a:pt x="1780149" y="55863"/>
                  </a:lnTo>
                  <a:lnTo>
                    <a:pt x="1736611" y="43836"/>
                  </a:lnTo>
                  <a:lnTo>
                    <a:pt x="1692568" y="33211"/>
                  </a:lnTo>
                  <a:lnTo>
                    <a:pt x="1648046" y="24011"/>
                  </a:lnTo>
                  <a:lnTo>
                    <a:pt x="1603076" y="16258"/>
                  </a:lnTo>
                  <a:lnTo>
                    <a:pt x="1557685" y="9975"/>
                  </a:lnTo>
                  <a:lnTo>
                    <a:pt x="1511903" y="5185"/>
                  </a:lnTo>
                  <a:lnTo>
                    <a:pt x="1465758" y="1911"/>
                  </a:lnTo>
                  <a:lnTo>
                    <a:pt x="1419279" y="175"/>
                  </a:lnTo>
                  <a:lnTo>
                    <a:pt x="1372494" y="0"/>
                  </a:lnTo>
                  <a:close/>
                </a:path>
              </a:pathLst>
            </a:custGeom>
            <a:solidFill>
              <a:srgbClr val="01AF9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1963819" y="2016801"/>
              <a:ext cx="490306" cy="219583"/>
            </a:xfrm>
            <a:custGeom>
              <a:avLst/>
              <a:gdLst/>
              <a:ahLst/>
              <a:cxnLst/>
              <a:rect l="l" t="t" r="r" b="b"/>
              <a:pathLst>
                <a:path w="1077595" h="482600" extrusionOk="0">
                  <a:moveTo>
                    <a:pt x="676115" y="423976"/>
                  </a:moveTo>
                  <a:lnTo>
                    <a:pt x="657109" y="434366"/>
                  </a:lnTo>
                  <a:lnTo>
                    <a:pt x="622331" y="450767"/>
                  </a:lnTo>
                  <a:lnTo>
                    <a:pt x="596192" y="468364"/>
                  </a:lnTo>
                  <a:lnTo>
                    <a:pt x="603102" y="482341"/>
                  </a:lnTo>
                  <a:lnTo>
                    <a:pt x="652460" y="482341"/>
                  </a:lnTo>
                  <a:lnTo>
                    <a:pt x="761050" y="482341"/>
                  </a:lnTo>
                  <a:lnTo>
                    <a:pt x="869639" y="482341"/>
                  </a:lnTo>
                  <a:lnTo>
                    <a:pt x="918998" y="482341"/>
                  </a:lnTo>
                  <a:lnTo>
                    <a:pt x="1077139" y="233375"/>
                  </a:lnTo>
                  <a:lnTo>
                    <a:pt x="1069152" y="220366"/>
                  </a:lnTo>
                  <a:lnTo>
                    <a:pt x="1038696" y="232345"/>
                  </a:lnTo>
                  <a:lnTo>
                    <a:pt x="1004391" y="251982"/>
                  </a:lnTo>
                  <a:lnTo>
                    <a:pt x="984860" y="261950"/>
                  </a:lnTo>
                  <a:lnTo>
                    <a:pt x="962263" y="228070"/>
                  </a:lnTo>
                  <a:lnTo>
                    <a:pt x="935135" y="182884"/>
                  </a:lnTo>
                  <a:lnTo>
                    <a:pt x="904709" y="133121"/>
                  </a:lnTo>
                  <a:lnTo>
                    <a:pt x="872215" y="85512"/>
                  </a:lnTo>
                  <a:lnTo>
                    <a:pt x="838886" y="46787"/>
                  </a:lnTo>
                  <a:lnTo>
                    <a:pt x="805954" y="23674"/>
                  </a:lnTo>
                  <a:lnTo>
                    <a:pt x="739350" y="6229"/>
                  </a:lnTo>
                  <a:lnTo>
                    <a:pt x="686440" y="2106"/>
                  </a:lnTo>
                  <a:lnTo>
                    <a:pt x="625530" y="234"/>
                  </a:lnTo>
                  <a:lnTo>
                    <a:pt x="560425" y="0"/>
                  </a:lnTo>
                  <a:lnTo>
                    <a:pt x="494928" y="790"/>
                  </a:lnTo>
                  <a:lnTo>
                    <a:pt x="432844" y="1994"/>
                  </a:lnTo>
                  <a:lnTo>
                    <a:pt x="377977" y="2998"/>
                  </a:lnTo>
                  <a:lnTo>
                    <a:pt x="334131" y="3190"/>
                  </a:lnTo>
                  <a:lnTo>
                    <a:pt x="305111" y="1958"/>
                  </a:lnTo>
                  <a:lnTo>
                    <a:pt x="262434" y="4297"/>
                  </a:lnTo>
                  <a:lnTo>
                    <a:pt x="223194" y="19984"/>
                  </a:lnTo>
                  <a:lnTo>
                    <a:pt x="187116" y="46471"/>
                  </a:lnTo>
                  <a:lnTo>
                    <a:pt x="153925" y="81210"/>
                  </a:lnTo>
                  <a:lnTo>
                    <a:pt x="123345" y="121654"/>
                  </a:lnTo>
                  <a:lnTo>
                    <a:pt x="95102" y="165255"/>
                  </a:lnTo>
                  <a:lnTo>
                    <a:pt x="68921" y="209466"/>
                  </a:lnTo>
                  <a:lnTo>
                    <a:pt x="44527" y="251740"/>
                  </a:lnTo>
                  <a:lnTo>
                    <a:pt x="21645" y="289528"/>
                  </a:lnTo>
                  <a:lnTo>
                    <a:pt x="0" y="320283"/>
                  </a:lnTo>
                  <a:lnTo>
                    <a:pt x="308796" y="482351"/>
                  </a:lnTo>
                  <a:lnTo>
                    <a:pt x="510979" y="164068"/>
                  </a:lnTo>
                  <a:lnTo>
                    <a:pt x="676115" y="423976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2196227" y="2236183"/>
              <a:ext cx="358845" cy="406806"/>
            </a:xfrm>
            <a:custGeom>
              <a:avLst/>
              <a:gdLst/>
              <a:ahLst/>
              <a:cxnLst/>
              <a:rect l="l" t="t" r="r" b="b"/>
              <a:pathLst>
                <a:path w="788670" h="894079" extrusionOk="0">
                  <a:moveTo>
                    <a:pt x="763924" y="400385"/>
                  </a:moveTo>
                  <a:lnTo>
                    <a:pt x="783436" y="363983"/>
                  </a:lnTo>
                  <a:lnTo>
                    <a:pt x="788093" y="323981"/>
                  </a:lnTo>
                  <a:lnTo>
                    <a:pt x="780588" y="281425"/>
                  </a:lnTo>
                  <a:lnTo>
                    <a:pt x="763616" y="237363"/>
                  </a:lnTo>
                  <a:lnTo>
                    <a:pt x="739871" y="192842"/>
                  </a:lnTo>
                  <a:lnTo>
                    <a:pt x="712047" y="148909"/>
                  </a:lnTo>
                  <a:lnTo>
                    <a:pt x="682838" y="106611"/>
                  </a:lnTo>
                  <a:lnTo>
                    <a:pt x="654939" y="66995"/>
                  </a:lnTo>
                  <a:lnTo>
                    <a:pt x="631043" y="31109"/>
                  </a:lnTo>
                  <a:lnTo>
                    <a:pt x="613845" y="0"/>
                  </a:lnTo>
                  <a:lnTo>
                    <a:pt x="305058" y="162068"/>
                  </a:lnTo>
                  <a:lnTo>
                    <a:pt x="507167" y="480383"/>
                  </a:lnTo>
                  <a:lnTo>
                    <a:pt x="176978" y="480414"/>
                  </a:lnTo>
                  <a:lnTo>
                    <a:pt x="176588" y="459429"/>
                  </a:lnTo>
                  <a:lnTo>
                    <a:pt x="178251" y="422586"/>
                  </a:lnTo>
                  <a:lnTo>
                    <a:pt x="174935" y="392328"/>
                  </a:lnTo>
                  <a:lnTo>
                    <a:pt x="159607" y="391098"/>
                  </a:lnTo>
                  <a:lnTo>
                    <a:pt x="134669" y="430376"/>
                  </a:lnTo>
                  <a:lnTo>
                    <a:pt x="79803" y="516790"/>
                  </a:lnTo>
                  <a:lnTo>
                    <a:pt x="24938" y="603204"/>
                  </a:lnTo>
                  <a:lnTo>
                    <a:pt x="0" y="642483"/>
                  </a:lnTo>
                  <a:lnTo>
                    <a:pt x="159607" y="893909"/>
                  </a:lnTo>
                  <a:lnTo>
                    <a:pt x="174913" y="892702"/>
                  </a:lnTo>
                  <a:lnTo>
                    <a:pt x="178262" y="862391"/>
                  </a:lnTo>
                  <a:lnTo>
                    <a:pt x="176627" y="825497"/>
                  </a:lnTo>
                  <a:lnTo>
                    <a:pt x="176978" y="804540"/>
                  </a:lnTo>
                  <a:lnTo>
                    <a:pt x="404301" y="804540"/>
                  </a:lnTo>
                  <a:lnTo>
                    <a:pt x="440096" y="803686"/>
                  </a:lnTo>
                  <a:lnTo>
                    <a:pt x="507932" y="770287"/>
                  </a:lnTo>
                  <a:lnTo>
                    <a:pt x="539911" y="741064"/>
                  </a:lnTo>
                  <a:lnTo>
                    <a:pt x="570555" y="705700"/>
                  </a:lnTo>
                  <a:lnTo>
                    <a:pt x="599833" y="665851"/>
                  </a:lnTo>
                  <a:lnTo>
                    <a:pt x="627715" y="623171"/>
                  </a:lnTo>
                  <a:lnTo>
                    <a:pt x="654169" y="579318"/>
                  </a:lnTo>
                  <a:lnTo>
                    <a:pt x="679163" y="535946"/>
                  </a:lnTo>
                  <a:lnTo>
                    <a:pt x="702667" y="494711"/>
                  </a:lnTo>
                  <a:lnTo>
                    <a:pt x="724649" y="457268"/>
                  </a:lnTo>
                  <a:lnTo>
                    <a:pt x="745079" y="425275"/>
                  </a:lnTo>
                  <a:lnTo>
                    <a:pt x="763924" y="400385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1837560" y="2236151"/>
              <a:ext cx="312039" cy="367801"/>
            </a:xfrm>
            <a:custGeom>
              <a:avLst/>
              <a:gdLst/>
              <a:ahLst/>
              <a:cxnLst/>
              <a:rect l="l" t="t" r="r" b="b"/>
              <a:pathLst>
                <a:path w="685800" h="808354" extrusionOk="0">
                  <a:moveTo>
                    <a:pt x="281227" y="480446"/>
                  </a:moveTo>
                  <a:lnTo>
                    <a:pt x="446300" y="220443"/>
                  </a:lnTo>
                  <a:lnTo>
                    <a:pt x="526193" y="262389"/>
                  </a:lnTo>
                  <a:lnTo>
                    <a:pt x="536043" y="257296"/>
                  </a:lnTo>
                  <a:lnTo>
                    <a:pt x="503070" y="189157"/>
                  </a:lnTo>
                  <a:lnTo>
                    <a:pt x="471692" y="139795"/>
                  </a:lnTo>
                  <a:lnTo>
                    <a:pt x="438017" y="89360"/>
                  </a:lnTo>
                  <a:lnTo>
                    <a:pt x="407768" y="44695"/>
                  </a:lnTo>
                  <a:lnTo>
                    <a:pt x="386668" y="12642"/>
                  </a:lnTo>
                  <a:lnTo>
                    <a:pt x="380438" y="41"/>
                  </a:lnTo>
                  <a:lnTo>
                    <a:pt x="64573" y="0"/>
                  </a:lnTo>
                  <a:lnTo>
                    <a:pt x="57648" y="13944"/>
                  </a:lnTo>
                  <a:lnTo>
                    <a:pt x="83771" y="31578"/>
                  </a:lnTo>
                  <a:lnTo>
                    <a:pt x="118529" y="48009"/>
                  </a:lnTo>
                  <a:lnTo>
                    <a:pt x="137514" y="58343"/>
                  </a:lnTo>
                  <a:lnTo>
                    <a:pt x="117293" y="92544"/>
                  </a:lnTo>
                  <a:lnTo>
                    <a:pt x="88061" y="135981"/>
                  </a:lnTo>
                  <a:lnTo>
                    <a:pt x="55767" y="184468"/>
                  </a:lnTo>
                  <a:lnTo>
                    <a:pt x="26360" y="233818"/>
                  </a:lnTo>
                  <a:lnTo>
                    <a:pt x="5788" y="279847"/>
                  </a:lnTo>
                  <a:lnTo>
                    <a:pt x="0" y="318367"/>
                  </a:lnTo>
                  <a:lnTo>
                    <a:pt x="2694" y="343661"/>
                  </a:lnTo>
                  <a:lnTo>
                    <a:pt x="16642" y="379652"/>
                  </a:lnTo>
                  <a:lnTo>
                    <a:pt x="39322" y="423610"/>
                  </a:lnTo>
                  <a:lnTo>
                    <a:pt x="68209" y="472803"/>
                  </a:lnTo>
                  <a:lnTo>
                    <a:pt x="100783" y="524502"/>
                  </a:lnTo>
                  <a:lnTo>
                    <a:pt x="134521" y="575976"/>
                  </a:lnTo>
                  <a:lnTo>
                    <a:pt x="166900" y="624494"/>
                  </a:lnTo>
                  <a:lnTo>
                    <a:pt x="195398" y="667327"/>
                  </a:lnTo>
                  <a:lnTo>
                    <a:pt x="217493" y="701744"/>
                  </a:lnTo>
                  <a:lnTo>
                    <a:pt x="230663" y="725014"/>
                  </a:lnTo>
                  <a:lnTo>
                    <a:pt x="252947" y="755699"/>
                  </a:lnTo>
                  <a:lnTo>
                    <a:pt x="284372" y="778013"/>
                  </a:lnTo>
                  <a:lnTo>
                    <a:pt x="323161" y="793183"/>
                  </a:lnTo>
                  <a:lnTo>
                    <a:pt x="367540" y="802436"/>
                  </a:lnTo>
                  <a:lnTo>
                    <a:pt x="415732" y="806998"/>
                  </a:lnTo>
                  <a:lnTo>
                    <a:pt x="465962" y="808098"/>
                  </a:lnTo>
                  <a:lnTo>
                    <a:pt x="516456" y="806960"/>
                  </a:lnTo>
                  <a:lnTo>
                    <a:pt x="565437" y="804813"/>
                  </a:lnTo>
                  <a:lnTo>
                    <a:pt x="611129" y="802883"/>
                  </a:lnTo>
                  <a:lnTo>
                    <a:pt x="651759" y="802397"/>
                  </a:lnTo>
                  <a:lnTo>
                    <a:pt x="685549" y="804582"/>
                  </a:lnTo>
                  <a:lnTo>
                    <a:pt x="685549" y="480456"/>
                  </a:lnTo>
                  <a:lnTo>
                    <a:pt x="281227" y="480446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29"/>
          <p:cNvSpPr txBox="1"/>
          <p:nvPr>
            <p:ph type="ctrTitle"/>
          </p:nvPr>
        </p:nvSpPr>
        <p:spPr>
          <a:xfrm>
            <a:off x="268605" y="51435"/>
            <a:ext cx="4971415" cy="64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E-waste challenge</a:t>
            </a:r>
            <a:endParaRPr lang="en-US"/>
          </a:p>
        </p:txBody>
      </p:sp>
      <p:sp>
        <p:nvSpPr>
          <p:cNvPr id="928" name="Google Shape;928;p29"/>
          <p:cNvSpPr txBox="1"/>
          <p:nvPr>
            <p:ph type="subTitle" idx="1"/>
          </p:nvPr>
        </p:nvSpPr>
        <p:spPr>
          <a:xfrm>
            <a:off x="251460" y="709930"/>
            <a:ext cx="8602345" cy="44056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Rise in Electronic Consumption &amp; Waste :</a:t>
            </a:r>
            <a:r>
              <a:rPr lang="en-US" sz="17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endParaRPr lang="en-US" sz="17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Fueled by technological advancements and economic growth</a:t>
            </a:r>
            <a:endParaRPr lang="en-US" sz="17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7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E-waste Growth</a:t>
            </a:r>
            <a:r>
              <a:rPr lang="en-US" sz="17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endParaRPr lang="en-US" sz="17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61.3 million metric tons </a:t>
            </a:r>
            <a:r>
              <a:rPr lang="en-US" sz="17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up from </a:t>
            </a:r>
            <a:r>
              <a:rPr lang="en-US" sz="17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53.6 million metric tons in 2019. Only 12.5% formally recycled.</a:t>
            </a:r>
            <a:endParaRPr lang="en-US" sz="17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7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Environmental &amp; Health Hazards:</a:t>
            </a:r>
            <a:endParaRPr lang="en-US" sz="1700" b="1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Toxic substances leaching into soil and water.</a:t>
            </a:r>
            <a:endParaRPr lang="en-US" sz="17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Informal recycling exposes workers to harmful chemicals, leading to severe health issues.</a:t>
            </a:r>
            <a:endParaRPr lang="en-US" sz="17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7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E-waste Tracking Concerns:</a:t>
            </a:r>
            <a:endParaRPr lang="en-US" sz="1700" b="1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No universal tracking system.</a:t>
            </a:r>
            <a:endParaRPr lang="en-US" sz="17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Rampant illegal dumping and trade.</a:t>
            </a:r>
            <a:endParaRPr lang="en-US" sz="17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General lack of public awareness.</a:t>
            </a:r>
            <a:endParaRPr lang="en-US" sz="17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7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17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Efforts needed in regulations, technology, and awareness to mitigate challenges.</a:t>
            </a:r>
            <a:endParaRPr lang="en-US" sz="17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33"/>
          <p:cNvSpPr txBox="1"/>
          <p:nvPr>
            <p:ph type="title"/>
          </p:nvPr>
        </p:nvSpPr>
        <p:spPr>
          <a:xfrm>
            <a:off x="2984500" y="2002790"/>
            <a:ext cx="5450205" cy="12376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>
                <a:solidFill>
                  <a:srgbClr val="0D678F"/>
                </a:solidFill>
              </a:rPr>
              <a:t>BELP - A Holistic Solution</a:t>
            </a:r>
            <a:endParaRPr lang="en-US">
              <a:solidFill>
                <a:srgbClr val="0D678F"/>
              </a:solidFill>
            </a:endParaRPr>
          </a:p>
        </p:txBody>
      </p:sp>
      <p:sp>
        <p:nvSpPr>
          <p:cNvPr id="1001" name="Google Shape;1001;p33"/>
          <p:cNvSpPr txBox="1"/>
          <p:nvPr>
            <p:ph type="ctrTitle" idx="2"/>
          </p:nvPr>
        </p:nvSpPr>
        <p:spPr>
          <a:xfrm>
            <a:off x="2984400" y="3364495"/>
            <a:ext cx="5450400" cy="33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400">
                <a:solidFill>
                  <a:srgbClr val="126B8F"/>
                </a:solidFill>
              </a:rPr>
              <a:t>Technology to the rescue!</a:t>
            </a:r>
            <a:endParaRPr lang="en-US" sz="1400">
              <a:solidFill>
                <a:srgbClr val="126B8F"/>
              </a:solidFill>
            </a:endParaRPr>
          </a:p>
        </p:txBody>
      </p:sp>
      <p:sp>
        <p:nvSpPr>
          <p:cNvPr id="1002" name="Google Shape;1002;p33"/>
          <p:cNvSpPr txBox="1"/>
          <p:nvPr>
            <p:ph type="title" idx="3"/>
          </p:nvPr>
        </p:nvSpPr>
        <p:spPr>
          <a:xfrm>
            <a:off x="2984400" y="917400"/>
            <a:ext cx="2469600" cy="123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02.</a:t>
            </a:r>
            <a:endParaRPr lang="en-US"/>
          </a:p>
        </p:txBody>
      </p:sp>
      <p:grpSp>
        <p:nvGrpSpPr>
          <p:cNvPr id="1003" name="Google Shape;1003;p33"/>
          <p:cNvGrpSpPr/>
          <p:nvPr/>
        </p:nvGrpSpPr>
        <p:grpSpPr>
          <a:xfrm>
            <a:off x="0" y="3721"/>
            <a:ext cx="2828337" cy="2959406"/>
            <a:chOff x="0" y="3721"/>
            <a:chExt cx="2828337" cy="2959406"/>
          </a:xfrm>
        </p:grpSpPr>
        <p:sp>
          <p:nvSpPr>
            <p:cNvPr id="1004" name="Google Shape;1004;p33"/>
            <p:cNvSpPr/>
            <p:nvPr/>
          </p:nvSpPr>
          <p:spPr>
            <a:xfrm>
              <a:off x="0" y="3721"/>
              <a:ext cx="2196986" cy="2320357"/>
            </a:xfrm>
            <a:custGeom>
              <a:avLst/>
              <a:gdLst/>
              <a:ahLst/>
              <a:cxnLst/>
              <a:rect l="l" t="t" r="r" b="b"/>
              <a:pathLst>
                <a:path w="4828540" h="5099685" extrusionOk="0">
                  <a:moveTo>
                    <a:pt x="4828219" y="5099477"/>
                  </a:moveTo>
                  <a:lnTo>
                    <a:pt x="4812365" y="5050834"/>
                  </a:lnTo>
                  <a:lnTo>
                    <a:pt x="4796234" y="5002358"/>
                  </a:lnTo>
                  <a:lnTo>
                    <a:pt x="4779828" y="4954049"/>
                  </a:lnTo>
                  <a:lnTo>
                    <a:pt x="4763149" y="4905910"/>
                  </a:lnTo>
                  <a:lnTo>
                    <a:pt x="4746196" y="4857939"/>
                  </a:lnTo>
                  <a:lnTo>
                    <a:pt x="4728973" y="4810139"/>
                  </a:lnTo>
                  <a:lnTo>
                    <a:pt x="4711478" y="4762509"/>
                  </a:lnTo>
                  <a:lnTo>
                    <a:pt x="4693715" y="4715049"/>
                  </a:lnTo>
                  <a:lnTo>
                    <a:pt x="4675683" y="4667762"/>
                  </a:lnTo>
                  <a:lnTo>
                    <a:pt x="4657385" y="4620646"/>
                  </a:lnTo>
                  <a:lnTo>
                    <a:pt x="4638820" y="4573703"/>
                  </a:lnTo>
                  <a:lnTo>
                    <a:pt x="4619991" y="4526933"/>
                  </a:lnTo>
                  <a:lnTo>
                    <a:pt x="4600899" y="4480338"/>
                  </a:lnTo>
                  <a:lnTo>
                    <a:pt x="4581544" y="4433916"/>
                  </a:lnTo>
                  <a:lnTo>
                    <a:pt x="4561928" y="4387670"/>
                  </a:lnTo>
                  <a:lnTo>
                    <a:pt x="4542051" y="4341600"/>
                  </a:lnTo>
                  <a:lnTo>
                    <a:pt x="4521916" y="4295706"/>
                  </a:lnTo>
                  <a:lnTo>
                    <a:pt x="4501523" y="4249988"/>
                  </a:lnTo>
                  <a:lnTo>
                    <a:pt x="4480874" y="4204448"/>
                  </a:lnTo>
                  <a:lnTo>
                    <a:pt x="4459969" y="4159087"/>
                  </a:lnTo>
                  <a:lnTo>
                    <a:pt x="4438810" y="4113903"/>
                  </a:lnTo>
                  <a:lnTo>
                    <a:pt x="4417397" y="4068899"/>
                  </a:lnTo>
                  <a:lnTo>
                    <a:pt x="4395733" y="4024075"/>
                  </a:lnTo>
                  <a:lnTo>
                    <a:pt x="4373818" y="3979431"/>
                  </a:lnTo>
                  <a:lnTo>
                    <a:pt x="4351653" y="3934968"/>
                  </a:lnTo>
                  <a:lnTo>
                    <a:pt x="4329239" y="3890687"/>
                  </a:lnTo>
                  <a:lnTo>
                    <a:pt x="4302320" y="3838374"/>
                  </a:lnTo>
                  <a:lnTo>
                    <a:pt x="4275054" y="3786318"/>
                  </a:lnTo>
                  <a:lnTo>
                    <a:pt x="4247443" y="3734521"/>
                  </a:lnTo>
                  <a:lnTo>
                    <a:pt x="4219490" y="3682983"/>
                  </a:lnTo>
                  <a:lnTo>
                    <a:pt x="4191196" y="3631706"/>
                  </a:lnTo>
                  <a:lnTo>
                    <a:pt x="4162564" y="3580691"/>
                  </a:lnTo>
                  <a:lnTo>
                    <a:pt x="4133595" y="3529938"/>
                  </a:lnTo>
                  <a:lnTo>
                    <a:pt x="4104290" y="3479449"/>
                  </a:lnTo>
                  <a:lnTo>
                    <a:pt x="4074653" y="3429224"/>
                  </a:lnTo>
                  <a:lnTo>
                    <a:pt x="4044685" y="3379265"/>
                  </a:lnTo>
                  <a:lnTo>
                    <a:pt x="4014388" y="3329572"/>
                  </a:lnTo>
                  <a:lnTo>
                    <a:pt x="3983763" y="3280146"/>
                  </a:lnTo>
                  <a:lnTo>
                    <a:pt x="3952814" y="3230989"/>
                  </a:lnTo>
                  <a:lnTo>
                    <a:pt x="3921541" y="3182102"/>
                  </a:lnTo>
                  <a:lnTo>
                    <a:pt x="3889946" y="3133485"/>
                  </a:lnTo>
                  <a:lnTo>
                    <a:pt x="3858033" y="3085139"/>
                  </a:lnTo>
                  <a:lnTo>
                    <a:pt x="3825801" y="3037066"/>
                  </a:lnTo>
                  <a:lnTo>
                    <a:pt x="3793255" y="2989266"/>
                  </a:lnTo>
                  <a:lnTo>
                    <a:pt x="3760394" y="2941741"/>
                  </a:lnTo>
                  <a:lnTo>
                    <a:pt x="3727222" y="2894491"/>
                  </a:lnTo>
                  <a:lnTo>
                    <a:pt x="3693740" y="2847517"/>
                  </a:lnTo>
                  <a:lnTo>
                    <a:pt x="3659950" y="2800821"/>
                  </a:lnTo>
                  <a:lnTo>
                    <a:pt x="3625854" y="2754403"/>
                  </a:lnTo>
                  <a:lnTo>
                    <a:pt x="3591455" y="2708264"/>
                  </a:lnTo>
                  <a:lnTo>
                    <a:pt x="3556753" y="2662406"/>
                  </a:lnTo>
                  <a:lnTo>
                    <a:pt x="3521751" y="2616829"/>
                  </a:lnTo>
                  <a:lnTo>
                    <a:pt x="3486451" y="2571534"/>
                  </a:lnTo>
                  <a:lnTo>
                    <a:pt x="3450854" y="2526523"/>
                  </a:lnTo>
                  <a:lnTo>
                    <a:pt x="3414963" y="2481796"/>
                  </a:lnTo>
                  <a:lnTo>
                    <a:pt x="3378780" y="2437354"/>
                  </a:lnTo>
                  <a:lnTo>
                    <a:pt x="3342306" y="2393198"/>
                  </a:lnTo>
                  <a:lnTo>
                    <a:pt x="3305544" y="2349330"/>
                  </a:lnTo>
                  <a:lnTo>
                    <a:pt x="3268495" y="2305750"/>
                  </a:lnTo>
                  <a:lnTo>
                    <a:pt x="3231161" y="2262459"/>
                  </a:lnTo>
                  <a:lnTo>
                    <a:pt x="3193545" y="2219458"/>
                  </a:lnTo>
                  <a:lnTo>
                    <a:pt x="3155648" y="2176749"/>
                  </a:lnTo>
                  <a:lnTo>
                    <a:pt x="3117472" y="2134332"/>
                  </a:lnTo>
                  <a:lnTo>
                    <a:pt x="3079018" y="2092208"/>
                  </a:lnTo>
                  <a:lnTo>
                    <a:pt x="3040290" y="2050378"/>
                  </a:lnTo>
                  <a:lnTo>
                    <a:pt x="3001289" y="2008843"/>
                  </a:lnTo>
                  <a:lnTo>
                    <a:pt x="2962017" y="1967604"/>
                  </a:lnTo>
                  <a:lnTo>
                    <a:pt x="2922475" y="1926663"/>
                  </a:lnTo>
                  <a:lnTo>
                    <a:pt x="2882666" y="1886019"/>
                  </a:lnTo>
                  <a:lnTo>
                    <a:pt x="2842591" y="1845675"/>
                  </a:lnTo>
                  <a:lnTo>
                    <a:pt x="2802253" y="1805631"/>
                  </a:lnTo>
                  <a:lnTo>
                    <a:pt x="2761654" y="1765888"/>
                  </a:lnTo>
                  <a:lnTo>
                    <a:pt x="2720795" y="1726447"/>
                  </a:lnTo>
                  <a:lnTo>
                    <a:pt x="2679678" y="1687309"/>
                  </a:lnTo>
                  <a:lnTo>
                    <a:pt x="2638305" y="1648475"/>
                  </a:lnTo>
                  <a:lnTo>
                    <a:pt x="2596679" y="1609946"/>
                  </a:lnTo>
                  <a:lnTo>
                    <a:pt x="2554801" y="1571723"/>
                  </a:lnTo>
                  <a:lnTo>
                    <a:pt x="2512672" y="1533807"/>
                  </a:lnTo>
                  <a:lnTo>
                    <a:pt x="2470296" y="1496199"/>
                  </a:lnTo>
                  <a:lnTo>
                    <a:pt x="2427674" y="1458901"/>
                  </a:lnTo>
                  <a:lnTo>
                    <a:pt x="2384807" y="1421912"/>
                  </a:lnTo>
                  <a:lnTo>
                    <a:pt x="2341698" y="1385234"/>
                  </a:lnTo>
                  <a:lnTo>
                    <a:pt x="2298349" y="1348868"/>
                  </a:lnTo>
                  <a:lnTo>
                    <a:pt x="2254762" y="1312815"/>
                  </a:lnTo>
                  <a:lnTo>
                    <a:pt x="2210938" y="1277076"/>
                  </a:lnTo>
                  <a:lnTo>
                    <a:pt x="2166879" y="1241652"/>
                  </a:lnTo>
                  <a:lnTo>
                    <a:pt x="2122588" y="1206544"/>
                  </a:lnTo>
                  <a:lnTo>
                    <a:pt x="2078066" y="1171752"/>
                  </a:lnTo>
                  <a:lnTo>
                    <a:pt x="2033316" y="1137279"/>
                  </a:lnTo>
                  <a:lnTo>
                    <a:pt x="1988339" y="1103124"/>
                  </a:lnTo>
                  <a:lnTo>
                    <a:pt x="1943137" y="1069290"/>
                  </a:lnTo>
                  <a:lnTo>
                    <a:pt x="1897711" y="1035776"/>
                  </a:lnTo>
                  <a:lnTo>
                    <a:pt x="1852065" y="1002584"/>
                  </a:lnTo>
                  <a:lnTo>
                    <a:pt x="1806200" y="969715"/>
                  </a:lnTo>
                  <a:lnTo>
                    <a:pt x="1760118" y="937170"/>
                  </a:lnTo>
                  <a:lnTo>
                    <a:pt x="1713820" y="904949"/>
                  </a:lnTo>
                  <a:lnTo>
                    <a:pt x="1667309" y="873054"/>
                  </a:lnTo>
                  <a:lnTo>
                    <a:pt x="1620587" y="841486"/>
                  </a:lnTo>
                  <a:lnTo>
                    <a:pt x="1573655" y="810246"/>
                  </a:lnTo>
                  <a:lnTo>
                    <a:pt x="1526516" y="779335"/>
                  </a:lnTo>
                  <a:lnTo>
                    <a:pt x="1479171" y="748753"/>
                  </a:lnTo>
                  <a:lnTo>
                    <a:pt x="1431623" y="718503"/>
                  </a:lnTo>
                  <a:lnTo>
                    <a:pt x="1383873" y="688583"/>
                  </a:lnTo>
                  <a:lnTo>
                    <a:pt x="1335923" y="658997"/>
                  </a:lnTo>
                  <a:lnTo>
                    <a:pt x="1287775" y="629744"/>
                  </a:lnTo>
                  <a:lnTo>
                    <a:pt x="1239431" y="600826"/>
                  </a:lnTo>
                  <a:lnTo>
                    <a:pt x="1190894" y="572244"/>
                  </a:lnTo>
                  <a:lnTo>
                    <a:pt x="1142164" y="543998"/>
                  </a:lnTo>
                  <a:lnTo>
                    <a:pt x="1093244" y="516090"/>
                  </a:lnTo>
                  <a:lnTo>
                    <a:pt x="1044136" y="488521"/>
                  </a:lnTo>
                  <a:lnTo>
                    <a:pt x="994841" y="461291"/>
                  </a:lnTo>
                  <a:lnTo>
                    <a:pt x="945363" y="434402"/>
                  </a:lnTo>
                  <a:lnTo>
                    <a:pt x="895701" y="407855"/>
                  </a:lnTo>
                  <a:lnTo>
                    <a:pt x="845860" y="381650"/>
                  </a:lnTo>
                  <a:lnTo>
                    <a:pt x="795839" y="355789"/>
                  </a:lnTo>
                  <a:lnTo>
                    <a:pt x="745643" y="330272"/>
                  </a:lnTo>
                  <a:lnTo>
                    <a:pt x="695271" y="305101"/>
                  </a:lnTo>
                  <a:lnTo>
                    <a:pt x="644727" y="280276"/>
                  </a:lnTo>
                  <a:lnTo>
                    <a:pt x="594011" y="255799"/>
                  </a:lnTo>
                  <a:lnTo>
                    <a:pt x="543127" y="231671"/>
                  </a:lnTo>
                  <a:lnTo>
                    <a:pt x="492076" y="207892"/>
                  </a:lnTo>
                  <a:lnTo>
                    <a:pt x="440860" y="184464"/>
                  </a:lnTo>
                  <a:lnTo>
                    <a:pt x="389481" y="161387"/>
                  </a:lnTo>
                  <a:lnTo>
                    <a:pt x="337940" y="138662"/>
                  </a:lnTo>
                  <a:lnTo>
                    <a:pt x="286241" y="116291"/>
                  </a:lnTo>
                  <a:lnTo>
                    <a:pt x="234384" y="94275"/>
                  </a:lnTo>
                  <a:lnTo>
                    <a:pt x="182371" y="72614"/>
                  </a:lnTo>
                  <a:lnTo>
                    <a:pt x="130205" y="51309"/>
                  </a:lnTo>
                  <a:lnTo>
                    <a:pt x="77888" y="30362"/>
                  </a:lnTo>
                  <a:lnTo>
                    <a:pt x="25421" y="9774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26B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1607828" y="861591"/>
              <a:ext cx="1204817" cy="485683"/>
            </a:xfrm>
            <a:custGeom>
              <a:avLst/>
              <a:gdLst/>
              <a:ahLst/>
              <a:cxnLst/>
              <a:rect l="l" t="t" r="r" b="b"/>
              <a:pathLst>
                <a:path w="2647950" h="1067435" extrusionOk="0">
                  <a:moveTo>
                    <a:pt x="1200661" y="0"/>
                  </a:moveTo>
                  <a:lnTo>
                    <a:pt x="1155563" y="232"/>
                  </a:lnTo>
                  <a:lnTo>
                    <a:pt x="1110462" y="1511"/>
                  </a:lnTo>
                  <a:lnTo>
                    <a:pt x="1065376" y="3836"/>
                  </a:lnTo>
                  <a:lnTo>
                    <a:pt x="1020325" y="7210"/>
                  </a:lnTo>
                  <a:lnTo>
                    <a:pt x="975329" y="11634"/>
                  </a:lnTo>
                  <a:lnTo>
                    <a:pt x="930407" y="17111"/>
                  </a:lnTo>
                  <a:lnTo>
                    <a:pt x="885577" y="23642"/>
                  </a:lnTo>
                  <a:lnTo>
                    <a:pt x="840861" y="31228"/>
                  </a:lnTo>
                  <a:lnTo>
                    <a:pt x="796276" y="39871"/>
                  </a:lnTo>
                  <a:lnTo>
                    <a:pt x="751842" y="49574"/>
                  </a:lnTo>
                  <a:lnTo>
                    <a:pt x="707580" y="60337"/>
                  </a:lnTo>
                  <a:lnTo>
                    <a:pt x="663507" y="72162"/>
                  </a:lnTo>
                  <a:lnTo>
                    <a:pt x="619643" y="85052"/>
                  </a:lnTo>
                  <a:lnTo>
                    <a:pt x="576009" y="99007"/>
                  </a:lnTo>
                  <a:lnTo>
                    <a:pt x="532623" y="114030"/>
                  </a:lnTo>
                  <a:lnTo>
                    <a:pt x="489504" y="130121"/>
                  </a:lnTo>
                  <a:lnTo>
                    <a:pt x="446672" y="147284"/>
                  </a:lnTo>
                  <a:lnTo>
                    <a:pt x="404146" y="165519"/>
                  </a:lnTo>
                  <a:lnTo>
                    <a:pt x="361946" y="184829"/>
                  </a:lnTo>
                  <a:lnTo>
                    <a:pt x="320091" y="205214"/>
                  </a:lnTo>
                  <a:lnTo>
                    <a:pt x="278601" y="226677"/>
                  </a:lnTo>
                  <a:lnTo>
                    <a:pt x="237494" y="249219"/>
                  </a:lnTo>
                  <a:lnTo>
                    <a:pt x="196791" y="272842"/>
                  </a:lnTo>
                  <a:lnTo>
                    <a:pt x="156510" y="297548"/>
                  </a:lnTo>
                  <a:lnTo>
                    <a:pt x="116671" y="323339"/>
                  </a:lnTo>
                  <a:lnTo>
                    <a:pt x="77293" y="350215"/>
                  </a:lnTo>
                  <a:lnTo>
                    <a:pt x="38396" y="378180"/>
                  </a:lnTo>
                  <a:lnTo>
                    <a:pt x="0" y="407234"/>
                  </a:lnTo>
                  <a:lnTo>
                    <a:pt x="46291" y="456447"/>
                  </a:lnTo>
                  <a:lnTo>
                    <a:pt x="79844" y="491249"/>
                  </a:lnTo>
                  <a:lnTo>
                    <a:pt x="114072" y="525049"/>
                  </a:lnTo>
                  <a:lnTo>
                    <a:pt x="148955" y="557844"/>
                  </a:lnTo>
                  <a:lnTo>
                    <a:pt x="184474" y="589634"/>
                  </a:lnTo>
                  <a:lnTo>
                    <a:pt x="220609" y="620416"/>
                  </a:lnTo>
                  <a:lnTo>
                    <a:pt x="257340" y="650189"/>
                  </a:lnTo>
                  <a:lnTo>
                    <a:pt x="294647" y="678951"/>
                  </a:lnTo>
                  <a:lnTo>
                    <a:pt x="332511" y="706700"/>
                  </a:lnTo>
                  <a:lnTo>
                    <a:pt x="370913" y="733435"/>
                  </a:lnTo>
                  <a:lnTo>
                    <a:pt x="409831" y="759153"/>
                  </a:lnTo>
                  <a:lnTo>
                    <a:pt x="449247" y="783853"/>
                  </a:lnTo>
                  <a:lnTo>
                    <a:pt x="489141" y="807534"/>
                  </a:lnTo>
                  <a:lnTo>
                    <a:pt x="529493" y="830193"/>
                  </a:lnTo>
                  <a:lnTo>
                    <a:pt x="570282" y="851829"/>
                  </a:lnTo>
                  <a:lnTo>
                    <a:pt x="611491" y="872439"/>
                  </a:lnTo>
                  <a:lnTo>
                    <a:pt x="653098" y="892024"/>
                  </a:lnTo>
                  <a:lnTo>
                    <a:pt x="695084" y="910579"/>
                  </a:lnTo>
                  <a:lnTo>
                    <a:pt x="737429" y="928105"/>
                  </a:lnTo>
                  <a:lnTo>
                    <a:pt x="780114" y="944599"/>
                  </a:lnTo>
                  <a:lnTo>
                    <a:pt x="823119" y="960059"/>
                  </a:lnTo>
                  <a:lnTo>
                    <a:pt x="866423" y="974484"/>
                  </a:lnTo>
                  <a:lnTo>
                    <a:pt x="910008" y="987872"/>
                  </a:lnTo>
                  <a:lnTo>
                    <a:pt x="953854" y="1000221"/>
                  </a:lnTo>
                  <a:lnTo>
                    <a:pt x="997940" y="1011529"/>
                  </a:lnTo>
                  <a:lnTo>
                    <a:pt x="1042247" y="1021795"/>
                  </a:lnTo>
                  <a:lnTo>
                    <a:pt x="1086755" y="1031017"/>
                  </a:lnTo>
                  <a:lnTo>
                    <a:pt x="1131445" y="1039193"/>
                  </a:lnTo>
                  <a:lnTo>
                    <a:pt x="1176296" y="1046322"/>
                  </a:lnTo>
                  <a:lnTo>
                    <a:pt x="1221290" y="1052401"/>
                  </a:lnTo>
                  <a:lnTo>
                    <a:pt x="1266406" y="1057429"/>
                  </a:lnTo>
                  <a:lnTo>
                    <a:pt x="1311624" y="1061405"/>
                  </a:lnTo>
                  <a:lnTo>
                    <a:pt x="1356925" y="1064326"/>
                  </a:lnTo>
                  <a:lnTo>
                    <a:pt x="1402289" y="1066191"/>
                  </a:lnTo>
                  <a:lnTo>
                    <a:pt x="1447697" y="1066998"/>
                  </a:lnTo>
                  <a:lnTo>
                    <a:pt x="1493128" y="1066746"/>
                  </a:lnTo>
                  <a:lnTo>
                    <a:pt x="1538562" y="1065432"/>
                  </a:lnTo>
                  <a:lnTo>
                    <a:pt x="1583981" y="1063055"/>
                  </a:lnTo>
                  <a:lnTo>
                    <a:pt x="1629364" y="1059613"/>
                  </a:lnTo>
                  <a:lnTo>
                    <a:pt x="1674691" y="1055104"/>
                  </a:lnTo>
                  <a:lnTo>
                    <a:pt x="1719944" y="1049527"/>
                  </a:lnTo>
                  <a:lnTo>
                    <a:pt x="1765101" y="1042880"/>
                  </a:lnTo>
                  <a:lnTo>
                    <a:pt x="1810143" y="1035161"/>
                  </a:lnTo>
                  <a:lnTo>
                    <a:pt x="1855051" y="1026369"/>
                  </a:lnTo>
                  <a:lnTo>
                    <a:pt x="1899805" y="1016501"/>
                  </a:lnTo>
                  <a:lnTo>
                    <a:pt x="1944385" y="1005556"/>
                  </a:lnTo>
                  <a:lnTo>
                    <a:pt x="1988771" y="993532"/>
                  </a:lnTo>
                  <a:lnTo>
                    <a:pt x="2032944" y="980428"/>
                  </a:lnTo>
                  <a:lnTo>
                    <a:pt x="2076883" y="966242"/>
                  </a:lnTo>
                  <a:lnTo>
                    <a:pt x="2120570" y="950972"/>
                  </a:lnTo>
                  <a:lnTo>
                    <a:pt x="2163984" y="934616"/>
                  </a:lnTo>
                  <a:lnTo>
                    <a:pt x="2207105" y="917172"/>
                  </a:lnTo>
                  <a:lnTo>
                    <a:pt x="2249914" y="898639"/>
                  </a:lnTo>
                  <a:lnTo>
                    <a:pt x="2292391" y="879016"/>
                  </a:lnTo>
                  <a:lnTo>
                    <a:pt x="2334517" y="858299"/>
                  </a:lnTo>
                  <a:lnTo>
                    <a:pt x="2376271" y="836489"/>
                  </a:lnTo>
                  <a:lnTo>
                    <a:pt x="2417634" y="813582"/>
                  </a:lnTo>
                  <a:lnTo>
                    <a:pt x="2458585" y="789577"/>
                  </a:lnTo>
                  <a:lnTo>
                    <a:pt x="2499107" y="764473"/>
                  </a:lnTo>
                  <a:lnTo>
                    <a:pt x="2539177" y="738267"/>
                  </a:lnTo>
                  <a:lnTo>
                    <a:pt x="2578778" y="710958"/>
                  </a:lnTo>
                  <a:lnTo>
                    <a:pt x="2617888" y="682545"/>
                  </a:lnTo>
                  <a:lnTo>
                    <a:pt x="2647343" y="660598"/>
                  </a:lnTo>
                  <a:lnTo>
                    <a:pt x="2626202" y="637258"/>
                  </a:lnTo>
                  <a:lnTo>
                    <a:pt x="2593441" y="601972"/>
                  </a:lnTo>
                  <a:lnTo>
                    <a:pt x="2559997" y="567671"/>
                  </a:lnTo>
                  <a:lnTo>
                    <a:pt x="2525891" y="534358"/>
                  </a:lnTo>
                  <a:lnTo>
                    <a:pt x="2491142" y="502035"/>
                  </a:lnTo>
                  <a:lnTo>
                    <a:pt x="2455769" y="470702"/>
                  </a:lnTo>
                  <a:lnTo>
                    <a:pt x="2419792" y="440362"/>
                  </a:lnTo>
                  <a:lnTo>
                    <a:pt x="2383230" y="411017"/>
                  </a:lnTo>
                  <a:lnTo>
                    <a:pt x="2346102" y="382668"/>
                  </a:lnTo>
                  <a:lnTo>
                    <a:pt x="2308428" y="355317"/>
                  </a:lnTo>
                  <a:lnTo>
                    <a:pt x="2270227" y="328966"/>
                  </a:lnTo>
                  <a:lnTo>
                    <a:pt x="2231519" y="303615"/>
                  </a:lnTo>
                  <a:lnTo>
                    <a:pt x="2192323" y="279268"/>
                  </a:lnTo>
                  <a:lnTo>
                    <a:pt x="2152658" y="255925"/>
                  </a:lnTo>
                  <a:lnTo>
                    <a:pt x="2112544" y="233589"/>
                  </a:lnTo>
                  <a:lnTo>
                    <a:pt x="2071999" y="212261"/>
                  </a:lnTo>
                  <a:lnTo>
                    <a:pt x="2031044" y="191942"/>
                  </a:lnTo>
                  <a:lnTo>
                    <a:pt x="1989698" y="172635"/>
                  </a:lnTo>
                  <a:lnTo>
                    <a:pt x="1947980" y="154341"/>
                  </a:lnTo>
                  <a:lnTo>
                    <a:pt x="1905910" y="137062"/>
                  </a:lnTo>
                  <a:lnTo>
                    <a:pt x="1863507" y="120799"/>
                  </a:lnTo>
                  <a:lnTo>
                    <a:pt x="1820790" y="105555"/>
                  </a:lnTo>
                  <a:lnTo>
                    <a:pt x="1777778" y="91331"/>
                  </a:lnTo>
                  <a:lnTo>
                    <a:pt x="1734492" y="78128"/>
                  </a:lnTo>
                  <a:lnTo>
                    <a:pt x="1690950" y="65949"/>
                  </a:lnTo>
                  <a:lnTo>
                    <a:pt x="1647171" y="54794"/>
                  </a:lnTo>
                  <a:lnTo>
                    <a:pt x="1603176" y="44666"/>
                  </a:lnTo>
                  <a:lnTo>
                    <a:pt x="1558984" y="35567"/>
                  </a:lnTo>
                  <a:lnTo>
                    <a:pt x="1514613" y="27498"/>
                  </a:lnTo>
                  <a:lnTo>
                    <a:pt x="1470084" y="20461"/>
                  </a:lnTo>
                  <a:lnTo>
                    <a:pt x="1425415" y="14457"/>
                  </a:lnTo>
                  <a:lnTo>
                    <a:pt x="1380627" y="9488"/>
                  </a:lnTo>
                  <a:lnTo>
                    <a:pt x="1335738" y="5556"/>
                  </a:lnTo>
                  <a:lnTo>
                    <a:pt x="1290767" y="2663"/>
                  </a:lnTo>
                  <a:lnTo>
                    <a:pt x="1245735" y="810"/>
                  </a:lnTo>
                  <a:lnTo>
                    <a:pt x="1200661" y="0"/>
                  </a:lnTo>
                  <a:close/>
                </a:path>
              </a:pathLst>
            </a:custGeom>
            <a:solidFill>
              <a:srgbClr val="01AF9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987001" y="1019324"/>
              <a:ext cx="388026" cy="908380"/>
            </a:xfrm>
            <a:custGeom>
              <a:avLst/>
              <a:gdLst/>
              <a:ahLst/>
              <a:cxnLst/>
              <a:rect l="l" t="t" r="r" b="b"/>
              <a:pathLst>
                <a:path w="852805" h="1996439" extrusionOk="0">
                  <a:moveTo>
                    <a:pt x="632836" y="0"/>
                  </a:moveTo>
                  <a:lnTo>
                    <a:pt x="574604" y="43221"/>
                  </a:lnTo>
                  <a:lnTo>
                    <a:pt x="537098" y="73292"/>
                  </a:lnTo>
                  <a:lnTo>
                    <a:pt x="500796" y="104358"/>
                  </a:lnTo>
                  <a:lnTo>
                    <a:pt x="465706" y="136386"/>
                  </a:lnTo>
                  <a:lnTo>
                    <a:pt x="431834" y="169342"/>
                  </a:lnTo>
                  <a:lnTo>
                    <a:pt x="399186" y="203194"/>
                  </a:lnTo>
                  <a:lnTo>
                    <a:pt x="367769" y="237908"/>
                  </a:lnTo>
                  <a:lnTo>
                    <a:pt x="337590" y="273452"/>
                  </a:lnTo>
                  <a:lnTo>
                    <a:pt x="308655" y="309792"/>
                  </a:lnTo>
                  <a:lnTo>
                    <a:pt x="280970" y="346895"/>
                  </a:lnTo>
                  <a:lnTo>
                    <a:pt x="254543" y="384729"/>
                  </a:lnTo>
                  <a:lnTo>
                    <a:pt x="229379" y="423260"/>
                  </a:lnTo>
                  <a:lnTo>
                    <a:pt x="205486" y="462455"/>
                  </a:lnTo>
                  <a:lnTo>
                    <a:pt x="182869" y="502281"/>
                  </a:lnTo>
                  <a:lnTo>
                    <a:pt x="161536" y="542705"/>
                  </a:lnTo>
                  <a:lnTo>
                    <a:pt x="141493" y="583694"/>
                  </a:lnTo>
                  <a:lnTo>
                    <a:pt x="122746" y="625214"/>
                  </a:lnTo>
                  <a:lnTo>
                    <a:pt x="105302" y="667234"/>
                  </a:lnTo>
                  <a:lnTo>
                    <a:pt x="89168" y="709719"/>
                  </a:lnTo>
                  <a:lnTo>
                    <a:pt x="74350" y="752638"/>
                  </a:lnTo>
                  <a:lnTo>
                    <a:pt x="60854" y="795956"/>
                  </a:lnTo>
                  <a:lnTo>
                    <a:pt x="48688" y="839640"/>
                  </a:lnTo>
                  <a:lnTo>
                    <a:pt x="37858" y="883658"/>
                  </a:lnTo>
                  <a:lnTo>
                    <a:pt x="28370" y="927976"/>
                  </a:lnTo>
                  <a:lnTo>
                    <a:pt x="20231" y="972562"/>
                  </a:lnTo>
                  <a:lnTo>
                    <a:pt x="13448" y="1017383"/>
                  </a:lnTo>
                  <a:lnTo>
                    <a:pt x="8026" y="1062404"/>
                  </a:lnTo>
                  <a:lnTo>
                    <a:pt x="3973" y="1107594"/>
                  </a:lnTo>
                  <a:lnTo>
                    <a:pt x="1296" y="1152920"/>
                  </a:lnTo>
                  <a:lnTo>
                    <a:pt x="0" y="1198347"/>
                  </a:lnTo>
                  <a:lnTo>
                    <a:pt x="92" y="1243843"/>
                  </a:lnTo>
                  <a:lnTo>
                    <a:pt x="1579" y="1289376"/>
                  </a:lnTo>
                  <a:lnTo>
                    <a:pt x="4467" y="1334911"/>
                  </a:lnTo>
                  <a:lnTo>
                    <a:pt x="8763" y="1380417"/>
                  </a:lnTo>
                  <a:lnTo>
                    <a:pt x="14474" y="1425859"/>
                  </a:lnTo>
                  <a:lnTo>
                    <a:pt x="21605" y="1471205"/>
                  </a:lnTo>
                  <a:lnTo>
                    <a:pt x="30165" y="1516422"/>
                  </a:lnTo>
                  <a:lnTo>
                    <a:pt x="40158" y="1561476"/>
                  </a:lnTo>
                  <a:lnTo>
                    <a:pt x="51592" y="1606336"/>
                  </a:lnTo>
                  <a:lnTo>
                    <a:pt x="64473" y="1650966"/>
                  </a:lnTo>
                  <a:lnTo>
                    <a:pt x="78808" y="1695336"/>
                  </a:lnTo>
                  <a:lnTo>
                    <a:pt x="94603" y="1739411"/>
                  </a:lnTo>
                  <a:lnTo>
                    <a:pt x="111865" y="1783158"/>
                  </a:lnTo>
                  <a:lnTo>
                    <a:pt x="130601" y="1826545"/>
                  </a:lnTo>
                  <a:lnTo>
                    <a:pt x="150817" y="1869537"/>
                  </a:lnTo>
                  <a:lnTo>
                    <a:pt x="172519" y="1912104"/>
                  </a:lnTo>
                  <a:lnTo>
                    <a:pt x="195714" y="1954210"/>
                  </a:lnTo>
                  <a:lnTo>
                    <a:pt x="220409" y="1995824"/>
                  </a:lnTo>
                  <a:lnTo>
                    <a:pt x="261737" y="1964631"/>
                  </a:lnTo>
                  <a:lnTo>
                    <a:pt x="300431" y="1934430"/>
                  </a:lnTo>
                  <a:lnTo>
                    <a:pt x="337878" y="1903186"/>
                  </a:lnTo>
                  <a:lnTo>
                    <a:pt x="374073" y="1870935"/>
                  </a:lnTo>
                  <a:lnTo>
                    <a:pt x="409007" y="1837712"/>
                  </a:lnTo>
                  <a:lnTo>
                    <a:pt x="442675" y="1803551"/>
                  </a:lnTo>
                  <a:lnTo>
                    <a:pt x="475069" y="1768487"/>
                  </a:lnTo>
                  <a:lnTo>
                    <a:pt x="506182" y="1732554"/>
                  </a:lnTo>
                  <a:lnTo>
                    <a:pt x="536008" y="1695787"/>
                  </a:lnTo>
                  <a:lnTo>
                    <a:pt x="564539" y="1658222"/>
                  </a:lnTo>
                  <a:lnTo>
                    <a:pt x="591769" y="1619893"/>
                  </a:lnTo>
                  <a:lnTo>
                    <a:pt x="617690" y="1580834"/>
                  </a:lnTo>
                  <a:lnTo>
                    <a:pt x="642297" y="1541080"/>
                  </a:lnTo>
                  <a:lnTo>
                    <a:pt x="665581" y="1500667"/>
                  </a:lnTo>
                  <a:lnTo>
                    <a:pt x="687537" y="1459629"/>
                  </a:lnTo>
                  <a:lnTo>
                    <a:pt x="708156" y="1418000"/>
                  </a:lnTo>
                  <a:lnTo>
                    <a:pt x="727433" y="1375815"/>
                  </a:lnTo>
                  <a:lnTo>
                    <a:pt x="745360" y="1333110"/>
                  </a:lnTo>
                  <a:lnTo>
                    <a:pt x="761931" y="1289918"/>
                  </a:lnTo>
                  <a:lnTo>
                    <a:pt x="777138" y="1246275"/>
                  </a:lnTo>
                  <a:lnTo>
                    <a:pt x="790975" y="1202216"/>
                  </a:lnTo>
                  <a:lnTo>
                    <a:pt x="803435" y="1157774"/>
                  </a:lnTo>
                  <a:lnTo>
                    <a:pt x="814510" y="1112986"/>
                  </a:lnTo>
                  <a:lnTo>
                    <a:pt x="824194" y="1067885"/>
                  </a:lnTo>
                  <a:lnTo>
                    <a:pt x="832480" y="1022506"/>
                  </a:lnTo>
                  <a:lnTo>
                    <a:pt x="839362" y="976884"/>
                  </a:lnTo>
                  <a:lnTo>
                    <a:pt x="844831" y="931054"/>
                  </a:lnTo>
                  <a:lnTo>
                    <a:pt x="848882" y="885051"/>
                  </a:lnTo>
                  <a:lnTo>
                    <a:pt x="851508" y="838909"/>
                  </a:lnTo>
                  <a:lnTo>
                    <a:pt x="852700" y="792664"/>
                  </a:lnTo>
                  <a:lnTo>
                    <a:pt x="852454" y="746349"/>
                  </a:lnTo>
                  <a:lnTo>
                    <a:pt x="850761" y="700000"/>
                  </a:lnTo>
                  <a:lnTo>
                    <a:pt x="847615" y="653651"/>
                  </a:lnTo>
                  <a:lnTo>
                    <a:pt x="843009" y="607337"/>
                  </a:lnTo>
                  <a:lnTo>
                    <a:pt x="836936" y="561093"/>
                  </a:lnTo>
                  <a:lnTo>
                    <a:pt x="829388" y="514953"/>
                  </a:lnTo>
                  <a:lnTo>
                    <a:pt x="820361" y="468953"/>
                  </a:lnTo>
                  <a:lnTo>
                    <a:pt x="809845" y="423127"/>
                  </a:lnTo>
                  <a:lnTo>
                    <a:pt x="797835" y="377510"/>
                  </a:lnTo>
                  <a:lnTo>
                    <a:pt x="784323" y="332136"/>
                  </a:lnTo>
                  <a:lnTo>
                    <a:pt x="769303" y="287041"/>
                  </a:lnTo>
                  <a:lnTo>
                    <a:pt x="752767" y="242259"/>
                  </a:lnTo>
                  <a:lnTo>
                    <a:pt x="734710" y="197825"/>
                  </a:lnTo>
                  <a:lnTo>
                    <a:pt x="715123" y="153773"/>
                  </a:lnTo>
                  <a:lnTo>
                    <a:pt x="694000" y="110138"/>
                  </a:lnTo>
                  <a:lnTo>
                    <a:pt x="671334" y="66956"/>
                  </a:lnTo>
                  <a:lnTo>
                    <a:pt x="647118" y="24261"/>
                  </a:lnTo>
                  <a:lnTo>
                    <a:pt x="632836" y="0"/>
                  </a:lnTo>
                  <a:close/>
                </a:path>
              </a:pathLst>
            </a:custGeom>
            <a:solidFill>
              <a:srgbClr val="01AF9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1462451" y="1026500"/>
              <a:ext cx="935828" cy="107480"/>
            </a:xfrm>
            <a:custGeom>
              <a:avLst/>
              <a:gdLst/>
              <a:ahLst/>
              <a:cxnLst/>
              <a:rect l="l" t="t" r="r" b="b"/>
              <a:pathLst>
                <a:path w="2056764" h="236219" extrusionOk="0">
                  <a:moveTo>
                    <a:pt x="0" y="0"/>
                  </a:moveTo>
                  <a:lnTo>
                    <a:pt x="2056356" y="236181"/>
                  </a:lnTo>
                </a:path>
              </a:pathLst>
            </a:custGeom>
            <a:noFill/>
            <a:ln w="9525" cap="flat" cmpd="sng">
              <a:solidFill>
                <a:srgbClr val="126B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1133803" y="861573"/>
              <a:ext cx="178844" cy="693420"/>
            </a:xfrm>
            <a:custGeom>
              <a:avLst/>
              <a:gdLst/>
              <a:ahLst/>
              <a:cxnLst/>
              <a:rect l="l" t="t" r="r" b="b"/>
              <a:pathLst>
                <a:path w="393064" h="1524000" extrusionOk="0">
                  <a:moveTo>
                    <a:pt x="392951" y="0"/>
                  </a:moveTo>
                  <a:lnTo>
                    <a:pt x="0" y="1523660"/>
                  </a:lnTo>
                </a:path>
              </a:pathLst>
            </a:custGeom>
            <a:noFill/>
            <a:ln w="9525" cap="flat" cmpd="sng">
              <a:solidFill>
                <a:srgbClr val="126B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1564290" y="1699079"/>
              <a:ext cx="1264047" cy="1264047"/>
            </a:xfrm>
            <a:custGeom>
              <a:avLst/>
              <a:gdLst/>
              <a:ahLst/>
              <a:cxnLst/>
              <a:rect l="l" t="t" r="r" b="b"/>
              <a:pathLst>
                <a:path w="2778125" h="2778125" extrusionOk="0">
                  <a:moveTo>
                    <a:pt x="1372494" y="0"/>
                  </a:moveTo>
                  <a:lnTo>
                    <a:pt x="1325431" y="1408"/>
                  </a:lnTo>
                  <a:lnTo>
                    <a:pt x="1278121" y="4423"/>
                  </a:lnTo>
                  <a:lnTo>
                    <a:pt x="1230590" y="9067"/>
                  </a:lnTo>
                  <a:lnTo>
                    <a:pt x="1183244" y="15312"/>
                  </a:lnTo>
                  <a:lnTo>
                    <a:pt x="1136480" y="23093"/>
                  </a:lnTo>
                  <a:lnTo>
                    <a:pt x="1090322" y="32383"/>
                  </a:lnTo>
                  <a:lnTo>
                    <a:pt x="1044793" y="43153"/>
                  </a:lnTo>
                  <a:lnTo>
                    <a:pt x="999915" y="55374"/>
                  </a:lnTo>
                  <a:lnTo>
                    <a:pt x="955712" y="69018"/>
                  </a:lnTo>
                  <a:lnTo>
                    <a:pt x="912205" y="84055"/>
                  </a:lnTo>
                  <a:lnTo>
                    <a:pt x="869418" y="100458"/>
                  </a:lnTo>
                  <a:lnTo>
                    <a:pt x="827373" y="118197"/>
                  </a:lnTo>
                  <a:lnTo>
                    <a:pt x="786094" y="137244"/>
                  </a:lnTo>
                  <a:lnTo>
                    <a:pt x="745602" y="157570"/>
                  </a:lnTo>
                  <a:lnTo>
                    <a:pt x="705920" y="179148"/>
                  </a:lnTo>
                  <a:lnTo>
                    <a:pt x="667072" y="201947"/>
                  </a:lnTo>
                  <a:lnTo>
                    <a:pt x="629080" y="225939"/>
                  </a:lnTo>
                  <a:lnTo>
                    <a:pt x="591967" y="251097"/>
                  </a:lnTo>
                  <a:lnTo>
                    <a:pt x="555755" y="277390"/>
                  </a:lnTo>
                  <a:lnTo>
                    <a:pt x="520468" y="304791"/>
                  </a:lnTo>
                  <a:lnTo>
                    <a:pt x="486128" y="333271"/>
                  </a:lnTo>
                  <a:lnTo>
                    <a:pt x="452757" y="362801"/>
                  </a:lnTo>
                  <a:lnTo>
                    <a:pt x="420379" y="393353"/>
                  </a:lnTo>
                  <a:lnTo>
                    <a:pt x="389016" y="424898"/>
                  </a:lnTo>
                  <a:lnTo>
                    <a:pt x="358691" y="457407"/>
                  </a:lnTo>
                  <a:lnTo>
                    <a:pt x="329426" y="490852"/>
                  </a:lnTo>
                  <a:lnTo>
                    <a:pt x="301246" y="525203"/>
                  </a:lnTo>
                  <a:lnTo>
                    <a:pt x="274171" y="560434"/>
                  </a:lnTo>
                  <a:lnTo>
                    <a:pt x="248225" y="596514"/>
                  </a:lnTo>
                  <a:lnTo>
                    <a:pt x="223431" y="633415"/>
                  </a:lnTo>
                  <a:lnTo>
                    <a:pt x="199812" y="671108"/>
                  </a:lnTo>
                  <a:lnTo>
                    <a:pt x="177389" y="709566"/>
                  </a:lnTo>
                  <a:lnTo>
                    <a:pt x="156187" y="748758"/>
                  </a:lnTo>
                  <a:lnTo>
                    <a:pt x="136227" y="788658"/>
                  </a:lnTo>
                  <a:lnTo>
                    <a:pt x="117532" y="829235"/>
                  </a:lnTo>
                  <a:lnTo>
                    <a:pt x="100126" y="870461"/>
                  </a:lnTo>
                  <a:lnTo>
                    <a:pt x="84030" y="912308"/>
                  </a:lnTo>
                  <a:lnTo>
                    <a:pt x="69268" y="954748"/>
                  </a:lnTo>
                  <a:lnTo>
                    <a:pt x="55863" y="997750"/>
                  </a:lnTo>
                  <a:lnTo>
                    <a:pt x="43836" y="1041288"/>
                  </a:lnTo>
                  <a:lnTo>
                    <a:pt x="33211" y="1085331"/>
                  </a:lnTo>
                  <a:lnTo>
                    <a:pt x="24011" y="1129852"/>
                  </a:lnTo>
                  <a:lnTo>
                    <a:pt x="16258" y="1174822"/>
                  </a:lnTo>
                  <a:lnTo>
                    <a:pt x="9975" y="1220212"/>
                  </a:lnTo>
                  <a:lnTo>
                    <a:pt x="5185" y="1265994"/>
                  </a:lnTo>
                  <a:lnTo>
                    <a:pt x="1911" y="1312138"/>
                  </a:lnTo>
                  <a:lnTo>
                    <a:pt x="175" y="1358617"/>
                  </a:lnTo>
                  <a:lnTo>
                    <a:pt x="0" y="1405402"/>
                  </a:lnTo>
                  <a:lnTo>
                    <a:pt x="1408" y="1452463"/>
                  </a:lnTo>
                  <a:lnTo>
                    <a:pt x="4423" y="1499773"/>
                  </a:lnTo>
                  <a:lnTo>
                    <a:pt x="9067" y="1547303"/>
                  </a:lnTo>
                  <a:lnTo>
                    <a:pt x="15312" y="1594650"/>
                  </a:lnTo>
                  <a:lnTo>
                    <a:pt x="23093" y="1641414"/>
                  </a:lnTo>
                  <a:lnTo>
                    <a:pt x="32383" y="1687571"/>
                  </a:lnTo>
                  <a:lnTo>
                    <a:pt x="43153" y="1733100"/>
                  </a:lnTo>
                  <a:lnTo>
                    <a:pt x="55374" y="1777978"/>
                  </a:lnTo>
                  <a:lnTo>
                    <a:pt x="69018" y="1822182"/>
                  </a:lnTo>
                  <a:lnTo>
                    <a:pt x="84055" y="1865688"/>
                  </a:lnTo>
                  <a:lnTo>
                    <a:pt x="100458" y="1908476"/>
                  </a:lnTo>
                  <a:lnTo>
                    <a:pt x="118197" y="1950520"/>
                  </a:lnTo>
                  <a:lnTo>
                    <a:pt x="137244" y="1991800"/>
                  </a:lnTo>
                  <a:lnTo>
                    <a:pt x="157571" y="2032292"/>
                  </a:lnTo>
                  <a:lnTo>
                    <a:pt x="179148" y="2071973"/>
                  </a:lnTo>
                  <a:lnTo>
                    <a:pt x="201947" y="2110821"/>
                  </a:lnTo>
                  <a:lnTo>
                    <a:pt x="225940" y="2148813"/>
                  </a:lnTo>
                  <a:lnTo>
                    <a:pt x="251097" y="2185927"/>
                  </a:lnTo>
                  <a:lnTo>
                    <a:pt x="277391" y="2222138"/>
                  </a:lnTo>
                  <a:lnTo>
                    <a:pt x="304792" y="2257426"/>
                  </a:lnTo>
                  <a:lnTo>
                    <a:pt x="333272" y="2291766"/>
                  </a:lnTo>
                  <a:lnTo>
                    <a:pt x="362802" y="2325137"/>
                  </a:lnTo>
                  <a:lnTo>
                    <a:pt x="393354" y="2357515"/>
                  </a:lnTo>
                  <a:lnTo>
                    <a:pt x="424899" y="2388878"/>
                  </a:lnTo>
                  <a:lnTo>
                    <a:pt x="457408" y="2419203"/>
                  </a:lnTo>
                  <a:lnTo>
                    <a:pt x="490853" y="2448467"/>
                  </a:lnTo>
                  <a:lnTo>
                    <a:pt x="525205" y="2476648"/>
                  </a:lnTo>
                  <a:lnTo>
                    <a:pt x="560435" y="2503723"/>
                  </a:lnTo>
                  <a:lnTo>
                    <a:pt x="596515" y="2529668"/>
                  </a:lnTo>
                  <a:lnTo>
                    <a:pt x="633416" y="2554462"/>
                  </a:lnTo>
                  <a:lnTo>
                    <a:pt x="671110" y="2578082"/>
                  </a:lnTo>
                  <a:lnTo>
                    <a:pt x="709568" y="2600504"/>
                  </a:lnTo>
                  <a:lnTo>
                    <a:pt x="748761" y="2621707"/>
                  </a:lnTo>
                  <a:lnTo>
                    <a:pt x="788660" y="2641667"/>
                  </a:lnTo>
                  <a:lnTo>
                    <a:pt x="829238" y="2660361"/>
                  </a:lnTo>
                  <a:lnTo>
                    <a:pt x="870465" y="2677768"/>
                  </a:lnTo>
                  <a:lnTo>
                    <a:pt x="912312" y="2693863"/>
                  </a:lnTo>
                  <a:lnTo>
                    <a:pt x="954752" y="2708625"/>
                  </a:lnTo>
                  <a:lnTo>
                    <a:pt x="997755" y="2722031"/>
                  </a:lnTo>
                  <a:lnTo>
                    <a:pt x="1041292" y="2734058"/>
                  </a:lnTo>
                  <a:lnTo>
                    <a:pt x="1085336" y="2744682"/>
                  </a:lnTo>
                  <a:lnTo>
                    <a:pt x="1129858" y="2753882"/>
                  </a:lnTo>
                  <a:lnTo>
                    <a:pt x="1174828" y="2761635"/>
                  </a:lnTo>
                  <a:lnTo>
                    <a:pt x="1220219" y="2767918"/>
                  </a:lnTo>
                  <a:lnTo>
                    <a:pt x="1266001" y="2772708"/>
                  </a:lnTo>
                  <a:lnTo>
                    <a:pt x="1312146" y="2775983"/>
                  </a:lnTo>
                  <a:lnTo>
                    <a:pt x="1358625" y="2777719"/>
                  </a:lnTo>
                  <a:lnTo>
                    <a:pt x="1405410" y="2777894"/>
                  </a:lnTo>
                  <a:lnTo>
                    <a:pt x="1452473" y="2776486"/>
                  </a:lnTo>
                  <a:lnTo>
                    <a:pt x="1499783" y="2773470"/>
                  </a:lnTo>
                  <a:lnTo>
                    <a:pt x="1547314" y="2768826"/>
                  </a:lnTo>
                  <a:lnTo>
                    <a:pt x="1594660" y="2762582"/>
                  </a:lnTo>
                  <a:lnTo>
                    <a:pt x="1641423" y="2754801"/>
                  </a:lnTo>
                  <a:lnTo>
                    <a:pt x="1687580" y="2745512"/>
                  </a:lnTo>
                  <a:lnTo>
                    <a:pt x="1733108" y="2734742"/>
                  </a:lnTo>
                  <a:lnTo>
                    <a:pt x="1777986" y="2722522"/>
                  </a:lnTo>
                  <a:lnTo>
                    <a:pt x="1822189" y="2708879"/>
                  </a:lnTo>
                  <a:lnTo>
                    <a:pt x="1865695" y="2693842"/>
                  </a:lnTo>
                  <a:lnTo>
                    <a:pt x="1908482" y="2677440"/>
                  </a:lnTo>
                  <a:lnTo>
                    <a:pt x="1950526" y="2659701"/>
                  </a:lnTo>
                  <a:lnTo>
                    <a:pt x="1991805" y="2640654"/>
                  </a:lnTo>
                  <a:lnTo>
                    <a:pt x="2032297" y="2620327"/>
                  </a:lnTo>
                  <a:lnTo>
                    <a:pt x="2071978" y="2598750"/>
                  </a:lnTo>
                  <a:lnTo>
                    <a:pt x="2110825" y="2575951"/>
                  </a:lnTo>
                  <a:lnTo>
                    <a:pt x="2148817" y="2551959"/>
                  </a:lnTo>
                  <a:lnTo>
                    <a:pt x="2185930" y="2526801"/>
                  </a:lnTo>
                  <a:lnTo>
                    <a:pt x="2222141" y="2500508"/>
                  </a:lnTo>
                  <a:lnTo>
                    <a:pt x="2257428" y="2473107"/>
                  </a:lnTo>
                  <a:lnTo>
                    <a:pt x="2291769" y="2444627"/>
                  </a:lnTo>
                  <a:lnTo>
                    <a:pt x="2325139" y="2415097"/>
                  </a:lnTo>
                  <a:lnTo>
                    <a:pt x="2357517" y="2384545"/>
                  </a:lnTo>
                  <a:lnTo>
                    <a:pt x="2388880" y="2353000"/>
                  </a:lnTo>
                  <a:lnTo>
                    <a:pt x="2419205" y="2320491"/>
                  </a:lnTo>
                  <a:lnTo>
                    <a:pt x="2448469" y="2287046"/>
                  </a:lnTo>
                  <a:lnTo>
                    <a:pt x="2476649" y="2252694"/>
                  </a:lnTo>
                  <a:lnTo>
                    <a:pt x="2503724" y="2217464"/>
                  </a:lnTo>
                  <a:lnTo>
                    <a:pt x="2529669" y="2181384"/>
                  </a:lnTo>
                  <a:lnTo>
                    <a:pt x="2554463" y="2144482"/>
                  </a:lnTo>
                  <a:lnTo>
                    <a:pt x="2578083" y="2106789"/>
                  </a:lnTo>
                  <a:lnTo>
                    <a:pt x="2600505" y="2068331"/>
                  </a:lnTo>
                  <a:lnTo>
                    <a:pt x="2621708" y="2029138"/>
                  </a:lnTo>
                  <a:lnTo>
                    <a:pt x="2641667" y="1989239"/>
                  </a:lnTo>
                  <a:lnTo>
                    <a:pt x="2660362" y="1948661"/>
                  </a:lnTo>
                  <a:lnTo>
                    <a:pt x="2677768" y="1907434"/>
                  </a:lnTo>
                  <a:lnTo>
                    <a:pt x="2693864" y="1865587"/>
                  </a:lnTo>
                  <a:lnTo>
                    <a:pt x="2708626" y="1823148"/>
                  </a:lnTo>
                  <a:lnTo>
                    <a:pt x="2722031" y="1780145"/>
                  </a:lnTo>
                  <a:lnTo>
                    <a:pt x="2734058" y="1736607"/>
                  </a:lnTo>
                  <a:lnTo>
                    <a:pt x="2744682" y="1692563"/>
                  </a:lnTo>
                  <a:lnTo>
                    <a:pt x="2753883" y="1648042"/>
                  </a:lnTo>
                  <a:lnTo>
                    <a:pt x="2761635" y="1603072"/>
                  </a:lnTo>
                  <a:lnTo>
                    <a:pt x="2767918" y="1557682"/>
                  </a:lnTo>
                  <a:lnTo>
                    <a:pt x="2772708" y="1511900"/>
                  </a:lnTo>
                  <a:lnTo>
                    <a:pt x="2775983" y="1465756"/>
                  </a:lnTo>
                  <a:lnTo>
                    <a:pt x="2777719" y="1419276"/>
                  </a:lnTo>
                  <a:lnTo>
                    <a:pt x="2777894" y="1372492"/>
                  </a:lnTo>
                  <a:lnTo>
                    <a:pt x="2776486" y="1325430"/>
                  </a:lnTo>
                  <a:lnTo>
                    <a:pt x="2773470" y="1278120"/>
                  </a:lnTo>
                  <a:lnTo>
                    <a:pt x="2768826" y="1230590"/>
                  </a:lnTo>
                  <a:lnTo>
                    <a:pt x="2762582" y="1183244"/>
                  </a:lnTo>
                  <a:lnTo>
                    <a:pt x="2754801" y="1136480"/>
                  </a:lnTo>
                  <a:lnTo>
                    <a:pt x="2745512" y="1090322"/>
                  </a:lnTo>
                  <a:lnTo>
                    <a:pt x="2734743" y="1044793"/>
                  </a:lnTo>
                  <a:lnTo>
                    <a:pt x="2722522" y="999915"/>
                  </a:lnTo>
                  <a:lnTo>
                    <a:pt x="2708879" y="955712"/>
                  </a:lnTo>
                  <a:lnTo>
                    <a:pt x="2693842" y="912205"/>
                  </a:lnTo>
                  <a:lnTo>
                    <a:pt x="2677440" y="869418"/>
                  </a:lnTo>
                  <a:lnTo>
                    <a:pt x="2659702" y="827373"/>
                  </a:lnTo>
                  <a:lnTo>
                    <a:pt x="2640655" y="786094"/>
                  </a:lnTo>
                  <a:lnTo>
                    <a:pt x="2620329" y="745602"/>
                  </a:lnTo>
                  <a:lnTo>
                    <a:pt x="2598752" y="705920"/>
                  </a:lnTo>
                  <a:lnTo>
                    <a:pt x="2575953" y="667072"/>
                  </a:lnTo>
                  <a:lnTo>
                    <a:pt x="2551961" y="629080"/>
                  </a:lnTo>
                  <a:lnTo>
                    <a:pt x="2526803" y="591967"/>
                  </a:lnTo>
                  <a:lnTo>
                    <a:pt x="2500510" y="555755"/>
                  </a:lnTo>
                  <a:lnTo>
                    <a:pt x="2473109" y="520468"/>
                  </a:lnTo>
                  <a:lnTo>
                    <a:pt x="2444630" y="486128"/>
                  </a:lnTo>
                  <a:lnTo>
                    <a:pt x="2415100" y="452757"/>
                  </a:lnTo>
                  <a:lnTo>
                    <a:pt x="2384548" y="420379"/>
                  </a:lnTo>
                  <a:lnTo>
                    <a:pt x="2353003" y="389016"/>
                  </a:lnTo>
                  <a:lnTo>
                    <a:pt x="2320494" y="358691"/>
                  </a:lnTo>
                  <a:lnTo>
                    <a:pt x="2287050" y="329426"/>
                  </a:lnTo>
                  <a:lnTo>
                    <a:pt x="2252698" y="301246"/>
                  </a:lnTo>
                  <a:lnTo>
                    <a:pt x="2217468" y="274171"/>
                  </a:lnTo>
                  <a:lnTo>
                    <a:pt x="2181388" y="248225"/>
                  </a:lnTo>
                  <a:lnTo>
                    <a:pt x="2144487" y="223431"/>
                  </a:lnTo>
                  <a:lnTo>
                    <a:pt x="2106793" y="199812"/>
                  </a:lnTo>
                  <a:lnTo>
                    <a:pt x="2068335" y="177389"/>
                  </a:lnTo>
                  <a:lnTo>
                    <a:pt x="2029143" y="156187"/>
                  </a:lnTo>
                  <a:lnTo>
                    <a:pt x="1989243" y="136227"/>
                  </a:lnTo>
                  <a:lnTo>
                    <a:pt x="1948666" y="117532"/>
                  </a:lnTo>
                  <a:lnTo>
                    <a:pt x="1907439" y="100126"/>
                  </a:lnTo>
                  <a:lnTo>
                    <a:pt x="1865592" y="84030"/>
                  </a:lnTo>
                  <a:lnTo>
                    <a:pt x="1823152" y="69268"/>
                  </a:lnTo>
                  <a:lnTo>
                    <a:pt x="1780149" y="55863"/>
                  </a:lnTo>
                  <a:lnTo>
                    <a:pt x="1736611" y="43836"/>
                  </a:lnTo>
                  <a:lnTo>
                    <a:pt x="1692568" y="33211"/>
                  </a:lnTo>
                  <a:lnTo>
                    <a:pt x="1648046" y="24011"/>
                  </a:lnTo>
                  <a:lnTo>
                    <a:pt x="1603076" y="16258"/>
                  </a:lnTo>
                  <a:lnTo>
                    <a:pt x="1557685" y="9975"/>
                  </a:lnTo>
                  <a:lnTo>
                    <a:pt x="1511903" y="5185"/>
                  </a:lnTo>
                  <a:lnTo>
                    <a:pt x="1465758" y="1911"/>
                  </a:lnTo>
                  <a:lnTo>
                    <a:pt x="1419279" y="175"/>
                  </a:lnTo>
                  <a:lnTo>
                    <a:pt x="1372494" y="0"/>
                  </a:lnTo>
                  <a:close/>
                </a:path>
              </a:pathLst>
            </a:custGeom>
            <a:solidFill>
              <a:srgbClr val="01AF9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1963819" y="2016801"/>
              <a:ext cx="490306" cy="219583"/>
            </a:xfrm>
            <a:custGeom>
              <a:avLst/>
              <a:gdLst/>
              <a:ahLst/>
              <a:cxnLst/>
              <a:rect l="l" t="t" r="r" b="b"/>
              <a:pathLst>
                <a:path w="1077595" h="482600" extrusionOk="0">
                  <a:moveTo>
                    <a:pt x="676115" y="423976"/>
                  </a:moveTo>
                  <a:lnTo>
                    <a:pt x="657109" y="434366"/>
                  </a:lnTo>
                  <a:lnTo>
                    <a:pt x="622331" y="450767"/>
                  </a:lnTo>
                  <a:lnTo>
                    <a:pt x="596192" y="468364"/>
                  </a:lnTo>
                  <a:lnTo>
                    <a:pt x="603102" y="482341"/>
                  </a:lnTo>
                  <a:lnTo>
                    <a:pt x="652460" y="482341"/>
                  </a:lnTo>
                  <a:lnTo>
                    <a:pt x="761050" y="482341"/>
                  </a:lnTo>
                  <a:lnTo>
                    <a:pt x="869639" y="482341"/>
                  </a:lnTo>
                  <a:lnTo>
                    <a:pt x="918998" y="482341"/>
                  </a:lnTo>
                  <a:lnTo>
                    <a:pt x="1077139" y="233375"/>
                  </a:lnTo>
                  <a:lnTo>
                    <a:pt x="1069152" y="220366"/>
                  </a:lnTo>
                  <a:lnTo>
                    <a:pt x="1038696" y="232345"/>
                  </a:lnTo>
                  <a:lnTo>
                    <a:pt x="1004391" y="251982"/>
                  </a:lnTo>
                  <a:lnTo>
                    <a:pt x="984860" y="261950"/>
                  </a:lnTo>
                  <a:lnTo>
                    <a:pt x="962263" y="228070"/>
                  </a:lnTo>
                  <a:lnTo>
                    <a:pt x="935135" y="182884"/>
                  </a:lnTo>
                  <a:lnTo>
                    <a:pt x="904709" y="133121"/>
                  </a:lnTo>
                  <a:lnTo>
                    <a:pt x="872215" y="85512"/>
                  </a:lnTo>
                  <a:lnTo>
                    <a:pt x="838886" y="46787"/>
                  </a:lnTo>
                  <a:lnTo>
                    <a:pt x="805954" y="23674"/>
                  </a:lnTo>
                  <a:lnTo>
                    <a:pt x="739350" y="6229"/>
                  </a:lnTo>
                  <a:lnTo>
                    <a:pt x="686440" y="2106"/>
                  </a:lnTo>
                  <a:lnTo>
                    <a:pt x="625530" y="234"/>
                  </a:lnTo>
                  <a:lnTo>
                    <a:pt x="560425" y="0"/>
                  </a:lnTo>
                  <a:lnTo>
                    <a:pt x="494928" y="790"/>
                  </a:lnTo>
                  <a:lnTo>
                    <a:pt x="432844" y="1994"/>
                  </a:lnTo>
                  <a:lnTo>
                    <a:pt x="377977" y="2998"/>
                  </a:lnTo>
                  <a:lnTo>
                    <a:pt x="334131" y="3190"/>
                  </a:lnTo>
                  <a:lnTo>
                    <a:pt x="305111" y="1958"/>
                  </a:lnTo>
                  <a:lnTo>
                    <a:pt x="262434" y="4297"/>
                  </a:lnTo>
                  <a:lnTo>
                    <a:pt x="223194" y="19984"/>
                  </a:lnTo>
                  <a:lnTo>
                    <a:pt x="187116" y="46471"/>
                  </a:lnTo>
                  <a:lnTo>
                    <a:pt x="153925" y="81210"/>
                  </a:lnTo>
                  <a:lnTo>
                    <a:pt x="123345" y="121654"/>
                  </a:lnTo>
                  <a:lnTo>
                    <a:pt x="95102" y="165255"/>
                  </a:lnTo>
                  <a:lnTo>
                    <a:pt x="68921" y="209466"/>
                  </a:lnTo>
                  <a:lnTo>
                    <a:pt x="44527" y="251740"/>
                  </a:lnTo>
                  <a:lnTo>
                    <a:pt x="21645" y="289528"/>
                  </a:lnTo>
                  <a:lnTo>
                    <a:pt x="0" y="320283"/>
                  </a:lnTo>
                  <a:lnTo>
                    <a:pt x="308796" y="482351"/>
                  </a:lnTo>
                  <a:lnTo>
                    <a:pt x="510979" y="164068"/>
                  </a:lnTo>
                  <a:lnTo>
                    <a:pt x="676115" y="423976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2196227" y="2236183"/>
              <a:ext cx="358845" cy="406806"/>
            </a:xfrm>
            <a:custGeom>
              <a:avLst/>
              <a:gdLst/>
              <a:ahLst/>
              <a:cxnLst/>
              <a:rect l="l" t="t" r="r" b="b"/>
              <a:pathLst>
                <a:path w="788670" h="894079" extrusionOk="0">
                  <a:moveTo>
                    <a:pt x="763924" y="400385"/>
                  </a:moveTo>
                  <a:lnTo>
                    <a:pt x="783436" y="363983"/>
                  </a:lnTo>
                  <a:lnTo>
                    <a:pt x="788093" y="323981"/>
                  </a:lnTo>
                  <a:lnTo>
                    <a:pt x="780588" y="281425"/>
                  </a:lnTo>
                  <a:lnTo>
                    <a:pt x="763616" y="237363"/>
                  </a:lnTo>
                  <a:lnTo>
                    <a:pt x="739871" y="192842"/>
                  </a:lnTo>
                  <a:lnTo>
                    <a:pt x="712047" y="148909"/>
                  </a:lnTo>
                  <a:lnTo>
                    <a:pt x="682838" y="106611"/>
                  </a:lnTo>
                  <a:lnTo>
                    <a:pt x="654939" y="66995"/>
                  </a:lnTo>
                  <a:lnTo>
                    <a:pt x="631043" y="31109"/>
                  </a:lnTo>
                  <a:lnTo>
                    <a:pt x="613845" y="0"/>
                  </a:lnTo>
                  <a:lnTo>
                    <a:pt x="305058" y="162068"/>
                  </a:lnTo>
                  <a:lnTo>
                    <a:pt x="507167" y="480383"/>
                  </a:lnTo>
                  <a:lnTo>
                    <a:pt x="176978" y="480414"/>
                  </a:lnTo>
                  <a:lnTo>
                    <a:pt x="176588" y="459429"/>
                  </a:lnTo>
                  <a:lnTo>
                    <a:pt x="178251" y="422586"/>
                  </a:lnTo>
                  <a:lnTo>
                    <a:pt x="174935" y="392328"/>
                  </a:lnTo>
                  <a:lnTo>
                    <a:pt x="159607" y="391098"/>
                  </a:lnTo>
                  <a:lnTo>
                    <a:pt x="134669" y="430376"/>
                  </a:lnTo>
                  <a:lnTo>
                    <a:pt x="79803" y="516790"/>
                  </a:lnTo>
                  <a:lnTo>
                    <a:pt x="24938" y="603204"/>
                  </a:lnTo>
                  <a:lnTo>
                    <a:pt x="0" y="642483"/>
                  </a:lnTo>
                  <a:lnTo>
                    <a:pt x="159607" y="893909"/>
                  </a:lnTo>
                  <a:lnTo>
                    <a:pt x="174913" y="892702"/>
                  </a:lnTo>
                  <a:lnTo>
                    <a:pt x="178262" y="862391"/>
                  </a:lnTo>
                  <a:lnTo>
                    <a:pt x="176627" y="825497"/>
                  </a:lnTo>
                  <a:lnTo>
                    <a:pt x="176978" y="804540"/>
                  </a:lnTo>
                  <a:lnTo>
                    <a:pt x="404301" y="804540"/>
                  </a:lnTo>
                  <a:lnTo>
                    <a:pt x="440096" y="803686"/>
                  </a:lnTo>
                  <a:lnTo>
                    <a:pt x="507932" y="770287"/>
                  </a:lnTo>
                  <a:lnTo>
                    <a:pt x="539911" y="741064"/>
                  </a:lnTo>
                  <a:lnTo>
                    <a:pt x="570555" y="705700"/>
                  </a:lnTo>
                  <a:lnTo>
                    <a:pt x="599833" y="665851"/>
                  </a:lnTo>
                  <a:lnTo>
                    <a:pt x="627715" y="623171"/>
                  </a:lnTo>
                  <a:lnTo>
                    <a:pt x="654169" y="579318"/>
                  </a:lnTo>
                  <a:lnTo>
                    <a:pt x="679163" y="535946"/>
                  </a:lnTo>
                  <a:lnTo>
                    <a:pt x="702667" y="494711"/>
                  </a:lnTo>
                  <a:lnTo>
                    <a:pt x="724649" y="457268"/>
                  </a:lnTo>
                  <a:lnTo>
                    <a:pt x="745079" y="425275"/>
                  </a:lnTo>
                  <a:lnTo>
                    <a:pt x="763924" y="400385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1837560" y="2236151"/>
              <a:ext cx="312039" cy="367801"/>
            </a:xfrm>
            <a:custGeom>
              <a:avLst/>
              <a:gdLst/>
              <a:ahLst/>
              <a:cxnLst/>
              <a:rect l="l" t="t" r="r" b="b"/>
              <a:pathLst>
                <a:path w="685800" h="808354" extrusionOk="0">
                  <a:moveTo>
                    <a:pt x="281227" y="480446"/>
                  </a:moveTo>
                  <a:lnTo>
                    <a:pt x="446300" y="220443"/>
                  </a:lnTo>
                  <a:lnTo>
                    <a:pt x="526193" y="262389"/>
                  </a:lnTo>
                  <a:lnTo>
                    <a:pt x="536043" y="257296"/>
                  </a:lnTo>
                  <a:lnTo>
                    <a:pt x="503070" y="189157"/>
                  </a:lnTo>
                  <a:lnTo>
                    <a:pt x="471692" y="139795"/>
                  </a:lnTo>
                  <a:lnTo>
                    <a:pt x="438017" y="89360"/>
                  </a:lnTo>
                  <a:lnTo>
                    <a:pt x="407768" y="44695"/>
                  </a:lnTo>
                  <a:lnTo>
                    <a:pt x="386668" y="12642"/>
                  </a:lnTo>
                  <a:lnTo>
                    <a:pt x="380438" y="41"/>
                  </a:lnTo>
                  <a:lnTo>
                    <a:pt x="64573" y="0"/>
                  </a:lnTo>
                  <a:lnTo>
                    <a:pt x="57648" y="13944"/>
                  </a:lnTo>
                  <a:lnTo>
                    <a:pt x="83771" y="31578"/>
                  </a:lnTo>
                  <a:lnTo>
                    <a:pt x="118529" y="48009"/>
                  </a:lnTo>
                  <a:lnTo>
                    <a:pt x="137514" y="58343"/>
                  </a:lnTo>
                  <a:lnTo>
                    <a:pt x="117293" y="92544"/>
                  </a:lnTo>
                  <a:lnTo>
                    <a:pt x="88061" y="135981"/>
                  </a:lnTo>
                  <a:lnTo>
                    <a:pt x="55767" y="184468"/>
                  </a:lnTo>
                  <a:lnTo>
                    <a:pt x="26360" y="233818"/>
                  </a:lnTo>
                  <a:lnTo>
                    <a:pt x="5788" y="279847"/>
                  </a:lnTo>
                  <a:lnTo>
                    <a:pt x="0" y="318367"/>
                  </a:lnTo>
                  <a:lnTo>
                    <a:pt x="2694" y="343661"/>
                  </a:lnTo>
                  <a:lnTo>
                    <a:pt x="16642" y="379652"/>
                  </a:lnTo>
                  <a:lnTo>
                    <a:pt x="39322" y="423610"/>
                  </a:lnTo>
                  <a:lnTo>
                    <a:pt x="68209" y="472803"/>
                  </a:lnTo>
                  <a:lnTo>
                    <a:pt x="100783" y="524502"/>
                  </a:lnTo>
                  <a:lnTo>
                    <a:pt x="134521" y="575976"/>
                  </a:lnTo>
                  <a:lnTo>
                    <a:pt x="166900" y="624494"/>
                  </a:lnTo>
                  <a:lnTo>
                    <a:pt x="195398" y="667327"/>
                  </a:lnTo>
                  <a:lnTo>
                    <a:pt x="217493" y="701744"/>
                  </a:lnTo>
                  <a:lnTo>
                    <a:pt x="230663" y="725014"/>
                  </a:lnTo>
                  <a:lnTo>
                    <a:pt x="252947" y="755699"/>
                  </a:lnTo>
                  <a:lnTo>
                    <a:pt x="284372" y="778013"/>
                  </a:lnTo>
                  <a:lnTo>
                    <a:pt x="323161" y="793183"/>
                  </a:lnTo>
                  <a:lnTo>
                    <a:pt x="367540" y="802436"/>
                  </a:lnTo>
                  <a:lnTo>
                    <a:pt x="415732" y="806998"/>
                  </a:lnTo>
                  <a:lnTo>
                    <a:pt x="465962" y="808098"/>
                  </a:lnTo>
                  <a:lnTo>
                    <a:pt x="516456" y="806960"/>
                  </a:lnTo>
                  <a:lnTo>
                    <a:pt x="565437" y="804813"/>
                  </a:lnTo>
                  <a:lnTo>
                    <a:pt x="611129" y="802883"/>
                  </a:lnTo>
                  <a:lnTo>
                    <a:pt x="651759" y="802397"/>
                  </a:lnTo>
                  <a:lnTo>
                    <a:pt x="685549" y="804582"/>
                  </a:lnTo>
                  <a:lnTo>
                    <a:pt x="685549" y="480456"/>
                  </a:lnTo>
                  <a:lnTo>
                    <a:pt x="281227" y="480446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29"/>
          <p:cNvSpPr txBox="1"/>
          <p:nvPr>
            <p:ph type="ctrTitle"/>
          </p:nvPr>
        </p:nvSpPr>
        <p:spPr>
          <a:xfrm>
            <a:off x="268605" y="51435"/>
            <a:ext cx="8585200" cy="64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BELP - Blockchain E-waste Lifecycle Passport</a:t>
            </a:r>
            <a:endParaRPr lang="en-US"/>
          </a:p>
        </p:txBody>
      </p:sp>
      <p:sp>
        <p:nvSpPr>
          <p:cNvPr id="928" name="Google Shape;928;p29"/>
          <p:cNvSpPr txBox="1"/>
          <p:nvPr>
            <p:ph type="subTitle" idx="1"/>
          </p:nvPr>
        </p:nvSpPr>
        <p:spPr>
          <a:xfrm>
            <a:off x="251460" y="737870"/>
            <a:ext cx="8602345" cy="44056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Blockchain Technology:</a:t>
            </a:r>
            <a:endParaRPr lang="en-US" sz="1800" b="1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Decentralized and transparent ledger.</a:t>
            </a:r>
            <a:endParaRPr lang="en-US" sz="18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Unique digital "passport" for each electronic.</a:t>
            </a:r>
            <a:endParaRPr lang="en-US" sz="18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Records major lifecycle events, ensuring data security and transparency.</a:t>
            </a:r>
            <a:endParaRPr lang="en-US" sz="18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QR Code Integration:</a:t>
            </a:r>
            <a:endParaRPr lang="en-US" sz="18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8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QR code Integration:</a:t>
            </a:r>
            <a:r>
              <a:rPr lang="en-US" sz="18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endParaRPr lang="en-US" sz="18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QR code corresponding to blockchain passport.</a:t>
            </a:r>
            <a:endParaRPr lang="en-US" sz="18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Allows updates/viewing of lifecycle data.</a:t>
            </a:r>
            <a:endParaRPr lang="en-US" sz="18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endParaRPr lang="en-US" sz="18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Consumer Participation:</a:t>
            </a:r>
            <a:endParaRPr lang="en-US" sz="1800" b="1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Voluntary updates with incentives (discounts, eco-points).</a:t>
            </a:r>
            <a:endParaRPr lang="en-US" sz="18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Partner with retailers and manufacturers for support.</a:t>
            </a:r>
            <a:endParaRPr lang="en-US" sz="18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8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Integration with EPR Programs:</a:t>
            </a:r>
            <a:endParaRPr lang="en-US" sz="1800" b="1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Proof of manufacturer compliance.</a:t>
            </a:r>
            <a:endParaRPr lang="en-US" sz="18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Streamlines regulatory reporting; potential tax benefits.</a:t>
            </a:r>
            <a:endParaRPr lang="en-US" sz="18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29"/>
          <p:cNvSpPr txBox="1"/>
          <p:nvPr>
            <p:ph type="ctrTitle"/>
          </p:nvPr>
        </p:nvSpPr>
        <p:spPr>
          <a:xfrm>
            <a:off x="268605" y="51435"/>
            <a:ext cx="8279765" cy="64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Expanding BELP's Reach &amp; Countering Challenges</a:t>
            </a:r>
            <a:endParaRPr lang="en-US"/>
          </a:p>
        </p:txBody>
      </p:sp>
      <p:sp>
        <p:nvSpPr>
          <p:cNvPr id="928" name="Google Shape;928;p29"/>
          <p:cNvSpPr txBox="1"/>
          <p:nvPr>
            <p:ph type="subTitle" idx="1"/>
          </p:nvPr>
        </p:nvSpPr>
        <p:spPr>
          <a:xfrm>
            <a:off x="251460" y="781685"/>
            <a:ext cx="8602345" cy="44056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900" b="1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Recycling Centers &amp; Informal Sector:</a:t>
            </a:r>
            <a:endParaRPr lang="en-US" sz="1900" b="1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Collaboration for system integration and training.</a:t>
            </a:r>
            <a:endParaRPr lang="en-US" sz="19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Formalize informal sector with resources and incentives.</a:t>
            </a:r>
            <a:endParaRPr lang="en-US" sz="19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9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900" b="1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Public Awareness &amp; Global Scalability:</a:t>
            </a:r>
            <a:endParaRPr lang="en-US" sz="1900" b="1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Campaigns on importance of BELP &amp; e-waste disposal.</a:t>
            </a:r>
            <a:endParaRPr lang="en-US" sz="19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Modular design for phased adoption; international standardization.</a:t>
            </a:r>
            <a:endParaRPr lang="en-US" sz="19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9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900" b="1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Challenges Addressed:</a:t>
            </a:r>
            <a:endParaRPr lang="en-US" sz="1900" b="1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Scale: Global reach with blockchain and QR.</a:t>
            </a:r>
            <a:endParaRPr lang="en-US" sz="19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Participation: Incentives boost consumer involvement.</a:t>
            </a:r>
            <a:endParaRPr lang="en-US" sz="19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Security: Tamper-proof blockchain records.</a:t>
            </a:r>
            <a:endParaRPr lang="en-US" sz="19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Standardization: Phased adoption and global partnerships.</a:t>
            </a:r>
            <a:endParaRPr lang="en-US" sz="19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D678F"/>
                </a:solidFill>
                <a:latin typeface="Lato Light"/>
                <a:ea typeface="Lato Light"/>
                <a:cs typeface="Lato Light"/>
                <a:sym typeface="Lato Light"/>
              </a:rPr>
              <a:t>Cost &amp; Informal Sector: Shared responsibility; integrate informal sector as part of the solution.</a:t>
            </a:r>
            <a:endParaRPr lang="en-US" sz="1900">
              <a:solidFill>
                <a:srgbClr val="0D678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y Sustainability Presentation by Slidesgo">
  <a:themeElements>
    <a:clrScheme name="Simple Light">
      <a:dk1>
        <a:srgbClr val="0D678F"/>
      </a:dk1>
      <a:lt1>
        <a:srgbClr val="FFFFFF"/>
      </a:lt1>
      <a:dk2>
        <a:srgbClr val="00A693"/>
      </a:dk2>
      <a:lt2>
        <a:srgbClr val="F6F7E3"/>
      </a:lt2>
      <a:accent1>
        <a:srgbClr val="88C3B0"/>
      </a:accent1>
      <a:accent2>
        <a:srgbClr val="01808D"/>
      </a:accent2>
      <a:accent3>
        <a:srgbClr val="09678A"/>
      </a:accent3>
      <a:accent4>
        <a:srgbClr val="5FB89D"/>
      </a:accent4>
      <a:accent5>
        <a:srgbClr val="5FBBA0"/>
      </a:accent5>
      <a:accent6>
        <a:srgbClr val="FFFFFF"/>
      </a:accent6>
      <a:hlink>
        <a:srgbClr val="0D678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8882</Words>
  <Application>WPS Presentation</Application>
  <PresentationFormat/>
  <Paragraphs>285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9" baseType="lpstr">
      <vt:lpstr>Arial</vt:lpstr>
      <vt:lpstr>SimSun</vt:lpstr>
      <vt:lpstr>Wingdings</vt:lpstr>
      <vt:lpstr>Arial</vt:lpstr>
      <vt:lpstr>Lato Black</vt:lpstr>
      <vt:lpstr>Lato</vt:lpstr>
      <vt:lpstr>Catamaran ExtraLight</vt:lpstr>
      <vt:lpstr>Thonburi</vt:lpstr>
      <vt:lpstr>Josefin Slab SemiBold</vt:lpstr>
      <vt:lpstr>Lato Light</vt:lpstr>
      <vt:lpstr>Proxima Nova Semibold</vt:lpstr>
      <vt:lpstr>Proxima Nova</vt:lpstr>
      <vt:lpstr>Calibri</vt:lpstr>
      <vt:lpstr>Helvetica Neue</vt:lpstr>
      <vt:lpstr>Amatic SC</vt:lpstr>
      <vt:lpstr>Roboto Medium</vt:lpstr>
      <vt:lpstr>Microsoft YaHei</vt:lpstr>
      <vt:lpstr>汉仪旗黑</vt:lpstr>
      <vt:lpstr>Arial Unicode MS</vt:lpstr>
      <vt:lpstr>宋体-简</vt:lpstr>
      <vt:lpstr>My Sustainability Presentation by Slidesgo</vt:lpstr>
      <vt:lpstr>My Sustainability presentation</vt:lpstr>
      <vt:lpstr>Contents of this template</vt:lpstr>
      <vt:lpstr>PowerPoint 演示文稿</vt:lpstr>
      <vt:lpstr>PowerPoint 演示文稿</vt:lpstr>
      <vt:lpstr>01.</vt:lpstr>
      <vt:lpstr>Contents </vt:lpstr>
      <vt:lpstr>02.</vt:lpstr>
      <vt:lpstr>01.The E-waste challenge</vt:lpstr>
      <vt:lpstr>01.The E-waste challenge</vt:lpstr>
      <vt:lpstr>02.</vt:lpstr>
      <vt:lpstr>Expanding BELP's Reach &amp; Countering Challenges</vt:lpstr>
      <vt:lpstr>03.</vt:lpstr>
      <vt:lpstr>How?</vt:lpstr>
      <vt:lpstr>04.</vt:lpstr>
      <vt:lpstr>Enhanced Features of BELP System</vt:lpstr>
      <vt:lpstr>LLM Enhancement in BELP System</vt:lpstr>
      <vt:lpstr>05.</vt:lpstr>
      <vt:lpstr>Advanced LLM Integration &amp; Global Expansion</vt:lpstr>
      <vt:lpstr>06.</vt:lpstr>
      <vt:lpstr>Benefits &amp; Unique Selling Points of BELP</vt:lpstr>
      <vt:lpstr>06.</vt:lpstr>
      <vt:lpstr>PowerPoint 演示文稿</vt:lpstr>
      <vt:lpstr>07.</vt:lpstr>
      <vt:lpstr>PowerPoint 演示文稿</vt:lpstr>
      <vt:lpstr>08.</vt:lpstr>
      <vt:lpstr>PowerPoint 演示文稿</vt:lpstr>
      <vt:lpstr>02.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E-waste Tracking Mechanism: Blockchain- based E-waste Lifecycle Passport (BELP) </dc:title>
  <dc:creator/>
  <cp:lastModifiedBy>justinjenish</cp:lastModifiedBy>
  <cp:revision>3</cp:revision>
  <dcterms:created xsi:type="dcterms:W3CDTF">2023-10-22T15:24:30Z</dcterms:created>
  <dcterms:modified xsi:type="dcterms:W3CDTF">2023-10-22T15:24:30Z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1033-5.4.4.8063</vt:lpwstr>
  </property>
</Properties>
</file>