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742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Verdana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e7dcd5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e7dcd5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2f5a94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42f5a94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f5a9467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42f5a9467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f5a94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2f5a94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2f5a94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2f5a94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2f5a9467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2f5a9467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2f7b15f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42f7b15f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B2F2-C15A-46EE-9D2B-BA01533BAA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B2F2-C15A-46EE-9D2B-BA01533BAA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B2F2-C15A-46EE-9D2B-BA01533BAA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B2F2-C15A-46EE-9D2B-BA01533BAA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B2F2-C15A-46EE-9D2B-BA01533BAA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B2F2-C15A-46EE-9D2B-BA01533BAA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B2F2-C15A-46EE-9D2B-BA01533BAA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B2F2-C15A-46EE-9D2B-BA01533BAA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B2F2-C15A-46EE-9D2B-BA01533BAA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B2F2-C15A-46EE-9D2B-BA01533BAA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B2F2-C15A-46EE-9D2B-BA01533BAA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B2F2-C15A-46EE-9D2B-BA01533BAA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</a:t>
            </a:r>
            <a:r>
              <a:rPr lang="en-IN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Upskill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employees to stay updated in the ever-evolving IT Industry.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www.AnalyticsDeep.com</a:t>
            </a:r>
            <a:endParaRPr/>
          </a:p>
        </p:txBody>
      </p:sp>
      <p:pic>
        <p:nvPicPr>
          <p:cNvPr id="319" name="Google Shape;31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Services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Kubernetes works ?</a:t>
            </a:r>
            <a:endParaRPr/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625" y="663000"/>
            <a:ext cx="5318216" cy="3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 Kubernetes Service is a resource you create to make a single, constant point of entry to a group of pods providing the same service.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 Each service has an IP address and port that never change while the service exists.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Clients can open connections to that IP and port, and those connections are then routed to one of the pods backing that service.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 This way, clients of a service don’t need to know the location of individual pods providing the service, allowing those pods to be moved around the cluster at any time.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NO dependency on IP address  or name of pod, services are identified by name of the service.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Look into </a:t>
            </a:r>
            <a:r>
              <a:rPr lang="en-IN" sz="1150" b="1">
                <a:solidFill>
                  <a:srgbClr val="404040"/>
                </a:solidFill>
              </a:rPr>
              <a:t>kubia-svc.yaml</a:t>
            </a:r>
            <a:endParaRPr sz="1150" b="1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In the service.spec (</a:t>
            </a:r>
            <a:r>
              <a:rPr lang="en-IN" sz="1150" b="1">
                <a:solidFill>
                  <a:srgbClr val="404040"/>
                </a:solidFill>
              </a:rPr>
              <a:t>kubia-svc.yaml</a:t>
            </a:r>
            <a:r>
              <a:rPr lang="en-IN" sz="1600"/>
              <a:t>) :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port: The port this service will be available on, for clients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targetPort The container port the service will forward to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All pods with the app=kubia label will be part of this service.</a:t>
            </a:r>
            <a:endParaRPr sz="1600"/>
          </a:p>
        </p:txBody>
      </p:sp>
      <p:sp>
        <p:nvSpPr>
          <p:cNvPr id="285" name="Google Shape;28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Services work ?</a:t>
            </a:r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50" y="571125"/>
            <a:ext cx="56197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labels define the association</a:t>
            </a:r>
            <a:endParaRPr/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0" y="850125"/>
            <a:ext cx="8325900" cy="3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labels define the association</a:t>
            </a:r>
            <a:endParaRPr/>
          </a:p>
        </p:txBody>
      </p:sp>
      <p:pic>
        <p:nvPicPr>
          <p:cNvPr id="306" name="Google Shape;3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900" y="798913"/>
            <a:ext cx="6963820" cy="37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Kubernetes supports only two types of service session affinity: None and ClientIP.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It doesn’t have a cookie-based session affinity option, because Kubernetes services don’t operate at the HTTP level.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Services deal with TCP and UDP packets and don’t care about the payload they carry.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SessionAffinity:ClientIP makes the service proxy redirect all requests originating from the same client IP to the same pod.</a:t>
            </a:r>
            <a:endParaRPr sz="1600"/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66700" marR="2159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kind: Service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spec:</a:t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IN" b="1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sessionAffinity: ClientIP</a:t>
            </a: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IN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  ...</a:t>
            </a:r>
            <a:endParaRPr sz="1600"/>
          </a:p>
        </p:txBody>
      </p:sp>
      <p:sp>
        <p:nvSpPr>
          <p:cNvPr id="312" name="Google Shape;31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Session affinity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Roboto</vt:lpstr>
      <vt:lpstr>Calibri</vt:lpstr>
      <vt:lpstr>Verdana</vt:lpstr>
      <vt:lpstr>Material</vt:lpstr>
      <vt:lpstr>Office Theme</vt:lpstr>
      <vt:lpstr>Slide 1</vt:lpstr>
      <vt:lpstr>Kubernetes : Services</vt:lpstr>
      <vt:lpstr>How Kubernetes works ?</vt:lpstr>
      <vt:lpstr>Service</vt:lpstr>
      <vt:lpstr>Service</vt:lpstr>
      <vt:lpstr>How Services work ?</vt:lpstr>
      <vt:lpstr>labels define the association</vt:lpstr>
      <vt:lpstr>labels define the association</vt:lpstr>
      <vt:lpstr>Session affinity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2</cp:revision>
  <dcterms:modified xsi:type="dcterms:W3CDTF">2019-07-25T01:51:25Z</dcterms:modified>
</cp:coreProperties>
</file>