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e7dcd5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2e7dcd52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e7dcd38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e7dcd38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e7dcd5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42e7dcd5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e7dcd38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2e7dcd38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2e7dcd38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2e7dcd38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2e7dcd52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2e7dcd52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e7dcd3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e7dcd3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2e7dcd5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42e7dcd5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2e7dcd52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42e7dcd52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e7dcd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42e7dcd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2e7dcd5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42e7dcd5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e7dcd38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2e7dcd38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2e7dcd3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2e7dcd3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2c84b82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42c84b82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-ip/foo/,%20https:/foo.bar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Kubernetes Single </a:t>
            </a: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instance setup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5" descr="https://s3-us-west-2.amazonaws.com/x-team-ghost-images/2016/06/k8s-singlenode-dock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137" y="809625"/>
            <a:ext cx="61817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 Node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responsible for the management of Kubernetes cluster.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entry point of all administrative tasks.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the one taking care of orchestrating the worker nodes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master node.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API server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etcd storage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Scheduler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controller-manager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 Node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pods </a:t>
            </a:r>
            <a:r>
              <a:rPr lang="en-IN" sz="1600"/>
              <a:t>run on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 node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worker node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the necessary services to manage the networking between the containers, communicate with the master node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nodes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resources to the containers scheduled.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Worker node.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Docker Run</a:t>
            </a:r>
            <a:r>
              <a:rPr lang="en-IN" sz="1600"/>
              <a:t>time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Kubelet</a:t>
            </a:r>
            <a:endParaRPr sz="1600" i="0" u="none" strike="noStrike" cap="none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Kube-proxy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Kubectl</a:t>
            </a:r>
            <a:endParaRPr sz="16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Nodes-pods-containers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709375"/>
            <a:ext cx="8557450" cy="3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Kubectl tool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body" idx="1"/>
          </p:nvPr>
        </p:nvSpPr>
        <p:spPr>
          <a:xfrm>
            <a:off x="0" y="1008075"/>
            <a:ext cx="9144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Kubectl the command line tool for accessing the Kubernetes cluster. 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Written in Go language, this nifty tool offers powerful functionality. 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Kind of a swiss army knife for performing a variety of functions. 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Workflow to run a container on Kubernetes</a:t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25" y="753375"/>
            <a:ext cx="6031850" cy="4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Lab: Creating a cluster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Objects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4883425" y="891150"/>
            <a:ext cx="3567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Jobs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Labels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Environment variables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Namespaces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Health checks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Secrets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Logging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366425" y="891150"/>
            <a:ext cx="3567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Containers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Pods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Nodes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Deployments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Controllers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Services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is a group of containers</a:t>
            </a:r>
            <a:r>
              <a:rPr lang="en-IN" sz="1600"/>
              <a:t>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It is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smallest unit that can be scheduled to be deployed through K8s.</a:t>
            </a:r>
            <a:endParaRPr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Normally a microservices is provided by this tightly coupled group of containers.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groups of containers would share storage, Linux namespaces, cgroups, IP addresses.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co-located, hence share resources and are always scheduled together.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reated, destroyed and re-created on demand, based on the state of the server and the service itself.</a:t>
            </a:r>
            <a:endParaRPr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collocation</a:t>
            </a:r>
            <a:endParaRPr/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3" y="1353500"/>
            <a:ext cx="7650675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a container orchestration tool/platform.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Used for automating deployment, scaling, and operations of containerized applications.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the linux kernel of distributed systems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supports Containerd (docker), Rkt, Cri-o and other containers</a:t>
            </a:r>
            <a:endParaRPr sz="1000">
              <a:solidFill>
                <a:srgbClr val="414141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What is Kubernetes 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 : networking</a:t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610650"/>
            <a:ext cx="5619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Design 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50" y="1123375"/>
            <a:ext cx="56197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an abstraction on top of number of pods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ypically requiring to run a proxy on top, for other services to communicate with it via a Virtual IP address. 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you can configure load balancing for your numerous pods and expose them via a service.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695250"/>
            <a:ext cx="6131698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provides a mechanism for adding a proxy server for Kubernetes services, known as Ingress.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exposes Kubernetes services via well-known ports, such as 80, 443.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An ingress controller listens to Kubernetes API, generates a proxy configuration in runtime whenever a service is changed, and reloads the Nginx configuration.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can expose any given port via a Docker host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Clients can send requests to one of the Kubernetes node IPs, Nginx port and those will get redirected to the relevant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will do round robin load balancing in the network layer.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can be identified using an URL context or hostname;</a:t>
            </a:r>
            <a:endParaRPr sz="160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https://node-ip/foo/, https://foo.bar.com/</a:t>
            </a:r>
            <a:endParaRPr u="sng">
              <a:solidFill>
                <a:schemeClr val="hlink"/>
              </a:solidFill>
              <a:hlinkClick r:id="rId3"/>
            </a:endParaRPr>
          </a:p>
        </p:txBody>
      </p:sp>
      <p:sp>
        <p:nvSpPr>
          <p:cNvPr id="409" name="Google Shape;409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Ingress Controller and load balancing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Upskill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- </a:t>
            </a:r>
            <a:r>
              <a:rPr lang="en-IN" sz="3200"/>
              <a:t>Overview</a:t>
            </a:r>
            <a:endParaRPr sz="3200"/>
          </a:p>
        </p:txBody>
      </p:sp>
      <p:sp>
        <p:nvSpPr>
          <p:cNvPr id="273" name="Google Shape;273;p28"/>
          <p:cNvSpPr/>
          <p:nvPr/>
        </p:nvSpPr>
        <p:spPr>
          <a:xfrm>
            <a:off x="251525" y="1131604"/>
            <a:ext cx="8673300" cy="3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 Kubernetes is an open-source system for automating deployment, scaling, and management of containerized applications.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It groups containers that make up an application into logical units for easy management and discovery. 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Kubernetes automates the distribution and scheduling of application containers across a cluster in a more efficient way. 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25" y="870875"/>
            <a:ext cx="7319050" cy="3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Evolution on application side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Applications Require: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of components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Auto-scaling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updates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across components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and health checking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Free and Open source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First Graduated project of CNCF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Community driven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Running in production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Modular and extensible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Hosted and supported by various cloud service providers</a:t>
            </a:r>
            <a:endParaRPr sz="1600"/>
          </a:p>
        </p:txBody>
      </p:sp>
      <p:sp>
        <p:nvSpPr>
          <p:cNvPr id="294" name="Google Shape;294;p31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Why Kubernetes ? 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Functions of Kubernetes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is used to ensure: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the deployment of a certain number of containers to a specific node,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networking between the containers,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the resource allocation,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them around as they grow and many more.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Architecture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 descr="https://s3-us-west-2.amazonaws.com/x-team-ghost-images/2016/06/o7le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742776"/>
            <a:ext cx="6368951" cy="438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PresentationFormat>On-screen Show (16:9)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Roboto</vt:lpstr>
      <vt:lpstr>CollegePresentation</vt:lpstr>
      <vt:lpstr>Material</vt:lpstr>
      <vt:lpstr>Slide 1</vt:lpstr>
      <vt:lpstr>Slide 2</vt:lpstr>
      <vt:lpstr>Kubernetes - Overview</vt:lpstr>
      <vt:lpstr>Evolution on application side</vt:lpstr>
      <vt:lpstr>Applications Require:</vt:lpstr>
      <vt:lpstr>Slide 6</vt:lpstr>
      <vt:lpstr>Functions of Kubernetes</vt:lpstr>
      <vt:lpstr>Kubernetes Architecture</vt:lpstr>
      <vt:lpstr>How Kubernetes works ?</vt:lpstr>
      <vt:lpstr>Kubernetes Single instance setup</vt:lpstr>
      <vt:lpstr>Master Node</vt:lpstr>
      <vt:lpstr>Worker Node</vt:lpstr>
      <vt:lpstr>Nodes-pods-containers</vt:lpstr>
      <vt:lpstr>Kubectl tool</vt:lpstr>
      <vt:lpstr>Workflow to run a container on Kubernetes</vt:lpstr>
      <vt:lpstr>Lab: Creating a cluster</vt:lpstr>
      <vt:lpstr>Kubernetes Objects</vt:lpstr>
      <vt:lpstr>Pods</vt:lpstr>
      <vt:lpstr>Pods: collocation</vt:lpstr>
      <vt:lpstr>Pods : networking</vt:lpstr>
      <vt:lpstr>Pods: Design </vt:lpstr>
      <vt:lpstr>Service</vt:lpstr>
      <vt:lpstr>Service</vt:lpstr>
      <vt:lpstr>Ingress Controller and load balancing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</cp:revision>
  <dcterms:modified xsi:type="dcterms:W3CDTF">2019-07-25T01:59:41Z</dcterms:modified>
</cp:coreProperties>
</file>