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678"/>
  </p:normalViewPr>
  <p:slideViewPr>
    <p:cSldViewPr snapToGrid="0">
      <p:cViewPr varScale="1">
        <p:scale>
          <a:sx n="196" d="100"/>
          <a:sy n="196" d="100"/>
        </p:scale>
        <p:origin x="17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3CE939-C16E-0B46-9784-9E255AA7A4FF}"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8E2FF13E-BFC4-1C45-B3B5-AA40F115F889}">
      <dgm:prSet phldrT="[Text]"/>
      <dgm:spPr/>
      <dgm:t>
        <a:bodyPr/>
        <a:lstStyle/>
        <a:p>
          <a:r>
            <a:rPr lang="en-GB" dirty="0"/>
            <a:t>STAI</a:t>
          </a:r>
        </a:p>
      </dgm:t>
    </dgm:pt>
    <dgm:pt modelId="{39E6062C-382A-B14B-BC99-84B1B8B1AB6B}" type="parTrans" cxnId="{1CE00A23-594D-BB40-8479-0035A2EF206E}">
      <dgm:prSet/>
      <dgm:spPr/>
      <dgm:t>
        <a:bodyPr/>
        <a:lstStyle/>
        <a:p>
          <a:endParaRPr lang="en-GB"/>
        </a:p>
      </dgm:t>
    </dgm:pt>
    <dgm:pt modelId="{FD4508F7-8876-394B-8FD3-EA93DBF92A83}" type="sibTrans" cxnId="{1CE00A23-594D-BB40-8479-0035A2EF206E}">
      <dgm:prSet/>
      <dgm:spPr/>
      <dgm:t>
        <a:bodyPr/>
        <a:lstStyle/>
        <a:p>
          <a:endParaRPr lang="en-GB"/>
        </a:p>
      </dgm:t>
    </dgm:pt>
    <dgm:pt modelId="{7052344D-EAFA-5F42-8D11-DF9EE78CCC73}">
      <dgm:prSet phldrT="[Text]"/>
      <dgm:spPr/>
      <dgm:t>
        <a:bodyPr/>
        <a:lstStyle/>
        <a:p>
          <a:r>
            <a:rPr lang="en-GB" dirty="0"/>
            <a:t>Anxiety induction</a:t>
          </a:r>
        </a:p>
      </dgm:t>
    </dgm:pt>
    <dgm:pt modelId="{BF50BD61-F835-6A44-BA8D-3A1736B05E35}" type="parTrans" cxnId="{F90AE997-66CB-2F40-856C-31BE1606895B}">
      <dgm:prSet/>
      <dgm:spPr/>
      <dgm:t>
        <a:bodyPr/>
        <a:lstStyle/>
        <a:p>
          <a:endParaRPr lang="en-GB"/>
        </a:p>
      </dgm:t>
    </dgm:pt>
    <dgm:pt modelId="{372702C5-A17A-9943-B608-2C5895FBCE5A}" type="sibTrans" cxnId="{F90AE997-66CB-2F40-856C-31BE1606895B}">
      <dgm:prSet/>
      <dgm:spPr/>
      <dgm:t>
        <a:bodyPr/>
        <a:lstStyle/>
        <a:p>
          <a:endParaRPr lang="en-GB"/>
        </a:p>
      </dgm:t>
    </dgm:pt>
    <dgm:pt modelId="{731844AB-8D7E-294E-B67F-1329333CE780}">
      <dgm:prSet phldrT="[Text]"/>
      <dgm:spPr/>
      <dgm:t>
        <a:bodyPr/>
        <a:lstStyle/>
        <a:p>
          <a:r>
            <a:rPr lang="en-GB" dirty="0"/>
            <a:t>STAI</a:t>
          </a:r>
        </a:p>
      </dgm:t>
    </dgm:pt>
    <dgm:pt modelId="{F99C4B32-EB02-D343-83B6-A367332E778C}" type="parTrans" cxnId="{BD2F5AC5-9130-BC47-9AB2-D602668B6C1E}">
      <dgm:prSet/>
      <dgm:spPr/>
      <dgm:t>
        <a:bodyPr/>
        <a:lstStyle/>
        <a:p>
          <a:endParaRPr lang="en-GB"/>
        </a:p>
      </dgm:t>
    </dgm:pt>
    <dgm:pt modelId="{0E4CB0CF-75BE-A144-A869-B1616459BF55}" type="sibTrans" cxnId="{BD2F5AC5-9130-BC47-9AB2-D602668B6C1E}">
      <dgm:prSet/>
      <dgm:spPr/>
      <dgm:t>
        <a:bodyPr/>
        <a:lstStyle/>
        <a:p>
          <a:endParaRPr lang="en-GB"/>
        </a:p>
      </dgm:t>
    </dgm:pt>
    <dgm:pt modelId="{B7C7893B-D119-8F47-BB91-28F4CDB47BCE}">
      <dgm:prSet phldrT="[Text]"/>
      <dgm:spPr/>
      <dgm:t>
        <a:bodyPr/>
        <a:lstStyle/>
        <a:p>
          <a:r>
            <a:rPr lang="en-GB" dirty="0"/>
            <a:t>Relaxation</a:t>
          </a:r>
        </a:p>
      </dgm:t>
    </dgm:pt>
    <dgm:pt modelId="{3B47B682-D48A-784C-BF23-398F57EBC77D}" type="parTrans" cxnId="{20B78455-9829-6F49-B5CA-19E5E2C719DC}">
      <dgm:prSet/>
      <dgm:spPr/>
      <dgm:t>
        <a:bodyPr/>
        <a:lstStyle/>
        <a:p>
          <a:endParaRPr lang="en-GB"/>
        </a:p>
      </dgm:t>
    </dgm:pt>
    <dgm:pt modelId="{73DB58E0-2960-0F40-8E0A-02B840B79EAC}" type="sibTrans" cxnId="{20B78455-9829-6F49-B5CA-19E5E2C719DC}">
      <dgm:prSet/>
      <dgm:spPr/>
      <dgm:t>
        <a:bodyPr/>
        <a:lstStyle/>
        <a:p>
          <a:endParaRPr lang="en-GB"/>
        </a:p>
      </dgm:t>
    </dgm:pt>
    <dgm:pt modelId="{536F16AA-DE8B-0940-9F07-059B752A675D}">
      <dgm:prSet phldrT="[Text]"/>
      <dgm:spPr/>
      <dgm:t>
        <a:bodyPr/>
        <a:lstStyle/>
        <a:p>
          <a:r>
            <a:rPr lang="en-GB" dirty="0"/>
            <a:t>STAI</a:t>
          </a:r>
        </a:p>
      </dgm:t>
    </dgm:pt>
    <dgm:pt modelId="{F2CE15FB-26CF-A44C-A188-07A6A3E70B0F}" type="parTrans" cxnId="{D5AAA40E-B8C0-1348-B907-5630200F4235}">
      <dgm:prSet/>
      <dgm:spPr/>
      <dgm:t>
        <a:bodyPr/>
        <a:lstStyle/>
        <a:p>
          <a:endParaRPr lang="en-GB"/>
        </a:p>
      </dgm:t>
    </dgm:pt>
    <dgm:pt modelId="{E09A6A01-35C3-E942-83C2-209222430C21}" type="sibTrans" cxnId="{D5AAA40E-B8C0-1348-B907-5630200F4235}">
      <dgm:prSet/>
      <dgm:spPr/>
      <dgm:t>
        <a:bodyPr/>
        <a:lstStyle/>
        <a:p>
          <a:endParaRPr lang="en-GB"/>
        </a:p>
      </dgm:t>
    </dgm:pt>
    <dgm:pt modelId="{36B9E72F-CBF6-3648-AA41-16E1F25C9FEB}" type="pres">
      <dgm:prSet presAssocID="{153CE939-C16E-0B46-9784-9E255AA7A4FF}" presName="Name0" presStyleCnt="0">
        <dgm:presLayoutVars>
          <dgm:dir/>
          <dgm:animLvl val="lvl"/>
          <dgm:resizeHandles val="exact"/>
        </dgm:presLayoutVars>
      </dgm:prSet>
      <dgm:spPr/>
    </dgm:pt>
    <dgm:pt modelId="{8B956D94-F52C-1946-9EC2-5CC311470700}" type="pres">
      <dgm:prSet presAssocID="{8E2FF13E-BFC4-1C45-B3B5-AA40F115F889}" presName="parTxOnly" presStyleLbl="node1" presStyleIdx="0" presStyleCnt="5">
        <dgm:presLayoutVars>
          <dgm:chMax val="0"/>
          <dgm:chPref val="0"/>
          <dgm:bulletEnabled val="1"/>
        </dgm:presLayoutVars>
      </dgm:prSet>
      <dgm:spPr/>
    </dgm:pt>
    <dgm:pt modelId="{7692907F-E4ED-2B4C-87E0-8B40BE7A5FF9}" type="pres">
      <dgm:prSet presAssocID="{FD4508F7-8876-394B-8FD3-EA93DBF92A83}" presName="parTxOnlySpace" presStyleCnt="0"/>
      <dgm:spPr/>
    </dgm:pt>
    <dgm:pt modelId="{FFC2DDA5-8A3C-954D-A12B-6E05FE80DCB1}" type="pres">
      <dgm:prSet presAssocID="{7052344D-EAFA-5F42-8D11-DF9EE78CCC73}" presName="parTxOnly" presStyleLbl="node1" presStyleIdx="1" presStyleCnt="5">
        <dgm:presLayoutVars>
          <dgm:chMax val="0"/>
          <dgm:chPref val="0"/>
          <dgm:bulletEnabled val="1"/>
        </dgm:presLayoutVars>
      </dgm:prSet>
      <dgm:spPr/>
    </dgm:pt>
    <dgm:pt modelId="{D5BBD2D8-1E77-6C48-B4D6-6D6B2B4E45B4}" type="pres">
      <dgm:prSet presAssocID="{372702C5-A17A-9943-B608-2C5895FBCE5A}" presName="parTxOnlySpace" presStyleCnt="0"/>
      <dgm:spPr/>
    </dgm:pt>
    <dgm:pt modelId="{8EC325E2-0133-0249-AE3D-1F4B62B755D1}" type="pres">
      <dgm:prSet presAssocID="{731844AB-8D7E-294E-B67F-1329333CE780}" presName="parTxOnly" presStyleLbl="node1" presStyleIdx="2" presStyleCnt="5">
        <dgm:presLayoutVars>
          <dgm:chMax val="0"/>
          <dgm:chPref val="0"/>
          <dgm:bulletEnabled val="1"/>
        </dgm:presLayoutVars>
      </dgm:prSet>
      <dgm:spPr/>
    </dgm:pt>
    <dgm:pt modelId="{3E4BED14-C7DD-2E48-BA3A-7B65C92103D0}" type="pres">
      <dgm:prSet presAssocID="{0E4CB0CF-75BE-A144-A869-B1616459BF55}" presName="parTxOnlySpace" presStyleCnt="0"/>
      <dgm:spPr/>
    </dgm:pt>
    <dgm:pt modelId="{D5C746C6-E19B-184A-9CE9-9873AA1BFD6E}" type="pres">
      <dgm:prSet presAssocID="{B7C7893B-D119-8F47-BB91-28F4CDB47BCE}" presName="parTxOnly" presStyleLbl="node1" presStyleIdx="3" presStyleCnt="5">
        <dgm:presLayoutVars>
          <dgm:chMax val="0"/>
          <dgm:chPref val="0"/>
          <dgm:bulletEnabled val="1"/>
        </dgm:presLayoutVars>
      </dgm:prSet>
      <dgm:spPr/>
    </dgm:pt>
    <dgm:pt modelId="{6D7CAC79-E68D-914A-B810-996D5C833445}" type="pres">
      <dgm:prSet presAssocID="{73DB58E0-2960-0F40-8E0A-02B840B79EAC}" presName="parTxOnlySpace" presStyleCnt="0"/>
      <dgm:spPr/>
    </dgm:pt>
    <dgm:pt modelId="{44704C2D-9F3C-6443-877C-62E982E41F20}" type="pres">
      <dgm:prSet presAssocID="{536F16AA-DE8B-0940-9F07-059B752A675D}" presName="parTxOnly" presStyleLbl="node1" presStyleIdx="4" presStyleCnt="5">
        <dgm:presLayoutVars>
          <dgm:chMax val="0"/>
          <dgm:chPref val="0"/>
          <dgm:bulletEnabled val="1"/>
        </dgm:presLayoutVars>
      </dgm:prSet>
      <dgm:spPr/>
    </dgm:pt>
  </dgm:ptLst>
  <dgm:cxnLst>
    <dgm:cxn modelId="{87785F0C-D60F-F549-A48D-46C2C79949F8}" type="presOf" srcId="{B7C7893B-D119-8F47-BB91-28F4CDB47BCE}" destId="{D5C746C6-E19B-184A-9CE9-9873AA1BFD6E}" srcOrd="0" destOrd="0" presId="urn:microsoft.com/office/officeart/2005/8/layout/chevron1"/>
    <dgm:cxn modelId="{D5AAA40E-B8C0-1348-B907-5630200F4235}" srcId="{153CE939-C16E-0B46-9784-9E255AA7A4FF}" destId="{536F16AA-DE8B-0940-9F07-059B752A675D}" srcOrd="4" destOrd="0" parTransId="{F2CE15FB-26CF-A44C-A188-07A6A3E70B0F}" sibTransId="{E09A6A01-35C3-E942-83C2-209222430C21}"/>
    <dgm:cxn modelId="{1CE00A23-594D-BB40-8479-0035A2EF206E}" srcId="{153CE939-C16E-0B46-9784-9E255AA7A4FF}" destId="{8E2FF13E-BFC4-1C45-B3B5-AA40F115F889}" srcOrd="0" destOrd="0" parTransId="{39E6062C-382A-B14B-BC99-84B1B8B1AB6B}" sibTransId="{FD4508F7-8876-394B-8FD3-EA93DBF92A83}"/>
    <dgm:cxn modelId="{D464CE46-8B0C-314E-B73B-8C28A3471AF6}" type="presOf" srcId="{153CE939-C16E-0B46-9784-9E255AA7A4FF}" destId="{36B9E72F-CBF6-3648-AA41-16E1F25C9FEB}" srcOrd="0" destOrd="0" presId="urn:microsoft.com/office/officeart/2005/8/layout/chevron1"/>
    <dgm:cxn modelId="{20B78455-9829-6F49-B5CA-19E5E2C719DC}" srcId="{153CE939-C16E-0B46-9784-9E255AA7A4FF}" destId="{B7C7893B-D119-8F47-BB91-28F4CDB47BCE}" srcOrd="3" destOrd="0" parTransId="{3B47B682-D48A-784C-BF23-398F57EBC77D}" sibTransId="{73DB58E0-2960-0F40-8E0A-02B840B79EAC}"/>
    <dgm:cxn modelId="{5019156D-24C3-C442-90F1-4A4B546AD16C}" type="presOf" srcId="{7052344D-EAFA-5F42-8D11-DF9EE78CCC73}" destId="{FFC2DDA5-8A3C-954D-A12B-6E05FE80DCB1}" srcOrd="0" destOrd="0" presId="urn:microsoft.com/office/officeart/2005/8/layout/chevron1"/>
    <dgm:cxn modelId="{FEF2A493-BBAC-D643-A095-A462ACAE0995}" type="presOf" srcId="{8E2FF13E-BFC4-1C45-B3B5-AA40F115F889}" destId="{8B956D94-F52C-1946-9EC2-5CC311470700}" srcOrd="0" destOrd="0" presId="urn:microsoft.com/office/officeart/2005/8/layout/chevron1"/>
    <dgm:cxn modelId="{F90AE997-66CB-2F40-856C-31BE1606895B}" srcId="{153CE939-C16E-0B46-9784-9E255AA7A4FF}" destId="{7052344D-EAFA-5F42-8D11-DF9EE78CCC73}" srcOrd="1" destOrd="0" parTransId="{BF50BD61-F835-6A44-BA8D-3A1736B05E35}" sibTransId="{372702C5-A17A-9943-B608-2C5895FBCE5A}"/>
    <dgm:cxn modelId="{BD2F5AC5-9130-BC47-9AB2-D602668B6C1E}" srcId="{153CE939-C16E-0B46-9784-9E255AA7A4FF}" destId="{731844AB-8D7E-294E-B67F-1329333CE780}" srcOrd="2" destOrd="0" parTransId="{F99C4B32-EB02-D343-83B6-A367332E778C}" sibTransId="{0E4CB0CF-75BE-A144-A869-B1616459BF55}"/>
    <dgm:cxn modelId="{4015F9D0-6944-9543-A812-195E70FDCF20}" type="presOf" srcId="{536F16AA-DE8B-0940-9F07-059B752A675D}" destId="{44704C2D-9F3C-6443-877C-62E982E41F20}" srcOrd="0" destOrd="0" presId="urn:microsoft.com/office/officeart/2005/8/layout/chevron1"/>
    <dgm:cxn modelId="{44CCFBD1-D3C4-9D41-A341-3E4E7B22EAF9}" type="presOf" srcId="{731844AB-8D7E-294E-B67F-1329333CE780}" destId="{8EC325E2-0133-0249-AE3D-1F4B62B755D1}" srcOrd="0" destOrd="0" presId="urn:microsoft.com/office/officeart/2005/8/layout/chevron1"/>
    <dgm:cxn modelId="{06945A2B-FF4D-D644-9845-61EF92AA80DB}" type="presParOf" srcId="{36B9E72F-CBF6-3648-AA41-16E1F25C9FEB}" destId="{8B956D94-F52C-1946-9EC2-5CC311470700}" srcOrd="0" destOrd="0" presId="urn:microsoft.com/office/officeart/2005/8/layout/chevron1"/>
    <dgm:cxn modelId="{B06C5CE2-2CB8-5F42-A903-C515DB468B22}" type="presParOf" srcId="{36B9E72F-CBF6-3648-AA41-16E1F25C9FEB}" destId="{7692907F-E4ED-2B4C-87E0-8B40BE7A5FF9}" srcOrd="1" destOrd="0" presId="urn:microsoft.com/office/officeart/2005/8/layout/chevron1"/>
    <dgm:cxn modelId="{5081F094-924F-594F-AA4A-7355807FAADA}" type="presParOf" srcId="{36B9E72F-CBF6-3648-AA41-16E1F25C9FEB}" destId="{FFC2DDA5-8A3C-954D-A12B-6E05FE80DCB1}" srcOrd="2" destOrd="0" presId="urn:microsoft.com/office/officeart/2005/8/layout/chevron1"/>
    <dgm:cxn modelId="{56EFF24E-1B35-874A-81B9-0DDB62EE61E2}" type="presParOf" srcId="{36B9E72F-CBF6-3648-AA41-16E1F25C9FEB}" destId="{D5BBD2D8-1E77-6C48-B4D6-6D6B2B4E45B4}" srcOrd="3" destOrd="0" presId="urn:microsoft.com/office/officeart/2005/8/layout/chevron1"/>
    <dgm:cxn modelId="{2DF474C7-8BBF-2E49-8978-4F592034528F}" type="presParOf" srcId="{36B9E72F-CBF6-3648-AA41-16E1F25C9FEB}" destId="{8EC325E2-0133-0249-AE3D-1F4B62B755D1}" srcOrd="4" destOrd="0" presId="urn:microsoft.com/office/officeart/2005/8/layout/chevron1"/>
    <dgm:cxn modelId="{FD4F977F-0575-B944-9F1D-BB50C8ED7006}" type="presParOf" srcId="{36B9E72F-CBF6-3648-AA41-16E1F25C9FEB}" destId="{3E4BED14-C7DD-2E48-BA3A-7B65C92103D0}" srcOrd="5" destOrd="0" presId="urn:microsoft.com/office/officeart/2005/8/layout/chevron1"/>
    <dgm:cxn modelId="{4C505B5C-1FE6-AD45-BA62-0B07EBDD5B71}" type="presParOf" srcId="{36B9E72F-CBF6-3648-AA41-16E1F25C9FEB}" destId="{D5C746C6-E19B-184A-9CE9-9873AA1BFD6E}" srcOrd="6" destOrd="0" presId="urn:microsoft.com/office/officeart/2005/8/layout/chevron1"/>
    <dgm:cxn modelId="{F3162955-6FC5-944C-81A3-C299FDDBDD75}" type="presParOf" srcId="{36B9E72F-CBF6-3648-AA41-16E1F25C9FEB}" destId="{6D7CAC79-E68D-914A-B810-996D5C833445}" srcOrd="7" destOrd="0" presId="urn:microsoft.com/office/officeart/2005/8/layout/chevron1"/>
    <dgm:cxn modelId="{F57F40F3-0215-3846-822B-DF4EDD1B6C15}" type="presParOf" srcId="{36B9E72F-CBF6-3648-AA41-16E1F25C9FEB}" destId="{44704C2D-9F3C-6443-877C-62E982E41F20}"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56D94-F52C-1946-9EC2-5CC311470700}">
      <dsp:nvSpPr>
        <dsp:cNvPr id="0" name=""/>
        <dsp:cNvSpPr/>
      </dsp:nvSpPr>
      <dsp:spPr>
        <a:xfrm>
          <a:off x="2498" y="2827019"/>
          <a:ext cx="2223587" cy="88943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GB" sz="2200" kern="1200" dirty="0"/>
            <a:t>STAI</a:t>
          </a:r>
        </a:p>
      </dsp:txBody>
      <dsp:txXfrm>
        <a:off x="447215" y="2827019"/>
        <a:ext cx="1334153" cy="889434"/>
      </dsp:txXfrm>
    </dsp:sp>
    <dsp:sp modelId="{FFC2DDA5-8A3C-954D-A12B-6E05FE80DCB1}">
      <dsp:nvSpPr>
        <dsp:cNvPr id="0" name=""/>
        <dsp:cNvSpPr/>
      </dsp:nvSpPr>
      <dsp:spPr>
        <a:xfrm>
          <a:off x="2003726" y="2827019"/>
          <a:ext cx="2223587" cy="88943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GB" sz="2200" kern="1200" dirty="0"/>
            <a:t>Anxiety induction</a:t>
          </a:r>
        </a:p>
      </dsp:txBody>
      <dsp:txXfrm>
        <a:off x="2448443" y="2827019"/>
        <a:ext cx="1334153" cy="889434"/>
      </dsp:txXfrm>
    </dsp:sp>
    <dsp:sp modelId="{8EC325E2-0133-0249-AE3D-1F4B62B755D1}">
      <dsp:nvSpPr>
        <dsp:cNvPr id="0" name=""/>
        <dsp:cNvSpPr/>
      </dsp:nvSpPr>
      <dsp:spPr>
        <a:xfrm>
          <a:off x="4004955" y="2827019"/>
          <a:ext cx="2223587" cy="88943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GB" sz="2200" kern="1200" dirty="0"/>
            <a:t>STAI</a:t>
          </a:r>
        </a:p>
      </dsp:txBody>
      <dsp:txXfrm>
        <a:off x="4449672" y="2827019"/>
        <a:ext cx="1334153" cy="889434"/>
      </dsp:txXfrm>
    </dsp:sp>
    <dsp:sp modelId="{D5C746C6-E19B-184A-9CE9-9873AA1BFD6E}">
      <dsp:nvSpPr>
        <dsp:cNvPr id="0" name=""/>
        <dsp:cNvSpPr/>
      </dsp:nvSpPr>
      <dsp:spPr>
        <a:xfrm>
          <a:off x="6006183" y="2827019"/>
          <a:ext cx="2223587" cy="88943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GB" sz="2200" kern="1200" dirty="0"/>
            <a:t>Relaxation</a:t>
          </a:r>
        </a:p>
      </dsp:txBody>
      <dsp:txXfrm>
        <a:off x="6450900" y="2827019"/>
        <a:ext cx="1334153" cy="889434"/>
      </dsp:txXfrm>
    </dsp:sp>
    <dsp:sp modelId="{44704C2D-9F3C-6443-877C-62E982E41F20}">
      <dsp:nvSpPr>
        <dsp:cNvPr id="0" name=""/>
        <dsp:cNvSpPr/>
      </dsp:nvSpPr>
      <dsp:spPr>
        <a:xfrm>
          <a:off x="8007412" y="2827019"/>
          <a:ext cx="2223587" cy="88943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GB" sz="2200" kern="1200" dirty="0"/>
            <a:t>STAI</a:t>
          </a:r>
        </a:p>
      </dsp:txBody>
      <dsp:txXfrm>
        <a:off x="8452129" y="2827019"/>
        <a:ext cx="1334153" cy="88943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79CB-C42C-156C-24DE-794908DC89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EED41B08-5E30-0EA8-E177-81ECF120AB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0A5D1DA5-7D1F-A68C-9FE3-47B721F9D55E}"/>
              </a:ext>
            </a:extLst>
          </p:cNvPr>
          <p:cNvSpPr>
            <a:spLocks noGrp="1"/>
          </p:cNvSpPr>
          <p:nvPr>
            <p:ph type="dt" sz="half" idx="10"/>
          </p:nvPr>
        </p:nvSpPr>
        <p:spPr/>
        <p:txBody>
          <a:bodyPr/>
          <a:lstStyle/>
          <a:p>
            <a:fld id="{11C4B191-EAD6-2943-9FC3-A5536150FBC1}" type="datetimeFigureOut">
              <a:rPr lang="en-DE" smtClean="0"/>
              <a:t>08.01.24</a:t>
            </a:fld>
            <a:endParaRPr lang="en-DE"/>
          </a:p>
        </p:txBody>
      </p:sp>
      <p:sp>
        <p:nvSpPr>
          <p:cNvPr id="5" name="Footer Placeholder 4">
            <a:extLst>
              <a:ext uri="{FF2B5EF4-FFF2-40B4-BE49-F238E27FC236}">
                <a16:creationId xmlns:a16="http://schemas.microsoft.com/office/drawing/2014/main" id="{FA874356-0D29-DDC2-3354-379A4518057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2B47622-B959-88B9-50DA-83E28F7B29B8}"/>
              </a:ext>
            </a:extLst>
          </p:cNvPr>
          <p:cNvSpPr>
            <a:spLocks noGrp="1"/>
          </p:cNvSpPr>
          <p:nvPr>
            <p:ph type="sldNum" sz="quarter" idx="12"/>
          </p:nvPr>
        </p:nvSpPr>
        <p:spPr/>
        <p:txBody>
          <a:bodyPr/>
          <a:lstStyle/>
          <a:p>
            <a:fld id="{1FB28430-A462-5747-970D-BA04D0D7A17B}" type="slidenum">
              <a:rPr lang="en-DE" smtClean="0"/>
              <a:t>‹#›</a:t>
            </a:fld>
            <a:endParaRPr lang="en-DE"/>
          </a:p>
        </p:txBody>
      </p:sp>
    </p:spTree>
    <p:extLst>
      <p:ext uri="{BB962C8B-B14F-4D97-AF65-F5344CB8AC3E}">
        <p14:creationId xmlns:p14="http://schemas.microsoft.com/office/powerpoint/2010/main" val="4067635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A16E4-DF93-60C6-800E-CE256A93C2F7}"/>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D15DE3A4-42DA-C16E-32D2-B62E21CBDBE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F0716C7E-C739-0FA4-738A-611CD68203F9}"/>
              </a:ext>
            </a:extLst>
          </p:cNvPr>
          <p:cNvSpPr>
            <a:spLocks noGrp="1"/>
          </p:cNvSpPr>
          <p:nvPr>
            <p:ph type="dt" sz="half" idx="10"/>
          </p:nvPr>
        </p:nvSpPr>
        <p:spPr/>
        <p:txBody>
          <a:bodyPr/>
          <a:lstStyle/>
          <a:p>
            <a:fld id="{11C4B191-EAD6-2943-9FC3-A5536150FBC1}" type="datetimeFigureOut">
              <a:rPr lang="en-DE" smtClean="0"/>
              <a:t>08.01.24</a:t>
            </a:fld>
            <a:endParaRPr lang="en-DE"/>
          </a:p>
        </p:txBody>
      </p:sp>
      <p:sp>
        <p:nvSpPr>
          <p:cNvPr id="5" name="Footer Placeholder 4">
            <a:extLst>
              <a:ext uri="{FF2B5EF4-FFF2-40B4-BE49-F238E27FC236}">
                <a16:creationId xmlns:a16="http://schemas.microsoft.com/office/drawing/2014/main" id="{4E372F6C-FCA7-7390-51EF-504E36BEBAD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9AF1340-A8FE-79E9-A4C8-10664512CF13}"/>
              </a:ext>
            </a:extLst>
          </p:cNvPr>
          <p:cNvSpPr>
            <a:spLocks noGrp="1"/>
          </p:cNvSpPr>
          <p:nvPr>
            <p:ph type="sldNum" sz="quarter" idx="12"/>
          </p:nvPr>
        </p:nvSpPr>
        <p:spPr/>
        <p:txBody>
          <a:bodyPr/>
          <a:lstStyle/>
          <a:p>
            <a:fld id="{1FB28430-A462-5747-970D-BA04D0D7A17B}" type="slidenum">
              <a:rPr lang="en-DE" smtClean="0"/>
              <a:t>‹#›</a:t>
            </a:fld>
            <a:endParaRPr lang="en-DE"/>
          </a:p>
        </p:txBody>
      </p:sp>
    </p:spTree>
    <p:extLst>
      <p:ext uri="{BB962C8B-B14F-4D97-AF65-F5344CB8AC3E}">
        <p14:creationId xmlns:p14="http://schemas.microsoft.com/office/powerpoint/2010/main" val="3111568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8E9D5-BCF0-D00D-B364-80DB9522CBE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9F55A7B8-C5BA-E027-4C5F-B7493F3BBB2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D739B194-9315-D13F-21A7-01C39C8C07C4}"/>
              </a:ext>
            </a:extLst>
          </p:cNvPr>
          <p:cNvSpPr>
            <a:spLocks noGrp="1"/>
          </p:cNvSpPr>
          <p:nvPr>
            <p:ph type="dt" sz="half" idx="10"/>
          </p:nvPr>
        </p:nvSpPr>
        <p:spPr/>
        <p:txBody>
          <a:bodyPr/>
          <a:lstStyle/>
          <a:p>
            <a:fld id="{11C4B191-EAD6-2943-9FC3-A5536150FBC1}" type="datetimeFigureOut">
              <a:rPr lang="en-DE" smtClean="0"/>
              <a:t>08.01.24</a:t>
            </a:fld>
            <a:endParaRPr lang="en-DE"/>
          </a:p>
        </p:txBody>
      </p:sp>
      <p:sp>
        <p:nvSpPr>
          <p:cNvPr id="5" name="Footer Placeholder 4">
            <a:extLst>
              <a:ext uri="{FF2B5EF4-FFF2-40B4-BE49-F238E27FC236}">
                <a16:creationId xmlns:a16="http://schemas.microsoft.com/office/drawing/2014/main" id="{0DEA6FAE-5D75-9CC2-287F-C9E2A01EB5C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D504906-C664-2AD9-A767-DF87182611F0}"/>
              </a:ext>
            </a:extLst>
          </p:cNvPr>
          <p:cNvSpPr>
            <a:spLocks noGrp="1"/>
          </p:cNvSpPr>
          <p:nvPr>
            <p:ph type="sldNum" sz="quarter" idx="12"/>
          </p:nvPr>
        </p:nvSpPr>
        <p:spPr/>
        <p:txBody>
          <a:bodyPr/>
          <a:lstStyle/>
          <a:p>
            <a:fld id="{1FB28430-A462-5747-970D-BA04D0D7A17B}" type="slidenum">
              <a:rPr lang="en-DE" smtClean="0"/>
              <a:t>‹#›</a:t>
            </a:fld>
            <a:endParaRPr lang="en-DE"/>
          </a:p>
        </p:txBody>
      </p:sp>
    </p:spTree>
    <p:extLst>
      <p:ext uri="{BB962C8B-B14F-4D97-AF65-F5344CB8AC3E}">
        <p14:creationId xmlns:p14="http://schemas.microsoft.com/office/powerpoint/2010/main" val="127618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0F4C-8D1E-1730-4478-0748678B465E}"/>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AF8AB721-726E-B06D-67DA-5981DC0E132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EF6C19EF-0B04-778C-67E3-872E6F3B2F34}"/>
              </a:ext>
            </a:extLst>
          </p:cNvPr>
          <p:cNvSpPr>
            <a:spLocks noGrp="1"/>
          </p:cNvSpPr>
          <p:nvPr>
            <p:ph type="dt" sz="half" idx="10"/>
          </p:nvPr>
        </p:nvSpPr>
        <p:spPr/>
        <p:txBody>
          <a:bodyPr/>
          <a:lstStyle/>
          <a:p>
            <a:fld id="{11C4B191-EAD6-2943-9FC3-A5536150FBC1}" type="datetimeFigureOut">
              <a:rPr lang="en-DE" smtClean="0"/>
              <a:t>08.01.24</a:t>
            </a:fld>
            <a:endParaRPr lang="en-DE"/>
          </a:p>
        </p:txBody>
      </p:sp>
      <p:sp>
        <p:nvSpPr>
          <p:cNvPr id="5" name="Footer Placeholder 4">
            <a:extLst>
              <a:ext uri="{FF2B5EF4-FFF2-40B4-BE49-F238E27FC236}">
                <a16:creationId xmlns:a16="http://schemas.microsoft.com/office/drawing/2014/main" id="{EC9A8671-21B6-FF1E-32A4-A7F52F727AA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2A5CD53-837F-F524-5260-D7A05165ED2E}"/>
              </a:ext>
            </a:extLst>
          </p:cNvPr>
          <p:cNvSpPr>
            <a:spLocks noGrp="1"/>
          </p:cNvSpPr>
          <p:nvPr>
            <p:ph type="sldNum" sz="quarter" idx="12"/>
          </p:nvPr>
        </p:nvSpPr>
        <p:spPr/>
        <p:txBody>
          <a:bodyPr/>
          <a:lstStyle/>
          <a:p>
            <a:fld id="{1FB28430-A462-5747-970D-BA04D0D7A17B}" type="slidenum">
              <a:rPr lang="en-DE" smtClean="0"/>
              <a:t>‹#›</a:t>
            </a:fld>
            <a:endParaRPr lang="en-DE"/>
          </a:p>
        </p:txBody>
      </p:sp>
    </p:spTree>
    <p:extLst>
      <p:ext uri="{BB962C8B-B14F-4D97-AF65-F5344CB8AC3E}">
        <p14:creationId xmlns:p14="http://schemas.microsoft.com/office/powerpoint/2010/main" val="3176866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5634-513B-BB90-D245-4EA19A27C26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B40D68A7-2177-52E0-0A86-AEED80B0BF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9048ABC-D6DE-A01F-2FCA-A720E394C570}"/>
              </a:ext>
            </a:extLst>
          </p:cNvPr>
          <p:cNvSpPr>
            <a:spLocks noGrp="1"/>
          </p:cNvSpPr>
          <p:nvPr>
            <p:ph type="dt" sz="half" idx="10"/>
          </p:nvPr>
        </p:nvSpPr>
        <p:spPr/>
        <p:txBody>
          <a:bodyPr/>
          <a:lstStyle/>
          <a:p>
            <a:fld id="{11C4B191-EAD6-2943-9FC3-A5536150FBC1}" type="datetimeFigureOut">
              <a:rPr lang="en-DE" smtClean="0"/>
              <a:t>08.01.24</a:t>
            </a:fld>
            <a:endParaRPr lang="en-DE"/>
          </a:p>
        </p:txBody>
      </p:sp>
      <p:sp>
        <p:nvSpPr>
          <p:cNvPr id="5" name="Footer Placeholder 4">
            <a:extLst>
              <a:ext uri="{FF2B5EF4-FFF2-40B4-BE49-F238E27FC236}">
                <a16:creationId xmlns:a16="http://schemas.microsoft.com/office/drawing/2014/main" id="{BAAA2E8E-D7A1-D363-1666-E08DABD1EFE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F2B8F78-5D1D-82FF-D5D3-7847307F7613}"/>
              </a:ext>
            </a:extLst>
          </p:cNvPr>
          <p:cNvSpPr>
            <a:spLocks noGrp="1"/>
          </p:cNvSpPr>
          <p:nvPr>
            <p:ph type="sldNum" sz="quarter" idx="12"/>
          </p:nvPr>
        </p:nvSpPr>
        <p:spPr/>
        <p:txBody>
          <a:bodyPr/>
          <a:lstStyle/>
          <a:p>
            <a:fld id="{1FB28430-A462-5747-970D-BA04D0D7A17B}" type="slidenum">
              <a:rPr lang="en-DE" smtClean="0"/>
              <a:t>‹#›</a:t>
            </a:fld>
            <a:endParaRPr lang="en-DE"/>
          </a:p>
        </p:txBody>
      </p:sp>
    </p:spTree>
    <p:extLst>
      <p:ext uri="{BB962C8B-B14F-4D97-AF65-F5344CB8AC3E}">
        <p14:creationId xmlns:p14="http://schemas.microsoft.com/office/powerpoint/2010/main" val="2334069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ABE53-6686-14F8-3FFC-7C26E0552345}"/>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22D7AC58-62BB-0B6D-15BF-0D67D66963C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D7464725-E04C-47A1-052D-321866F93F5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BF8F2F4D-32EB-E910-F027-A6B1FC691624}"/>
              </a:ext>
            </a:extLst>
          </p:cNvPr>
          <p:cNvSpPr>
            <a:spLocks noGrp="1"/>
          </p:cNvSpPr>
          <p:nvPr>
            <p:ph type="dt" sz="half" idx="10"/>
          </p:nvPr>
        </p:nvSpPr>
        <p:spPr/>
        <p:txBody>
          <a:bodyPr/>
          <a:lstStyle/>
          <a:p>
            <a:fld id="{11C4B191-EAD6-2943-9FC3-A5536150FBC1}" type="datetimeFigureOut">
              <a:rPr lang="en-DE" smtClean="0"/>
              <a:t>08.01.24</a:t>
            </a:fld>
            <a:endParaRPr lang="en-DE"/>
          </a:p>
        </p:txBody>
      </p:sp>
      <p:sp>
        <p:nvSpPr>
          <p:cNvPr id="6" name="Footer Placeholder 5">
            <a:extLst>
              <a:ext uri="{FF2B5EF4-FFF2-40B4-BE49-F238E27FC236}">
                <a16:creationId xmlns:a16="http://schemas.microsoft.com/office/drawing/2014/main" id="{BE1524E8-8207-9D22-7374-8B48F24DE20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E8101B55-0ECC-438F-FA44-127BF1E213E0}"/>
              </a:ext>
            </a:extLst>
          </p:cNvPr>
          <p:cNvSpPr>
            <a:spLocks noGrp="1"/>
          </p:cNvSpPr>
          <p:nvPr>
            <p:ph type="sldNum" sz="quarter" idx="12"/>
          </p:nvPr>
        </p:nvSpPr>
        <p:spPr/>
        <p:txBody>
          <a:bodyPr/>
          <a:lstStyle/>
          <a:p>
            <a:fld id="{1FB28430-A462-5747-970D-BA04D0D7A17B}" type="slidenum">
              <a:rPr lang="en-DE" smtClean="0"/>
              <a:t>‹#›</a:t>
            </a:fld>
            <a:endParaRPr lang="en-DE"/>
          </a:p>
        </p:txBody>
      </p:sp>
    </p:spTree>
    <p:extLst>
      <p:ext uri="{BB962C8B-B14F-4D97-AF65-F5344CB8AC3E}">
        <p14:creationId xmlns:p14="http://schemas.microsoft.com/office/powerpoint/2010/main" val="4148258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0CB8-AEB4-79A3-D5A9-007C0F76713E}"/>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D52F14B8-685D-BB08-1198-C4126AA02F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B6D488D-F473-EF0C-C873-1F81321E961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C78FCACE-1DE8-7F28-77B8-CEE09C105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046BA51-85C9-73C5-BEDA-48359F4A088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3C052880-5F6D-5570-10E4-CC39F04EDD81}"/>
              </a:ext>
            </a:extLst>
          </p:cNvPr>
          <p:cNvSpPr>
            <a:spLocks noGrp="1"/>
          </p:cNvSpPr>
          <p:nvPr>
            <p:ph type="dt" sz="half" idx="10"/>
          </p:nvPr>
        </p:nvSpPr>
        <p:spPr/>
        <p:txBody>
          <a:bodyPr/>
          <a:lstStyle/>
          <a:p>
            <a:fld id="{11C4B191-EAD6-2943-9FC3-A5536150FBC1}" type="datetimeFigureOut">
              <a:rPr lang="en-DE" smtClean="0"/>
              <a:t>08.01.24</a:t>
            </a:fld>
            <a:endParaRPr lang="en-DE"/>
          </a:p>
        </p:txBody>
      </p:sp>
      <p:sp>
        <p:nvSpPr>
          <p:cNvPr id="8" name="Footer Placeholder 7">
            <a:extLst>
              <a:ext uri="{FF2B5EF4-FFF2-40B4-BE49-F238E27FC236}">
                <a16:creationId xmlns:a16="http://schemas.microsoft.com/office/drawing/2014/main" id="{B65C0A3C-223D-4D8A-B15D-0ED42F477303}"/>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A8F5AC15-8387-AC5A-449F-002C9DD0259A}"/>
              </a:ext>
            </a:extLst>
          </p:cNvPr>
          <p:cNvSpPr>
            <a:spLocks noGrp="1"/>
          </p:cNvSpPr>
          <p:nvPr>
            <p:ph type="sldNum" sz="quarter" idx="12"/>
          </p:nvPr>
        </p:nvSpPr>
        <p:spPr/>
        <p:txBody>
          <a:bodyPr/>
          <a:lstStyle/>
          <a:p>
            <a:fld id="{1FB28430-A462-5747-970D-BA04D0D7A17B}" type="slidenum">
              <a:rPr lang="en-DE" smtClean="0"/>
              <a:t>‹#›</a:t>
            </a:fld>
            <a:endParaRPr lang="en-DE"/>
          </a:p>
        </p:txBody>
      </p:sp>
    </p:spTree>
    <p:extLst>
      <p:ext uri="{BB962C8B-B14F-4D97-AF65-F5344CB8AC3E}">
        <p14:creationId xmlns:p14="http://schemas.microsoft.com/office/powerpoint/2010/main" val="173214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7722-E0FD-3630-066A-3A51E365FB8E}"/>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FB8B8EA2-29E2-D64B-E773-A61B7B3BF131}"/>
              </a:ext>
            </a:extLst>
          </p:cNvPr>
          <p:cNvSpPr>
            <a:spLocks noGrp="1"/>
          </p:cNvSpPr>
          <p:nvPr>
            <p:ph type="dt" sz="half" idx="10"/>
          </p:nvPr>
        </p:nvSpPr>
        <p:spPr/>
        <p:txBody>
          <a:bodyPr/>
          <a:lstStyle/>
          <a:p>
            <a:fld id="{11C4B191-EAD6-2943-9FC3-A5536150FBC1}" type="datetimeFigureOut">
              <a:rPr lang="en-DE" smtClean="0"/>
              <a:t>08.01.24</a:t>
            </a:fld>
            <a:endParaRPr lang="en-DE"/>
          </a:p>
        </p:txBody>
      </p:sp>
      <p:sp>
        <p:nvSpPr>
          <p:cNvPr id="4" name="Footer Placeholder 3">
            <a:extLst>
              <a:ext uri="{FF2B5EF4-FFF2-40B4-BE49-F238E27FC236}">
                <a16:creationId xmlns:a16="http://schemas.microsoft.com/office/drawing/2014/main" id="{61B64095-D424-9647-1AD6-B8288B0C30CB}"/>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E87007CB-D9FD-4D1E-D1F0-C13D9F698A90}"/>
              </a:ext>
            </a:extLst>
          </p:cNvPr>
          <p:cNvSpPr>
            <a:spLocks noGrp="1"/>
          </p:cNvSpPr>
          <p:nvPr>
            <p:ph type="sldNum" sz="quarter" idx="12"/>
          </p:nvPr>
        </p:nvSpPr>
        <p:spPr/>
        <p:txBody>
          <a:bodyPr/>
          <a:lstStyle/>
          <a:p>
            <a:fld id="{1FB28430-A462-5747-970D-BA04D0D7A17B}" type="slidenum">
              <a:rPr lang="en-DE" smtClean="0"/>
              <a:t>‹#›</a:t>
            </a:fld>
            <a:endParaRPr lang="en-DE"/>
          </a:p>
        </p:txBody>
      </p:sp>
    </p:spTree>
    <p:extLst>
      <p:ext uri="{BB962C8B-B14F-4D97-AF65-F5344CB8AC3E}">
        <p14:creationId xmlns:p14="http://schemas.microsoft.com/office/powerpoint/2010/main" val="381827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D31A0-B7BE-674C-3A7E-E637A94E8388}"/>
              </a:ext>
            </a:extLst>
          </p:cNvPr>
          <p:cNvSpPr>
            <a:spLocks noGrp="1"/>
          </p:cNvSpPr>
          <p:nvPr>
            <p:ph type="dt" sz="half" idx="10"/>
          </p:nvPr>
        </p:nvSpPr>
        <p:spPr/>
        <p:txBody>
          <a:bodyPr/>
          <a:lstStyle/>
          <a:p>
            <a:fld id="{11C4B191-EAD6-2943-9FC3-A5536150FBC1}" type="datetimeFigureOut">
              <a:rPr lang="en-DE" smtClean="0"/>
              <a:t>08.01.24</a:t>
            </a:fld>
            <a:endParaRPr lang="en-DE"/>
          </a:p>
        </p:txBody>
      </p:sp>
      <p:sp>
        <p:nvSpPr>
          <p:cNvPr id="3" name="Footer Placeholder 2">
            <a:extLst>
              <a:ext uri="{FF2B5EF4-FFF2-40B4-BE49-F238E27FC236}">
                <a16:creationId xmlns:a16="http://schemas.microsoft.com/office/drawing/2014/main" id="{24AB7324-E73E-D98F-93CE-BDC2B219187C}"/>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B1568C7F-2888-9520-D144-5EAF9FE5F8F3}"/>
              </a:ext>
            </a:extLst>
          </p:cNvPr>
          <p:cNvSpPr>
            <a:spLocks noGrp="1"/>
          </p:cNvSpPr>
          <p:nvPr>
            <p:ph type="sldNum" sz="quarter" idx="12"/>
          </p:nvPr>
        </p:nvSpPr>
        <p:spPr/>
        <p:txBody>
          <a:bodyPr/>
          <a:lstStyle/>
          <a:p>
            <a:fld id="{1FB28430-A462-5747-970D-BA04D0D7A17B}" type="slidenum">
              <a:rPr lang="en-DE" smtClean="0"/>
              <a:t>‹#›</a:t>
            </a:fld>
            <a:endParaRPr lang="en-DE"/>
          </a:p>
        </p:txBody>
      </p:sp>
    </p:spTree>
    <p:extLst>
      <p:ext uri="{BB962C8B-B14F-4D97-AF65-F5344CB8AC3E}">
        <p14:creationId xmlns:p14="http://schemas.microsoft.com/office/powerpoint/2010/main" val="225242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9BA4-071F-53F1-31F3-E4BACE2783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A8C8CFF7-7839-C911-19D0-F43DD6E78F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6C08F3B8-D8E3-44F7-2683-49A433129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71DDC15-9A21-CABD-2E78-978E26EBA717}"/>
              </a:ext>
            </a:extLst>
          </p:cNvPr>
          <p:cNvSpPr>
            <a:spLocks noGrp="1"/>
          </p:cNvSpPr>
          <p:nvPr>
            <p:ph type="dt" sz="half" idx="10"/>
          </p:nvPr>
        </p:nvSpPr>
        <p:spPr/>
        <p:txBody>
          <a:bodyPr/>
          <a:lstStyle/>
          <a:p>
            <a:fld id="{11C4B191-EAD6-2943-9FC3-A5536150FBC1}" type="datetimeFigureOut">
              <a:rPr lang="en-DE" smtClean="0"/>
              <a:t>08.01.24</a:t>
            </a:fld>
            <a:endParaRPr lang="en-DE"/>
          </a:p>
        </p:txBody>
      </p:sp>
      <p:sp>
        <p:nvSpPr>
          <p:cNvPr id="6" name="Footer Placeholder 5">
            <a:extLst>
              <a:ext uri="{FF2B5EF4-FFF2-40B4-BE49-F238E27FC236}">
                <a16:creationId xmlns:a16="http://schemas.microsoft.com/office/drawing/2014/main" id="{45CC21D8-C7C6-4894-0503-73BB5610FFD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F2117DE-AA21-04AA-E047-3F125948ED88}"/>
              </a:ext>
            </a:extLst>
          </p:cNvPr>
          <p:cNvSpPr>
            <a:spLocks noGrp="1"/>
          </p:cNvSpPr>
          <p:nvPr>
            <p:ph type="sldNum" sz="quarter" idx="12"/>
          </p:nvPr>
        </p:nvSpPr>
        <p:spPr/>
        <p:txBody>
          <a:bodyPr/>
          <a:lstStyle/>
          <a:p>
            <a:fld id="{1FB28430-A462-5747-970D-BA04D0D7A17B}" type="slidenum">
              <a:rPr lang="en-DE" smtClean="0"/>
              <a:t>‹#›</a:t>
            </a:fld>
            <a:endParaRPr lang="en-DE"/>
          </a:p>
        </p:txBody>
      </p:sp>
    </p:spTree>
    <p:extLst>
      <p:ext uri="{BB962C8B-B14F-4D97-AF65-F5344CB8AC3E}">
        <p14:creationId xmlns:p14="http://schemas.microsoft.com/office/powerpoint/2010/main" val="171549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ED30-BA19-3ACF-434E-D005F7AE659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D6CB062D-C2F7-A6BE-2286-E324E73F61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F877A371-6FA7-FFF4-8A66-C0A256400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2F4C47-277A-1C27-D5F3-5EE4C4774B11}"/>
              </a:ext>
            </a:extLst>
          </p:cNvPr>
          <p:cNvSpPr>
            <a:spLocks noGrp="1"/>
          </p:cNvSpPr>
          <p:nvPr>
            <p:ph type="dt" sz="half" idx="10"/>
          </p:nvPr>
        </p:nvSpPr>
        <p:spPr/>
        <p:txBody>
          <a:bodyPr/>
          <a:lstStyle/>
          <a:p>
            <a:fld id="{11C4B191-EAD6-2943-9FC3-A5536150FBC1}" type="datetimeFigureOut">
              <a:rPr lang="en-DE" smtClean="0"/>
              <a:t>08.01.24</a:t>
            </a:fld>
            <a:endParaRPr lang="en-DE"/>
          </a:p>
        </p:txBody>
      </p:sp>
      <p:sp>
        <p:nvSpPr>
          <p:cNvPr id="6" name="Footer Placeholder 5">
            <a:extLst>
              <a:ext uri="{FF2B5EF4-FFF2-40B4-BE49-F238E27FC236}">
                <a16:creationId xmlns:a16="http://schemas.microsoft.com/office/drawing/2014/main" id="{082A9223-A9E6-4A4C-957B-6516EF507188}"/>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14AF72C-CAC3-D120-10E7-5F8AF6A57BF6}"/>
              </a:ext>
            </a:extLst>
          </p:cNvPr>
          <p:cNvSpPr>
            <a:spLocks noGrp="1"/>
          </p:cNvSpPr>
          <p:nvPr>
            <p:ph type="sldNum" sz="quarter" idx="12"/>
          </p:nvPr>
        </p:nvSpPr>
        <p:spPr/>
        <p:txBody>
          <a:bodyPr/>
          <a:lstStyle/>
          <a:p>
            <a:fld id="{1FB28430-A462-5747-970D-BA04D0D7A17B}" type="slidenum">
              <a:rPr lang="en-DE" smtClean="0"/>
              <a:t>‹#›</a:t>
            </a:fld>
            <a:endParaRPr lang="en-DE"/>
          </a:p>
        </p:txBody>
      </p:sp>
    </p:spTree>
    <p:extLst>
      <p:ext uri="{BB962C8B-B14F-4D97-AF65-F5344CB8AC3E}">
        <p14:creationId xmlns:p14="http://schemas.microsoft.com/office/powerpoint/2010/main" val="3959831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3BC79-497C-13DC-4742-EBE5359C70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10FDEF97-EA02-C875-724C-66900609B4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140F14E9-95C9-FCE4-33A4-FF2AF2AAD7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4B191-EAD6-2943-9FC3-A5536150FBC1}" type="datetimeFigureOut">
              <a:rPr lang="en-DE" smtClean="0"/>
              <a:t>08.01.24</a:t>
            </a:fld>
            <a:endParaRPr lang="en-DE"/>
          </a:p>
        </p:txBody>
      </p:sp>
      <p:sp>
        <p:nvSpPr>
          <p:cNvPr id="5" name="Footer Placeholder 4">
            <a:extLst>
              <a:ext uri="{FF2B5EF4-FFF2-40B4-BE49-F238E27FC236}">
                <a16:creationId xmlns:a16="http://schemas.microsoft.com/office/drawing/2014/main" id="{EE32D5A5-BEDF-24C3-D83B-4B05B9D4D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240A8238-351F-7807-65A4-0E196887BF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28430-A462-5747-970D-BA04D0D7A17B}" type="slidenum">
              <a:rPr lang="en-DE" smtClean="0"/>
              <a:t>‹#›</a:t>
            </a:fld>
            <a:endParaRPr lang="en-DE"/>
          </a:p>
        </p:txBody>
      </p:sp>
    </p:spTree>
    <p:extLst>
      <p:ext uri="{BB962C8B-B14F-4D97-AF65-F5344CB8AC3E}">
        <p14:creationId xmlns:p14="http://schemas.microsoft.com/office/powerpoint/2010/main" val="378308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0BFB-531D-FC78-1D62-288E5BA6FED7}"/>
              </a:ext>
            </a:extLst>
          </p:cNvPr>
          <p:cNvSpPr>
            <a:spLocks noGrp="1"/>
          </p:cNvSpPr>
          <p:nvPr>
            <p:ph type="ctrTitle"/>
          </p:nvPr>
        </p:nvSpPr>
        <p:spPr/>
        <p:txBody>
          <a:bodyPr/>
          <a:lstStyle/>
          <a:p>
            <a:endParaRPr lang="en-DE"/>
          </a:p>
        </p:txBody>
      </p:sp>
      <p:sp>
        <p:nvSpPr>
          <p:cNvPr id="3" name="Subtitle 2">
            <a:extLst>
              <a:ext uri="{FF2B5EF4-FFF2-40B4-BE49-F238E27FC236}">
                <a16:creationId xmlns:a16="http://schemas.microsoft.com/office/drawing/2014/main" id="{92C58638-E7D7-7FD4-FF06-2A256D1D8E25}"/>
              </a:ext>
            </a:extLst>
          </p:cNvPr>
          <p:cNvSpPr>
            <a:spLocks noGrp="1"/>
          </p:cNvSpPr>
          <p:nvPr>
            <p:ph type="subTitle" idx="1"/>
          </p:nvPr>
        </p:nvSpPr>
        <p:spPr/>
        <p:txBody>
          <a:bodyPr/>
          <a:lstStyle/>
          <a:p>
            <a:endParaRPr lang="en-DE"/>
          </a:p>
        </p:txBody>
      </p:sp>
    </p:spTree>
    <p:extLst>
      <p:ext uri="{BB962C8B-B14F-4D97-AF65-F5344CB8AC3E}">
        <p14:creationId xmlns:p14="http://schemas.microsoft.com/office/powerpoint/2010/main" val="392572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05B202-AE6D-DC28-FCCF-F5DEF33E2058}"/>
              </a:ext>
            </a:extLst>
          </p:cNvPr>
          <p:cNvSpPr txBox="1"/>
          <p:nvPr/>
        </p:nvSpPr>
        <p:spPr>
          <a:xfrm>
            <a:off x="447472" y="680936"/>
            <a:ext cx="2367064" cy="369332"/>
          </a:xfrm>
          <a:prstGeom prst="rect">
            <a:avLst/>
          </a:prstGeom>
          <a:noFill/>
        </p:spPr>
        <p:txBody>
          <a:bodyPr wrap="square" rtlCol="0">
            <a:spAutoFit/>
          </a:bodyPr>
          <a:lstStyle/>
          <a:p>
            <a:r>
              <a:rPr lang="en-DE" dirty="0"/>
              <a:t>Baseline</a:t>
            </a:r>
          </a:p>
        </p:txBody>
      </p:sp>
      <p:sp>
        <p:nvSpPr>
          <p:cNvPr id="3" name="TextBox 2">
            <a:extLst>
              <a:ext uri="{FF2B5EF4-FFF2-40B4-BE49-F238E27FC236}">
                <a16:creationId xmlns:a16="http://schemas.microsoft.com/office/drawing/2014/main" id="{65BC0D0A-141F-C36E-93F9-43EF8665D9B9}"/>
              </a:ext>
            </a:extLst>
          </p:cNvPr>
          <p:cNvSpPr txBox="1"/>
          <p:nvPr/>
        </p:nvSpPr>
        <p:spPr>
          <a:xfrm>
            <a:off x="4912468" y="635540"/>
            <a:ext cx="2367064" cy="369332"/>
          </a:xfrm>
          <a:prstGeom prst="rect">
            <a:avLst/>
          </a:prstGeom>
          <a:noFill/>
        </p:spPr>
        <p:txBody>
          <a:bodyPr wrap="square" rtlCol="0">
            <a:spAutoFit/>
          </a:bodyPr>
          <a:lstStyle/>
          <a:p>
            <a:r>
              <a:rPr lang="en-DE" dirty="0"/>
              <a:t>Anxiety induction</a:t>
            </a:r>
          </a:p>
        </p:txBody>
      </p:sp>
      <p:sp>
        <p:nvSpPr>
          <p:cNvPr id="4" name="TextBox 3">
            <a:extLst>
              <a:ext uri="{FF2B5EF4-FFF2-40B4-BE49-F238E27FC236}">
                <a16:creationId xmlns:a16="http://schemas.microsoft.com/office/drawing/2014/main" id="{45E2F291-6266-CA3B-D05A-91DFCCC1130D}"/>
              </a:ext>
            </a:extLst>
          </p:cNvPr>
          <p:cNvSpPr txBox="1"/>
          <p:nvPr/>
        </p:nvSpPr>
        <p:spPr>
          <a:xfrm>
            <a:off x="9377464" y="635540"/>
            <a:ext cx="2367064" cy="369332"/>
          </a:xfrm>
          <a:prstGeom prst="rect">
            <a:avLst/>
          </a:prstGeom>
          <a:noFill/>
        </p:spPr>
        <p:txBody>
          <a:bodyPr wrap="square" rtlCol="0">
            <a:spAutoFit/>
          </a:bodyPr>
          <a:lstStyle/>
          <a:p>
            <a:r>
              <a:rPr lang="en-DE" dirty="0"/>
              <a:t>Anxiety+relaxation</a:t>
            </a:r>
          </a:p>
        </p:txBody>
      </p:sp>
      <p:sp>
        <p:nvSpPr>
          <p:cNvPr id="5" name="TextBox 4">
            <a:extLst>
              <a:ext uri="{FF2B5EF4-FFF2-40B4-BE49-F238E27FC236}">
                <a16:creationId xmlns:a16="http://schemas.microsoft.com/office/drawing/2014/main" id="{A18EF883-BCFC-225E-68F6-503321D227FF}"/>
              </a:ext>
            </a:extLst>
          </p:cNvPr>
          <p:cNvSpPr txBox="1"/>
          <p:nvPr/>
        </p:nvSpPr>
        <p:spPr>
          <a:xfrm>
            <a:off x="447472" y="1290536"/>
            <a:ext cx="1290537" cy="276999"/>
          </a:xfrm>
          <a:prstGeom prst="rect">
            <a:avLst/>
          </a:prstGeom>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DE" sz="1200" dirty="0"/>
              <a:t>STAI instructions</a:t>
            </a:r>
          </a:p>
        </p:txBody>
      </p:sp>
      <p:sp>
        <p:nvSpPr>
          <p:cNvPr id="6" name="TextBox 5">
            <a:extLst>
              <a:ext uri="{FF2B5EF4-FFF2-40B4-BE49-F238E27FC236}">
                <a16:creationId xmlns:a16="http://schemas.microsoft.com/office/drawing/2014/main" id="{39EB8C65-B820-49A6-D10D-51B95A6AE3A1}"/>
              </a:ext>
            </a:extLst>
          </p:cNvPr>
          <p:cNvSpPr txBox="1"/>
          <p:nvPr/>
        </p:nvSpPr>
        <p:spPr>
          <a:xfrm>
            <a:off x="447471" y="1669303"/>
            <a:ext cx="1290537"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DE" sz="1200" dirty="0"/>
              <a:t>STAI item</a:t>
            </a:r>
          </a:p>
        </p:txBody>
      </p:sp>
      <p:sp>
        <p:nvSpPr>
          <p:cNvPr id="7" name="TextBox 6">
            <a:extLst>
              <a:ext uri="{FF2B5EF4-FFF2-40B4-BE49-F238E27FC236}">
                <a16:creationId xmlns:a16="http://schemas.microsoft.com/office/drawing/2014/main" id="{C56498A8-369F-7D1E-2A4C-426D8DC28170}"/>
              </a:ext>
            </a:extLst>
          </p:cNvPr>
          <p:cNvSpPr txBox="1"/>
          <p:nvPr/>
        </p:nvSpPr>
        <p:spPr>
          <a:xfrm>
            <a:off x="5275634" y="2590800"/>
            <a:ext cx="1290537" cy="276999"/>
          </a:xfrm>
          <a:prstGeom prst="rect">
            <a:avLst/>
          </a:prstGeom>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DE" sz="1200" dirty="0"/>
              <a:t>STAI instructions</a:t>
            </a:r>
          </a:p>
        </p:txBody>
      </p:sp>
      <p:sp>
        <p:nvSpPr>
          <p:cNvPr id="8" name="TextBox 7">
            <a:extLst>
              <a:ext uri="{FF2B5EF4-FFF2-40B4-BE49-F238E27FC236}">
                <a16:creationId xmlns:a16="http://schemas.microsoft.com/office/drawing/2014/main" id="{360F67BF-21D5-D4AE-A9A9-288DDA6A2D56}"/>
              </a:ext>
            </a:extLst>
          </p:cNvPr>
          <p:cNvSpPr txBox="1"/>
          <p:nvPr/>
        </p:nvSpPr>
        <p:spPr>
          <a:xfrm>
            <a:off x="5275633" y="2969567"/>
            <a:ext cx="1290537"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DE" sz="1200" dirty="0"/>
              <a:t>STAI item</a:t>
            </a:r>
          </a:p>
        </p:txBody>
      </p:sp>
      <p:sp>
        <p:nvSpPr>
          <p:cNvPr id="9" name="TextBox 8">
            <a:extLst>
              <a:ext uri="{FF2B5EF4-FFF2-40B4-BE49-F238E27FC236}">
                <a16:creationId xmlns:a16="http://schemas.microsoft.com/office/drawing/2014/main" id="{F2632B4A-E576-1CC9-A24F-F823F0A0AA13}"/>
              </a:ext>
            </a:extLst>
          </p:cNvPr>
          <p:cNvSpPr txBox="1"/>
          <p:nvPr/>
        </p:nvSpPr>
        <p:spPr>
          <a:xfrm>
            <a:off x="5275633" y="1290536"/>
            <a:ext cx="1290537" cy="276999"/>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a:t>A</a:t>
            </a:r>
            <a:r>
              <a:rPr lang="en-DE" sz="1200" dirty="0"/>
              <a:t>nxiety prompt</a:t>
            </a:r>
          </a:p>
        </p:txBody>
      </p:sp>
      <p:sp>
        <p:nvSpPr>
          <p:cNvPr id="10" name="Down Arrow 9">
            <a:extLst>
              <a:ext uri="{FF2B5EF4-FFF2-40B4-BE49-F238E27FC236}">
                <a16:creationId xmlns:a16="http://schemas.microsoft.com/office/drawing/2014/main" id="{B352199C-2A63-602F-847A-9EFDBB86C5F4}"/>
              </a:ext>
            </a:extLst>
          </p:cNvPr>
          <p:cNvSpPr/>
          <p:nvPr/>
        </p:nvSpPr>
        <p:spPr>
          <a:xfrm>
            <a:off x="5885233" y="1853199"/>
            <a:ext cx="61610" cy="5008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dirty="0"/>
          </a:p>
        </p:txBody>
      </p:sp>
      <p:sp>
        <p:nvSpPr>
          <p:cNvPr id="11" name="TextBox 10">
            <a:extLst>
              <a:ext uri="{FF2B5EF4-FFF2-40B4-BE49-F238E27FC236}">
                <a16:creationId xmlns:a16="http://schemas.microsoft.com/office/drawing/2014/main" id="{F219EB7A-D7B9-1A59-343F-C0A6BEF59F33}"/>
              </a:ext>
            </a:extLst>
          </p:cNvPr>
          <p:cNvSpPr txBox="1"/>
          <p:nvPr/>
        </p:nvSpPr>
        <p:spPr>
          <a:xfrm>
            <a:off x="9675778" y="4461753"/>
            <a:ext cx="1335933" cy="276999"/>
          </a:xfrm>
          <a:prstGeom prst="rect">
            <a:avLst/>
          </a:prstGeom>
          <a:ln>
            <a:solidFill>
              <a:schemeClr val="accent1">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DE" sz="1200" dirty="0"/>
              <a:t>STAI instructions</a:t>
            </a:r>
          </a:p>
        </p:txBody>
      </p:sp>
      <p:sp>
        <p:nvSpPr>
          <p:cNvPr id="12" name="TextBox 11">
            <a:extLst>
              <a:ext uri="{FF2B5EF4-FFF2-40B4-BE49-F238E27FC236}">
                <a16:creationId xmlns:a16="http://schemas.microsoft.com/office/drawing/2014/main" id="{98F49CFB-C52C-46A9-FBBA-17743F4688B9}"/>
              </a:ext>
            </a:extLst>
          </p:cNvPr>
          <p:cNvSpPr txBox="1"/>
          <p:nvPr/>
        </p:nvSpPr>
        <p:spPr>
          <a:xfrm>
            <a:off x="9675777" y="4840520"/>
            <a:ext cx="1335933" cy="2769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DE" sz="1200" dirty="0"/>
              <a:t>STAI item</a:t>
            </a:r>
          </a:p>
        </p:txBody>
      </p:sp>
      <p:sp>
        <p:nvSpPr>
          <p:cNvPr id="13" name="TextBox 12">
            <a:extLst>
              <a:ext uri="{FF2B5EF4-FFF2-40B4-BE49-F238E27FC236}">
                <a16:creationId xmlns:a16="http://schemas.microsoft.com/office/drawing/2014/main" id="{38041F84-0CE7-747A-5DEA-B71FBF04DB1C}"/>
              </a:ext>
            </a:extLst>
          </p:cNvPr>
          <p:cNvSpPr txBox="1"/>
          <p:nvPr/>
        </p:nvSpPr>
        <p:spPr>
          <a:xfrm>
            <a:off x="9675777" y="1293167"/>
            <a:ext cx="1335934" cy="276999"/>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a:t>A</a:t>
            </a:r>
            <a:r>
              <a:rPr lang="en-DE" sz="1200" dirty="0"/>
              <a:t>nxiety prompt</a:t>
            </a:r>
          </a:p>
        </p:txBody>
      </p:sp>
      <p:sp>
        <p:nvSpPr>
          <p:cNvPr id="14" name="TextBox 13">
            <a:extLst>
              <a:ext uri="{FF2B5EF4-FFF2-40B4-BE49-F238E27FC236}">
                <a16:creationId xmlns:a16="http://schemas.microsoft.com/office/drawing/2014/main" id="{56D21D15-E971-9575-FEFC-A05494367600}"/>
              </a:ext>
            </a:extLst>
          </p:cNvPr>
          <p:cNvSpPr txBox="1"/>
          <p:nvPr/>
        </p:nvSpPr>
        <p:spPr>
          <a:xfrm>
            <a:off x="9675776" y="2590799"/>
            <a:ext cx="1335935" cy="276999"/>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sz="1200" dirty="0"/>
              <a:t>Relaxation prompt</a:t>
            </a:r>
            <a:endParaRPr lang="en-DE" sz="1200" dirty="0"/>
          </a:p>
        </p:txBody>
      </p:sp>
    </p:spTree>
    <p:extLst>
      <p:ext uri="{BB962C8B-B14F-4D97-AF65-F5344CB8AC3E}">
        <p14:creationId xmlns:p14="http://schemas.microsoft.com/office/powerpoint/2010/main" val="1346896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8262638-E363-5C2E-4913-F8F5CD6FFC39}"/>
              </a:ext>
            </a:extLst>
          </p:cNvPr>
          <p:cNvGraphicFramePr/>
          <p:nvPr>
            <p:extLst>
              <p:ext uri="{D42A27DB-BD31-4B8C-83A1-F6EECF244321}">
                <p14:modId xmlns:p14="http://schemas.microsoft.com/office/powerpoint/2010/main" val="972893825"/>
              </p:ext>
            </p:extLst>
          </p:nvPr>
        </p:nvGraphicFramePr>
        <p:xfrm>
          <a:off x="1271082" y="-2088206"/>
          <a:ext cx="10233498" cy="6543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own Arrow 2">
            <a:extLst>
              <a:ext uri="{FF2B5EF4-FFF2-40B4-BE49-F238E27FC236}">
                <a16:creationId xmlns:a16="http://schemas.microsoft.com/office/drawing/2014/main" id="{AA742CB7-DC52-3EBF-30BF-03AC7F621C50}"/>
              </a:ext>
            </a:extLst>
          </p:cNvPr>
          <p:cNvSpPr/>
          <p:nvPr/>
        </p:nvSpPr>
        <p:spPr>
          <a:xfrm>
            <a:off x="2350850" y="1684586"/>
            <a:ext cx="61610" cy="5008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dirty="0"/>
          </a:p>
        </p:txBody>
      </p:sp>
      <p:sp>
        <p:nvSpPr>
          <p:cNvPr id="4" name="TextBox 3">
            <a:extLst>
              <a:ext uri="{FF2B5EF4-FFF2-40B4-BE49-F238E27FC236}">
                <a16:creationId xmlns:a16="http://schemas.microsoft.com/office/drawing/2014/main" id="{E1B80E7B-90BD-91C1-CFD0-08E3352D2ACD}"/>
              </a:ext>
            </a:extLst>
          </p:cNvPr>
          <p:cNvSpPr txBox="1"/>
          <p:nvPr/>
        </p:nvSpPr>
        <p:spPr>
          <a:xfrm>
            <a:off x="1271083" y="2380034"/>
            <a:ext cx="2107658" cy="3801041"/>
          </a:xfrm>
          <a:prstGeom prst="rect">
            <a:avLst/>
          </a:prstGeom>
          <a:noFill/>
        </p:spPr>
        <p:txBody>
          <a:bodyPr wrap="square" rtlCol="0">
            <a:spAutoFit/>
          </a:bodyPr>
          <a:lstStyle/>
          <a:p>
            <a:r>
              <a:rPr lang="en-DE" sz="1600" dirty="0"/>
              <a:t>Baseline condition:</a:t>
            </a:r>
          </a:p>
          <a:p>
            <a:endParaRPr lang="en-DE" sz="1200" dirty="0"/>
          </a:p>
          <a:p>
            <a:r>
              <a:rPr lang="en-DE" sz="1200" dirty="0"/>
              <a:t>Example prompt:</a:t>
            </a:r>
          </a:p>
          <a:p>
            <a:endParaRPr lang="en-DE" sz="1200" dirty="0"/>
          </a:p>
          <a:p>
            <a:r>
              <a:rPr lang="en-GB" sz="1050" dirty="0"/>
              <a:t>Q: Read the statement and respond with the appropriate number to indicate how you feel</a:t>
            </a:r>
          </a:p>
          <a:p>
            <a:r>
              <a:rPr lang="en-GB" sz="1050" dirty="0"/>
              <a:t>right now, that is, at this very moment. There are no right or wrong answers. Do not spend too much time on the statement but give the answer which seems to describe your present feelings best.</a:t>
            </a:r>
          </a:p>
          <a:p>
            <a:endParaRPr lang="en-GB" sz="1050" dirty="0"/>
          </a:p>
          <a:p>
            <a:r>
              <a:rPr lang="en-GB" sz="1050" dirty="0"/>
              <a:t>'I feel pleasant.'</a:t>
            </a:r>
          </a:p>
          <a:p>
            <a:r>
              <a:rPr lang="en-GB" sz="1050" dirty="0"/>
              <a:t>Option 3: occasionally.</a:t>
            </a:r>
          </a:p>
          <a:p>
            <a:r>
              <a:rPr lang="en-GB" sz="1050" dirty="0"/>
              <a:t>Option 1: often.</a:t>
            </a:r>
          </a:p>
          <a:p>
            <a:r>
              <a:rPr lang="en-GB" sz="1050" dirty="0"/>
              <a:t>Option 4: almost never.</a:t>
            </a:r>
          </a:p>
          <a:p>
            <a:r>
              <a:rPr lang="en-GB" sz="1050" dirty="0"/>
              <a:t>Option 2: almost always.</a:t>
            </a:r>
          </a:p>
          <a:p>
            <a:endParaRPr lang="en-GB" sz="1050" dirty="0"/>
          </a:p>
          <a:p>
            <a:r>
              <a:rPr lang="en-GB" sz="1050" dirty="0"/>
              <a:t>A: Option </a:t>
            </a:r>
            <a:endParaRPr lang="en-DE" dirty="0"/>
          </a:p>
        </p:txBody>
      </p:sp>
      <p:sp>
        <p:nvSpPr>
          <p:cNvPr id="5" name="Down Arrow 4">
            <a:extLst>
              <a:ext uri="{FF2B5EF4-FFF2-40B4-BE49-F238E27FC236}">
                <a16:creationId xmlns:a16="http://schemas.microsoft.com/office/drawing/2014/main" id="{75724B9B-5C66-E82D-1936-D64AF03D93A1}"/>
              </a:ext>
            </a:extLst>
          </p:cNvPr>
          <p:cNvSpPr/>
          <p:nvPr/>
        </p:nvSpPr>
        <p:spPr>
          <a:xfrm>
            <a:off x="6355403" y="1684586"/>
            <a:ext cx="61610" cy="5008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dirty="0"/>
          </a:p>
        </p:txBody>
      </p:sp>
      <p:sp>
        <p:nvSpPr>
          <p:cNvPr id="6" name="TextBox 5">
            <a:extLst>
              <a:ext uri="{FF2B5EF4-FFF2-40B4-BE49-F238E27FC236}">
                <a16:creationId xmlns:a16="http://schemas.microsoft.com/office/drawing/2014/main" id="{3DF05085-AF61-1696-9FF1-0B479C74E7E3}"/>
              </a:ext>
            </a:extLst>
          </p:cNvPr>
          <p:cNvSpPr txBox="1"/>
          <p:nvPr/>
        </p:nvSpPr>
        <p:spPr>
          <a:xfrm>
            <a:off x="5275635" y="2380034"/>
            <a:ext cx="2195207" cy="4124206"/>
          </a:xfrm>
          <a:prstGeom prst="rect">
            <a:avLst/>
          </a:prstGeom>
          <a:noFill/>
        </p:spPr>
        <p:txBody>
          <a:bodyPr wrap="square" rtlCol="0">
            <a:spAutoFit/>
          </a:bodyPr>
          <a:lstStyle/>
          <a:p>
            <a:r>
              <a:rPr lang="en-DE" sz="1600" dirty="0"/>
              <a:t>Anxiety condition:</a:t>
            </a:r>
          </a:p>
          <a:p>
            <a:endParaRPr lang="en-DE" sz="1200" dirty="0"/>
          </a:p>
          <a:p>
            <a:r>
              <a:rPr lang="en-DE" sz="1200" dirty="0"/>
              <a:t>Example prompt:</a:t>
            </a:r>
          </a:p>
          <a:p>
            <a:endParaRPr lang="en-DE" sz="1200" dirty="0"/>
          </a:p>
          <a:p>
            <a:r>
              <a:rPr lang="en-GB" sz="1050" dirty="0"/>
              <a:t>User: [</a:t>
            </a:r>
            <a:r>
              <a:rPr lang="en-GB" sz="1050" b="1" dirty="0"/>
              <a:t>1 of 5 anxiety-inducing cues</a:t>
            </a:r>
            <a:r>
              <a:rPr lang="en-GB" sz="1050" dirty="0"/>
              <a:t>]</a:t>
            </a:r>
            <a:endParaRPr lang="en-GB" sz="1050" b="1" dirty="0"/>
          </a:p>
          <a:p>
            <a:r>
              <a:rPr lang="en-GB" sz="1050" dirty="0"/>
              <a:t>Assistant: "ok"</a:t>
            </a:r>
          </a:p>
          <a:p>
            <a:r>
              <a:rPr lang="en-GB" sz="1050" dirty="0"/>
              <a:t>User: "Q: Read the statement and respond with the appropriate number to indicate how you feel</a:t>
            </a:r>
          </a:p>
          <a:p>
            <a:r>
              <a:rPr lang="en-GB" sz="1050" dirty="0"/>
              <a:t>right now, that is, at this very moment. There are no right or wrong answers. Do not spend too much time on the statement but give the answer which seems to describe your present feelings best.</a:t>
            </a:r>
          </a:p>
          <a:p>
            <a:endParaRPr lang="en-GB" sz="1050" dirty="0"/>
          </a:p>
          <a:p>
            <a:r>
              <a:rPr lang="en-GB" sz="1050" dirty="0"/>
              <a:t>'I feel pleasant.'</a:t>
            </a:r>
          </a:p>
          <a:p>
            <a:r>
              <a:rPr lang="en-GB" sz="1050" dirty="0"/>
              <a:t>Option 3: occasionally.</a:t>
            </a:r>
          </a:p>
          <a:p>
            <a:r>
              <a:rPr lang="en-GB" sz="1050" dirty="0"/>
              <a:t>Option 1: often.</a:t>
            </a:r>
          </a:p>
          <a:p>
            <a:r>
              <a:rPr lang="en-GB" sz="1050" dirty="0"/>
              <a:t>Option 4: almost never.</a:t>
            </a:r>
          </a:p>
          <a:p>
            <a:r>
              <a:rPr lang="en-GB" sz="1050" dirty="0"/>
              <a:t>Option 2: almost always.</a:t>
            </a:r>
          </a:p>
          <a:p>
            <a:endParaRPr lang="en-GB" sz="1050" dirty="0"/>
          </a:p>
          <a:p>
            <a:r>
              <a:rPr lang="en-GB" sz="1050" dirty="0"/>
              <a:t>A: Option</a:t>
            </a:r>
          </a:p>
          <a:p>
            <a:r>
              <a:rPr lang="en-GB" sz="1050" dirty="0"/>
              <a:t>"</a:t>
            </a:r>
            <a:endParaRPr lang="en-DE" dirty="0"/>
          </a:p>
        </p:txBody>
      </p:sp>
      <p:sp>
        <p:nvSpPr>
          <p:cNvPr id="7" name="TextBox 6">
            <a:extLst>
              <a:ext uri="{FF2B5EF4-FFF2-40B4-BE49-F238E27FC236}">
                <a16:creationId xmlns:a16="http://schemas.microsoft.com/office/drawing/2014/main" id="{FDF21D1A-2763-C6AD-0C78-48E0624CB354}"/>
              </a:ext>
            </a:extLst>
          </p:cNvPr>
          <p:cNvSpPr txBox="1"/>
          <p:nvPr/>
        </p:nvSpPr>
        <p:spPr>
          <a:xfrm>
            <a:off x="9280189" y="2380033"/>
            <a:ext cx="2671862" cy="3962623"/>
          </a:xfrm>
          <a:prstGeom prst="rect">
            <a:avLst/>
          </a:prstGeom>
          <a:noFill/>
        </p:spPr>
        <p:txBody>
          <a:bodyPr wrap="square" rtlCol="0">
            <a:spAutoFit/>
          </a:bodyPr>
          <a:lstStyle/>
          <a:p>
            <a:r>
              <a:rPr lang="en-DE" sz="1600" dirty="0"/>
              <a:t>Anxiety-relaxation condition:</a:t>
            </a:r>
          </a:p>
          <a:p>
            <a:endParaRPr lang="en-DE" sz="1200" dirty="0"/>
          </a:p>
          <a:p>
            <a:r>
              <a:rPr lang="en-DE" sz="1200" dirty="0"/>
              <a:t>Example prompt:</a:t>
            </a:r>
          </a:p>
          <a:p>
            <a:endParaRPr lang="en-DE" sz="1200" dirty="0"/>
          </a:p>
          <a:p>
            <a:r>
              <a:rPr lang="en-GB" sz="1050" dirty="0"/>
              <a:t>User: [</a:t>
            </a:r>
            <a:r>
              <a:rPr lang="en-GB" sz="1050" b="1" dirty="0"/>
              <a:t>1 of 5 anxiety-inducing cues</a:t>
            </a:r>
            <a:r>
              <a:rPr lang="en-GB" sz="1050" dirty="0"/>
              <a:t>]</a:t>
            </a:r>
          </a:p>
          <a:p>
            <a:r>
              <a:rPr lang="en-GB" sz="1050" dirty="0"/>
              <a:t>[</a:t>
            </a:r>
            <a:r>
              <a:rPr lang="en-GB" sz="1050" b="1" dirty="0"/>
              <a:t>1 of 5 relaxing cues</a:t>
            </a:r>
            <a:r>
              <a:rPr lang="en-GB" sz="1050" dirty="0"/>
              <a:t>]</a:t>
            </a:r>
          </a:p>
          <a:p>
            <a:r>
              <a:rPr lang="en-GB" sz="1050" dirty="0"/>
              <a:t>Assistant:  "ok "</a:t>
            </a:r>
          </a:p>
          <a:p>
            <a:r>
              <a:rPr lang="en-GB" sz="1050" dirty="0"/>
              <a:t>User: "Q: Read the statement and respond with the appropriate number to indicate how you feel right now, that is, at this very moment. There are no right or wrong answers. Do not spend too much time on the statement but give the answer which seems to describe your present feelings best.</a:t>
            </a:r>
          </a:p>
          <a:p>
            <a:endParaRPr lang="en-GB" sz="1050" dirty="0"/>
          </a:p>
          <a:p>
            <a:r>
              <a:rPr lang="en-GB" sz="1050" dirty="0"/>
              <a:t>'I feel pleasant.'</a:t>
            </a:r>
          </a:p>
          <a:p>
            <a:r>
              <a:rPr lang="en-GB" sz="1050" dirty="0"/>
              <a:t>Option 3: occasionally.</a:t>
            </a:r>
          </a:p>
          <a:p>
            <a:r>
              <a:rPr lang="en-GB" sz="1050" dirty="0"/>
              <a:t>Option 1: often.</a:t>
            </a:r>
          </a:p>
          <a:p>
            <a:r>
              <a:rPr lang="en-GB" sz="1050" dirty="0"/>
              <a:t>Option 4: almost never.</a:t>
            </a:r>
          </a:p>
          <a:p>
            <a:r>
              <a:rPr lang="en-GB" sz="1050" dirty="0"/>
              <a:t>Option 2: almost always.</a:t>
            </a:r>
          </a:p>
          <a:p>
            <a:endParaRPr lang="en-GB" sz="1050" dirty="0"/>
          </a:p>
          <a:p>
            <a:r>
              <a:rPr lang="en-GB" sz="1050" dirty="0"/>
              <a:t>A: Option</a:t>
            </a:r>
          </a:p>
          <a:p>
            <a:r>
              <a:rPr lang="en-GB" sz="1050" dirty="0"/>
              <a:t>"</a:t>
            </a:r>
            <a:endParaRPr lang="en-DE" dirty="0"/>
          </a:p>
        </p:txBody>
      </p:sp>
      <p:sp>
        <p:nvSpPr>
          <p:cNvPr id="8" name="Down Arrow 7">
            <a:extLst>
              <a:ext uri="{FF2B5EF4-FFF2-40B4-BE49-F238E27FC236}">
                <a16:creationId xmlns:a16="http://schemas.microsoft.com/office/drawing/2014/main" id="{CAF80D94-BFA5-79A5-8066-A00B7046FD10}"/>
              </a:ext>
            </a:extLst>
          </p:cNvPr>
          <p:cNvSpPr/>
          <p:nvPr/>
        </p:nvSpPr>
        <p:spPr>
          <a:xfrm>
            <a:off x="10303213" y="1684586"/>
            <a:ext cx="61610" cy="5008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DE" dirty="0"/>
          </a:p>
        </p:txBody>
      </p:sp>
    </p:spTree>
    <p:extLst>
      <p:ext uri="{BB962C8B-B14F-4D97-AF65-F5344CB8AC3E}">
        <p14:creationId xmlns:p14="http://schemas.microsoft.com/office/powerpoint/2010/main" val="708830380"/>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351</Words>
  <Application>Microsoft Macintosh PowerPoint</Application>
  <PresentationFormat>Widescreen</PresentationFormat>
  <Paragraphs>65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 2013 - 2022</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Witte</dc:creator>
  <cp:lastModifiedBy>Kristin Witte</cp:lastModifiedBy>
  <cp:revision>1</cp:revision>
  <dcterms:created xsi:type="dcterms:W3CDTF">2024-01-08T16:03:54Z</dcterms:created>
  <dcterms:modified xsi:type="dcterms:W3CDTF">2024-01-08T17:06:58Z</dcterms:modified>
</cp:coreProperties>
</file>