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8C2B-BBA9-4EC7-AACB-4EDAD5D649E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FDA7-4A08-4F37-A1C8-63B1E780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and </a:t>
            </a:r>
            <a:r>
              <a:rPr lang="en-US" b="1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to this </a:t>
            </a:r>
            <a:r>
              <a:rPr lang="en-US" smtClean="0"/>
              <a:t>link</a:t>
            </a:r>
            <a:r>
              <a:rPr lang="en-US" smtClean="0"/>
              <a:t>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20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version control and git</vt:lpstr>
      <vt:lpstr>why do we need version control?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5</cp:revision>
  <dcterms:created xsi:type="dcterms:W3CDTF">2016-09-19T05:17:20Z</dcterms:created>
  <dcterms:modified xsi:type="dcterms:W3CDTF">2016-09-19T07:03:45Z</dcterms:modified>
</cp:coreProperties>
</file>