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70" r:id="rId14"/>
    <p:sldId id="268" r:id="rId15"/>
    <p:sldId id="282" r:id="rId16"/>
    <p:sldId id="281" r:id="rId17"/>
    <p:sldId id="280" r:id="rId18"/>
    <p:sldId id="269" r:id="rId19"/>
    <p:sldId id="273" r:id="rId20"/>
    <p:sldId id="272" r:id="rId21"/>
    <p:sldId id="271" r:id="rId22"/>
    <p:sldId id="274" r:id="rId23"/>
    <p:sldId id="285" r:id="rId24"/>
    <p:sldId id="278" r:id="rId25"/>
    <p:sldId id="275" r:id="rId26"/>
    <p:sldId id="276" r:id="rId27"/>
    <p:sldId id="283" r:id="rId28"/>
    <p:sldId id="279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925-1C9D-4260-9916-5C888C48B0A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and </a:t>
            </a:r>
            <a:r>
              <a:rPr lang="en-US" b="1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ndesigns.com.au/uploads/baie_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18599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4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60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06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9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26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50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Merge: “merge”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17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to this link: </a:t>
            </a:r>
            <a:r>
              <a:rPr lang="en-US" b="1" dirty="0" smtClean="0"/>
              <a:t>bit.ly/2cgYzaF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41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Use </a:t>
            </a:r>
            <a:r>
              <a:rPr lang="en-US" dirty="0" err="1" smtClean="0"/>
              <a:t>git</a:t>
            </a:r>
            <a:r>
              <a:rPr lang="en-US" dirty="0" smtClean="0"/>
              <a:t> through terminal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More powerful, not as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9063"/>
            <a:ext cx="5186362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5186" y="336084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App: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1518"/>
            <a:ext cx="3627989" cy="211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177" y="1892445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Terminal/Bash:</a:t>
            </a:r>
            <a:endParaRPr lang="en-US" b="1" dirty="0"/>
          </a:p>
        </p:txBody>
      </p:sp>
      <p:pic>
        <p:nvPicPr>
          <p:cNvPr id="7173" name="Picture 5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374"/>
            <a:ext cx="3910590" cy="2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57400" y="1524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42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9063"/>
            <a:ext cx="5186362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5186" y="336084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App: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1518"/>
            <a:ext cx="3627989" cy="211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177" y="1892445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Terminal/Bash:</a:t>
            </a:r>
            <a:endParaRPr lang="en-US" b="1" dirty="0"/>
          </a:p>
        </p:txBody>
      </p:sp>
      <p:pic>
        <p:nvPicPr>
          <p:cNvPr id="7173" name="Picture 5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374"/>
            <a:ext cx="3910590" cy="2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57400" y="1524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37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Mac?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276600" y="337066"/>
            <a:ext cx="28194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4225" y="779834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Windows?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1"/>
          </p:cNvCxnSpPr>
          <p:nvPr/>
        </p:nvCxnSpPr>
        <p:spPr>
          <a:xfrm flipH="1">
            <a:off x="3733800" y="964500"/>
            <a:ext cx="2740425" cy="2581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2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5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4953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0" y="39624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</a:t>
            </a:r>
          </a:p>
          <a:p>
            <a:pPr algn="ctr"/>
            <a:r>
              <a:rPr lang="en-US" dirty="0" smtClean="0"/>
              <a:t>Local Changes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4953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0" y="39624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</a:t>
            </a:r>
          </a:p>
          <a:p>
            <a:pPr algn="ctr"/>
            <a:r>
              <a:rPr lang="en-US" dirty="0" smtClean="0"/>
              <a:t>Local Changes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10000" y="3810000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3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30480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‘</a:t>
            </a:r>
            <a:r>
              <a:rPr lang="en-US" dirty="0" err="1" smtClean="0"/>
              <a:t>a.txt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4495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changed</a:t>
            </a:r>
          </a:p>
          <a:p>
            <a:pPr algn="ctr"/>
            <a:r>
              <a:rPr lang="en-US" dirty="0" smtClean="0"/>
              <a:t>‘</a:t>
            </a:r>
            <a:r>
              <a:rPr lang="en-US" dirty="0" err="1" smtClean="0"/>
              <a:t>a.txt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584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version control and git</vt:lpstr>
      <vt:lpstr>why do we need version control?</vt:lpstr>
      <vt:lpstr>why do we need version control?</vt:lpstr>
      <vt:lpstr>why do we need version control?</vt:lpstr>
      <vt:lpstr>why do we need version control?</vt:lpstr>
      <vt:lpstr>why do we need version control?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how will I use version control?</vt:lpstr>
      <vt:lpstr>how will I use version control?</vt:lpstr>
      <vt:lpstr>how will I use version control?</vt:lpstr>
      <vt:lpstr>PowerPoint Presentation</vt:lpstr>
      <vt:lpstr>PowerPoint Presentation</vt:lpstr>
      <vt:lpstr>pull</vt:lpstr>
      <vt:lpstr>add</vt:lpstr>
      <vt:lpstr>commit</vt:lpstr>
      <vt:lpstr>push</vt:lpstr>
      <vt:lpstr>merge</vt:lpstr>
      <vt:lpstr>philosophy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11</cp:revision>
  <dcterms:created xsi:type="dcterms:W3CDTF">2016-09-19T03:46:56Z</dcterms:created>
  <dcterms:modified xsi:type="dcterms:W3CDTF">2016-09-22T05:55:17Z</dcterms:modified>
</cp:coreProperties>
</file>