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70" r:id="rId14"/>
    <p:sldId id="268" r:id="rId15"/>
    <p:sldId id="269" r:id="rId16"/>
    <p:sldId id="273" r:id="rId17"/>
    <p:sldId id="272" r:id="rId18"/>
    <p:sldId id="271" r:id="rId19"/>
    <p:sldId id="274" r:id="rId20"/>
    <p:sldId id="278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 smtClean="0"/>
              <a:t>control and </a:t>
            </a:r>
            <a:r>
              <a:rPr lang="en-US" b="1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ndesigns.com.au/uploads/baie_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18599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2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75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93" y="6100763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24600" y="4305300"/>
            <a:ext cx="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40925" y="4305300"/>
            <a:ext cx="679075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5188326" y="4305300"/>
            <a:ext cx="679074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6477000" y="4419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0866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4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60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06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r>
              <a:rPr lang="en-US" dirty="0" smtClean="0"/>
              <a:t>: “pulling” from the cloud</a:t>
            </a:r>
          </a:p>
          <a:p>
            <a:pPr lvl="1"/>
            <a:r>
              <a:rPr lang="en-US" dirty="0" smtClean="0"/>
              <a:t>Merge: “merge”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17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Use </a:t>
            </a:r>
            <a:r>
              <a:rPr lang="en-US" dirty="0" err="1" smtClean="0"/>
              <a:t>git</a:t>
            </a:r>
            <a:r>
              <a:rPr lang="en-US" dirty="0" smtClean="0"/>
              <a:t> through terminal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More powerful, not as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9063"/>
            <a:ext cx="5186362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5186" y="336084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App: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41518"/>
            <a:ext cx="3627989" cy="211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177" y="1892445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Terminal/Bash:</a:t>
            </a:r>
            <a:endParaRPr lang="en-US" b="1" dirty="0"/>
          </a:p>
        </p:txBody>
      </p:sp>
      <p:pic>
        <p:nvPicPr>
          <p:cNvPr id="7173" name="Picture 5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3374"/>
            <a:ext cx="3910590" cy="25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57400" y="152400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Rstudio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14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to this link: </a:t>
            </a:r>
            <a:r>
              <a:rPr lang="en-US" b="1" dirty="0" smtClean="0"/>
              <a:t>bit.ly/2cgYzaF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41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0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365</Words>
  <Application>Microsoft Office PowerPoint</Application>
  <PresentationFormat>On-screen Show (4:3)</PresentationFormat>
  <Paragraphs>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version control and git</vt:lpstr>
      <vt:lpstr>why do we need version control?</vt:lpstr>
      <vt:lpstr>why do we need version control?</vt:lpstr>
      <vt:lpstr>why do we need version control?</vt:lpstr>
      <vt:lpstr>why do we need version control?</vt:lpstr>
      <vt:lpstr>why do we need version control?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how will I use version control?</vt:lpstr>
      <vt:lpstr>how will I use version control?</vt:lpstr>
      <vt:lpstr>how will I use version control?</vt:lpstr>
      <vt:lpstr>PowerPoint Presentation</vt:lpstr>
      <vt:lpstr>pull</vt:lpstr>
      <vt:lpstr>add</vt:lpstr>
      <vt:lpstr>commit</vt:lpstr>
      <vt:lpstr>push</vt:lpstr>
      <vt:lpstr>merge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8</cp:revision>
  <dcterms:created xsi:type="dcterms:W3CDTF">2016-09-19T03:46:56Z</dcterms:created>
  <dcterms:modified xsi:type="dcterms:W3CDTF">2016-09-19T05:17:50Z</dcterms:modified>
</cp:coreProperties>
</file>