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2" r:id="rId13"/>
    <p:sldId id="270" r:id="rId14"/>
    <p:sldId id="268" r:id="rId15"/>
    <p:sldId id="269" r:id="rId16"/>
    <p:sldId id="273" r:id="rId17"/>
    <p:sldId id="272" r:id="rId18"/>
    <p:sldId id="271" r:id="rId19"/>
    <p:sldId id="274" r:id="rId20"/>
    <p:sldId id="278" r:id="rId21"/>
    <p:sldId id="275" r:id="rId22"/>
    <p:sldId id="276" r:id="rId23"/>
    <p:sldId id="277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925-1C9D-4260-9916-5C888C48B0A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C410-67B3-478B-8D06-A499742A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2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925-1C9D-4260-9916-5C888C48B0A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C410-67B3-478B-8D06-A499742A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4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925-1C9D-4260-9916-5C888C48B0A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C410-67B3-478B-8D06-A499742A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5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925-1C9D-4260-9916-5C888C48B0A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C410-67B3-478B-8D06-A499742A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6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925-1C9D-4260-9916-5C888C48B0A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C410-67B3-478B-8D06-A499742A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925-1C9D-4260-9916-5C888C48B0A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C410-67B3-478B-8D06-A499742A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925-1C9D-4260-9916-5C888C48B0A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C410-67B3-478B-8D06-A499742A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2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925-1C9D-4260-9916-5C888C48B0A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C410-67B3-478B-8D06-A499742A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6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925-1C9D-4260-9916-5C888C48B0A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C410-67B3-478B-8D06-A499742A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8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925-1C9D-4260-9916-5C888C48B0A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C410-67B3-478B-8D06-A499742A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925-1C9D-4260-9916-5C888C48B0A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C410-67B3-478B-8D06-A499742A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3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73925-1C9D-4260-9916-5C888C48B0A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DC410-67B3-478B-8D06-A499742A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8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and </a:t>
            </a:r>
            <a:r>
              <a:rPr lang="en-US" b="1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664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datandesigns.com.au/uploads/baie_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518599"/>
            <a:ext cx="41148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allthingsd.com/files/2009/06/macbookpro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8" y="4152900"/>
            <a:ext cx="2069817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version control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is my data?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333420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Computer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15000" y="175478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“cloud”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362200" y="3733800"/>
            <a:ext cx="22098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362200" y="3886200"/>
            <a:ext cx="22098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://pngimg.com/upload/cloud_PNG1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754787"/>
            <a:ext cx="5096157" cy="330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826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allthingsd.com/files/2009/06/macbookpro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8" y="4152900"/>
            <a:ext cx="2069817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version control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is my data?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333420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Computer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15000" y="175478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“cloud”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362200" y="3733800"/>
            <a:ext cx="22098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362200" y="3886200"/>
            <a:ext cx="22098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://pngimg.com/upload/cloud_PNG1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754787"/>
            <a:ext cx="5096157" cy="330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359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allthingsd.com/files/2009/06/macbookpro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8" y="4152900"/>
            <a:ext cx="2069817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version control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is my data?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333420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Computer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15000" y="175478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“cloud”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362200" y="3733800"/>
            <a:ext cx="22098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362200" y="3886200"/>
            <a:ext cx="22098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4" descr="http://allthingsd.com/files/2009/06/macbookpro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6096000"/>
            <a:ext cx="927850" cy="61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http://allthingsd.com/files/2009/06/macbookpro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075" y="6096000"/>
            <a:ext cx="927850" cy="61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http://allthingsd.com/files/2009/06/macbookpro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493" y="6100763"/>
            <a:ext cx="927850" cy="61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pngimg.com/upload/cloud_PNG1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754787"/>
            <a:ext cx="5096157" cy="330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flipV="1">
            <a:off x="5029200" y="4305300"/>
            <a:ext cx="685800" cy="1638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324600" y="4305300"/>
            <a:ext cx="0" cy="1638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6940925" y="4305300"/>
            <a:ext cx="679075" cy="1638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/>
          <p:cNvCxnSpPr/>
          <p:nvPr/>
        </p:nvCxnSpPr>
        <p:spPr>
          <a:xfrm flipH="1">
            <a:off x="5188326" y="4305300"/>
            <a:ext cx="679074" cy="1638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/>
          <p:cNvCxnSpPr/>
          <p:nvPr/>
        </p:nvCxnSpPr>
        <p:spPr>
          <a:xfrm>
            <a:off x="6477000" y="4419600"/>
            <a:ext cx="0" cy="152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1032"/>
          <p:cNvCxnSpPr/>
          <p:nvPr/>
        </p:nvCxnSpPr>
        <p:spPr>
          <a:xfrm>
            <a:off x="7086600" y="4305300"/>
            <a:ext cx="685800" cy="1638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544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version control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use a program called </a:t>
            </a:r>
            <a:r>
              <a:rPr lang="en-US" b="1" dirty="0" err="1" smtClean="0"/>
              <a:t>git</a:t>
            </a:r>
            <a:r>
              <a:rPr lang="en-US" dirty="0" smtClean="0"/>
              <a:t> to do our version control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5602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version control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use a program called </a:t>
            </a:r>
            <a:r>
              <a:rPr lang="en-US" b="1" dirty="0" err="1" smtClean="0"/>
              <a:t>git</a:t>
            </a:r>
            <a:r>
              <a:rPr lang="en-US" dirty="0" smtClean="0"/>
              <a:t> to do our version control</a:t>
            </a:r>
          </a:p>
          <a:p>
            <a:r>
              <a:rPr lang="en-US" b="1" dirty="0" err="1" smtClean="0"/>
              <a:t>git</a:t>
            </a:r>
            <a:r>
              <a:rPr lang="en-US" dirty="0" smtClean="0"/>
              <a:t> has a set of tools that let you:</a:t>
            </a:r>
          </a:p>
          <a:p>
            <a:pPr lvl="1"/>
            <a:r>
              <a:rPr lang="en-US" dirty="0" smtClean="0"/>
              <a:t>Make </a:t>
            </a:r>
            <a:r>
              <a:rPr lang="en-US" b="1" dirty="0" smtClean="0"/>
              <a:t>changes</a:t>
            </a:r>
            <a:endParaRPr lang="en-US" dirty="0" smtClean="0"/>
          </a:p>
          <a:p>
            <a:pPr lvl="1"/>
            <a:r>
              <a:rPr lang="en-US" dirty="0" smtClean="0"/>
              <a:t>Save </a:t>
            </a:r>
            <a:r>
              <a:rPr lang="en-US" b="1" dirty="0" smtClean="0"/>
              <a:t>versions</a:t>
            </a:r>
            <a:endParaRPr lang="en-US" dirty="0" smtClean="0"/>
          </a:p>
          <a:p>
            <a:pPr lvl="1"/>
            <a:r>
              <a:rPr lang="en-US" dirty="0" smtClean="0"/>
              <a:t>Recover </a:t>
            </a:r>
            <a:r>
              <a:rPr lang="en-US" b="1" dirty="0" smtClean="0"/>
              <a:t>a specific version</a:t>
            </a:r>
            <a:endParaRPr lang="en-US" dirty="0" smtClean="0"/>
          </a:p>
          <a:p>
            <a:pPr lvl="1"/>
            <a:r>
              <a:rPr lang="en-US" dirty="0" smtClean="0"/>
              <a:t>Merge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9069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version control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use a program called </a:t>
            </a:r>
            <a:r>
              <a:rPr lang="en-US" b="1" dirty="0" err="1" smtClean="0"/>
              <a:t>git</a:t>
            </a:r>
            <a:r>
              <a:rPr lang="en-US" dirty="0" smtClean="0"/>
              <a:t> to do our version control</a:t>
            </a:r>
          </a:p>
          <a:p>
            <a:r>
              <a:rPr lang="en-US" b="1" dirty="0" err="1" smtClean="0"/>
              <a:t>git</a:t>
            </a:r>
            <a:r>
              <a:rPr lang="en-US" dirty="0" smtClean="0"/>
              <a:t> has a set of tools that let you:</a:t>
            </a:r>
          </a:p>
          <a:p>
            <a:pPr lvl="1"/>
            <a:r>
              <a:rPr lang="en-US" dirty="0" smtClean="0"/>
              <a:t>Make </a:t>
            </a:r>
            <a:r>
              <a:rPr lang="en-US" b="1" dirty="0" smtClean="0"/>
              <a:t>changes</a:t>
            </a:r>
            <a:r>
              <a:rPr lang="en-US" dirty="0" smtClean="0"/>
              <a:t>: “adding” a change</a:t>
            </a:r>
          </a:p>
          <a:p>
            <a:pPr lvl="1"/>
            <a:r>
              <a:rPr lang="en-US" dirty="0" smtClean="0"/>
              <a:t>Save </a:t>
            </a:r>
            <a:r>
              <a:rPr lang="en-US" b="1" dirty="0" smtClean="0"/>
              <a:t>versions</a:t>
            </a:r>
            <a:r>
              <a:rPr lang="en-US" dirty="0" smtClean="0"/>
              <a:t>: “committing” a version</a:t>
            </a:r>
          </a:p>
          <a:p>
            <a:pPr lvl="1"/>
            <a:r>
              <a:rPr lang="en-US" dirty="0" smtClean="0"/>
              <a:t>Recover </a:t>
            </a:r>
            <a:r>
              <a:rPr lang="en-US" b="1" dirty="0" smtClean="0"/>
              <a:t>a specific version</a:t>
            </a:r>
            <a:r>
              <a:rPr lang="en-US" dirty="0" smtClean="0"/>
              <a:t>: “pulling” from the cloud</a:t>
            </a:r>
          </a:p>
          <a:p>
            <a:pPr lvl="1"/>
            <a:r>
              <a:rPr lang="en-US" dirty="0" smtClean="0"/>
              <a:t>Merge: “merge”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3171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I use version control?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Both"/>
            </a:pPr>
            <a:r>
              <a:rPr lang="en-US" dirty="0" smtClean="0"/>
              <a:t>Use </a:t>
            </a:r>
            <a:r>
              <a:rPr lang="en-US" dirty="0" err="1" smtClean="0"/>
              <a:t>git</a:t>
            </a:r>
            <a:r>
              <a:rPr lang="en-US" dirty="0" smtClean="0"/>
              <a:t> through </a:t>
            </a:r>
            <a:r>
              <a:rPr lang="en-US" dirty="0" err="1" smtClean="0"/>
              <a:t>RStudio</a:t>
            </a:r>
            <a:r>
              <a:rPr lang="en-US" dirty="0" smtClean="0"/>
              <a:t>:</a:t>
            </a:r>
          </a:p>
          <a:p>
            <a:pPr marL="857250" lvl="1" indent="-457200"/>
            <a:r>
              <a:rPr lang="en-US" dirty="0" smtClean="0"/>
              <a:t>Simple</a:t>
            </a:r>
          </a:p>
          <a:p>
            <a:pPr marL="857250" lvl="1" indent="-457200"/>
            <a:r>
              <a:rPr lang="en-US" dirty="0" smtClean="0"/>
              <a:t>You will probably use </a:t>
            </a:r>
            <a:r>
              <a:rPr lang="en-US" dirty="0" err="1" smtClean="0"/>
              <a:t>RStudio</a:t>
            </a:r>
            <a:r>
              <a:rPr lang="en-US" dirty="0" smtClean="0"/>
              <a:t> anyways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14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I use version control?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Both"/>
            </a:pPr>
            <a:r>
              <a:rPr lang="en-US" dirty="0" smtClean="0"/>
              <a:t>Use </a:t>
            </a:r>
            <a:r>
              <a:rPr lang="en-US" dirty="0" err="1" smtClean="0"/>
              <a:t>git</a:t>
            </a:r>
            <a:r>
              <a:rPr lang="en-US" dirty="0" smtClean="0"/>
              <a:t> through </a:t>
            </a:r>
            <a:r>
              <a:rPr lang="en-US" dirty="0" err="1" smtClean="0"/>
              <a:t>RStudio</a:t>
            </a:r>
            <a:r>
              <a:rPr lang="en-US" dirty="0" smtClean="0"/>
              <a:t>:</a:t>
            </a:r>
          </a:p>
          <a:p>
            <a:pPr marL="857250" lvl="1" indent="-457200"/>
            <a:r>
              <a:rPr lang="en-US" dirty="0" smtClean="0"/>
              <a:t>Simple</a:t>
            </a:r>
          </a:p>
          <a:p>
            <a:pPr marL="857250" lvl="1" indent="-457200"/>
            <a:r>
              <a:rPr lang="en-US" dirty="0" smtClean="0"/>
              <a:t>You will probably use </a:t>
            </a:r>
            <a:r>
              <a:rPr lang="en-US" dirty="0" err="1" smtClean="0"/>
              <a:t>RStudio</a:t>
            </a:r>
            <a:r>
              <a:rPr lang="en-US" dirty="0" smtClean="0"/>
              <a:t> anyways</a:t>
            </a:r>
          </a:p>
          <a:p>
            <a:pPr marL="0" indent="0">
              <a:buNone/>
            </a:pPr>
            <a:r>
              <a:rPr lang="en-US" dirty="0" smtClean="0"/>
              <a:t>(2) Use the </a:t>
            </a:r>
            <a:r>
              <a:rPr lang="en-US" dirty="0" err="1" smtClean="0"/>
              <a:t>github</a:t>
            </a:r>
            <a:r>
              <a:rPr lang="en-US" dirty="0" smtClean="0"/>
              <a:t> app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Simple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Not tied to R/</a:t>
            </a:r>
            <a:r>
              <a:rPr lang="en-US" dirty="0" err="1" smtClean="0"/>
              <a:t>RStudio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19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I use version control?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Both"/>
            </a:pPr>
            <a:r>
              <a:rPr lang="en-US" dirty="0" smtClean="0"/>
              <a:t>Use </a:t>
            </a:r>
            <a:r>
              <a:rPr lang="en-US" dirty="0" err="1" smtClean="0"/>
              <a:t>git</a:t>
            </a:r>
            <a:r>
              <a:rPr lang="en-US" dirty="0" smtClean="0"/>
              <a:t> through </a:t>
            </a:r>
            <a:r>
              <a:rPr lang="en-US" dirty="0" err="1" smtClean="0"/>
              <a:t>RStudio</a:t>
            </a:r>
            <a:r>
              <a:rPr lang="en-US" dirty="0" smtClean="0"/>
              <a:t>:</a:t>
            </a:r>
          </a:p>
          <a:p>
            <a:pPr marL="857250" lvl="1" indent="-457200"/>
            <a:r>
              <a:rPr lang="en-US" dirty="0" smtClean="0"/>
              <a:t>Simple</a:t>
            </a:r>
          </a:p>
          <a:p>
            <a:pPr marL="857250" lvl="1" indent="-457200"/>
            <a:r>
              <a:rPr lang="en-US" dirty="0" smtClean="0"/>
              <a:t>You will probably use </a:t>
            </a:r>
            <a:r>
              <a:rPr lang="en-US" dirty="0" err="1" smtClean="0"/>
              <a:t>RStudio</a:t>
            </a:r>
            <a:r>
              <a:rPr lang="en-US" dirty="0" smtClean="0"/>
              <a:t> anyways</a:t>
            </a:r>
          </a:p>
          <a:p>
            <a:pPr marL="0" indent="0">
              <a:buNone/>
            </a:pPr>
            <a:r>
              <a:rPr lang="en-US" dirty="0" smtClean="0"/>
              <a:t>(2) Use the </a:t>
            </a:r>
            <a:r>
              <a:rPr lang="en-US" dirty="0" err="1" smtClean="0"/>
              <a:t>github</a:t>
            </a:r>
            <a:r>
              <a:rPr lang="en-US" dirty="0" smtClean="0"/>
              <a:t> app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Simple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Not tied to R/</a:t>
            </a:r>
            <a:r>
              <a:rPr lang="en-US" dirty="0" err="1" smtClean="0"/>
              <a:t>RStudio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(3) Use </a:t>
            </a:r>
            <a:r>
              <a:rPr lang="en-US" dirty="0" err="1" smtClean="0"/>
              <a:t>git</a:t>
            </a:r>
            <a:r>
              <a:rPr lang="en-US" dirty="0" smtClean="0"/>
              <a:t> through terminal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More powerful, not as simple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576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29063"/>
            <a:ext cx="5186362" cy="277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15186" y="3360843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Github</a:t>
            </a:r>
            <a:r>
              <a:rPr lang="en-US" b="1" dirty="0" smtClean="0"/>
              <a:t> App:</a:t>
            </a:r>
            <a:endParaRPr lang="en-US" b="1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441518"/>
            <a:ext cx="3627989" cy="2114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553177" y="1892445"/>
            <a:ext cx="1634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Terminal/Bash:</a:t>
            </a:r>
            <a:endParaRPr lang="en-US" b="1" dirty="0"/>
          </a:p>
        </p:txBody>
      </p:sp>
      <p:pic>
        <p:nvPicPr>
          <p:cNvPr id="7173" name="Picture 5" descr="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53374"/>
            <a:ext cx="3910590" cy="255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057400" y="152400"/>
            <a:ext cx="991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Rstudio</a:t>
            </a:r>
            <a:r>
              <a:rPr lang="en-US" b="1" dirty="0" smtClean="0"/>
              <a:t>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91423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Head to this link: </a:t>
            </a:r>
            <a:r>
              <a:rPr lang="en-US" b="1" dirty="0" smtClean="0"/>
              <a:t>bit.ly/2cgYzaF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7416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pull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3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54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commit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89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push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03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merge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9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</a:t>
            </a:r>
            <a:r>
              <a:rPr lang="en-US" b="1" dirty="0" smtClean="0"/>
              <a:t>changes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919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</a:t>
            </a:r>
            <a:r>
              <a:rPr lang="en-US" b="1" dirty="0" smtClean="0"/>
              <a:t>changes</a:t>
            </a:r>
          </a:p>
          <a:p>
            <a:endParaRPr lang="en-US" dirty="0" smtClean="0"/>
          </a:p>
          <a:p>
            <a:r>
              <a:rPr lang="en-US" dirty="0" smtClean="0"/>
              <a:t>Saving </a:t>
            </a:r>
            <a:r>
              <a:rPr lang="en-US" b="1" dirty="0" smtClean="0"/>
              <a:t>versions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753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</a:t>
            </a:r>
            <a:r>
              <a:rPr lang="en-US" b="1" dirty="0" smtClean="0"/>
              <a:t>changes</a:t>
            </a:r>
          </a:p>
          <a:p>
            <a:endParaRPr lang="en-US" dirty="0" smtClean="0"/>
          </a:p>
          <a:p>
            <a:r>
              <a:rPr lang="en-US" dirty="0" smtClean="0"/>
              <a:t>Saving </a:t>
            </a:r>
            <a:r>
              <a:rPr lang="en-US" b="1" dirty="0" smtClean="0"/>
              <a:t>versions</a:t>
            </a:r>
          </a:p>
          <a:p>
            <a:endParaRPr lang="en-US" dirty="0" smtClean="0"/>
          </a:p>
          <a:p>
            <a:r>
              <a:rPr lang="en-US" dirty="0" smtClean="0"/>
              <a:t>Recovering </a:t>
            </a:r>
            <a:r>
              <a:rPr lang="en-US" b="1" dirty="0" smtClean="0"/>
              <a:t>a specific version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919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</a:t>
            </a:r>
            <a:r>
              <a:rPr lang="en-US" b="1" dirty="0" smtClean="0"/>
              <a:t>changes</a:t>
            </a:r>
          </a:p>
          <a:p>
            <a:endParaRPr lang="en-US" dirty="0" smtClean="0"/>
          </a:p>
          <a:p>
            <a:r>
              <a:rPr lang="en-US" dirty="0" smtClean="0"/>
              <a:t>Saving </a:t>
            </a:r>
            <a:r>
              <a:rPr lang="en-US" b="1" dirty="0" smtClean="0"/>
              <a:t>versions</a:t>
            </a:r>
          </a:p>
          <a:p>
            <a:endParaRPr lang="en-US" dirty="0" smtClean="0"/>
          </a:p>
          <a:p>
            <a:r>
              <a:rPr lang="en-US" dirty="0" smtClean="0"/>
              <a:t>Recovering </a:t>
            </a:r>
            <a:r>
              <a:rPr lang="en-US" b="1" dirty="0" smtClean="0"/>
              <a:t>a specific version</a:t>
            </a:r>
          </a:p>
          <a:p>
            <a:endParaRPr lang="en-US" dirty="0" smtClean="0"/>
          </a:p>
          <a:p>
            <a:r>
              <a:rPr lang="en-US" dirty="0" smtClean="0"/>
              <a:t>Merging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919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version control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is my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38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allthingsd.com/files/2009/06/macbookpro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8" y="4152900"/>
            <a:ext cx="2069817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version control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is my data?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333420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55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allthingsd.com/files/2009/06/macbookpro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8" y="4152900"/>
            <a:ext cx="2069817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version control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is my data?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333420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Computer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15000" y="175478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“cloud”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362200" y="3733800"/>
            <a:ext cx="22098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362200" y="3886200"/>
            <a:ext cx="22098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://pngimg.com/upload/cloud_PNG1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754787"/>
            <a:ext cx="5096157" cy="330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43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365</Words>
  <Application>Microsoft Office PowerPoint</Application>
  <PresentationFormat>On-screen Show (4:3)</PresentationFormat>
  <Paragraphs>95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Version control and git</vt:lpstr>
      <vt:lpstr>why do we need version control?</vt:lpstr>
      <vt:lpstr>why do we need version control?</vt:lpstr>
      <vt:lpstr>why do we need version control?</vt:lpstr>
      <vt:lpstr>why do we need version control?</vt:lpstr>
      <vt:lpstr>why do we need version control?</vt:lpstr>
      <vt:lpstr>what is version control</vt:lpstr>
      <vt:lpstr>what is version control</vt:lpstr>
      <vt:lpstr>what is version control</vt:lpstr>
      <vt:lpstr>what is version control</vt:lpstr>
      <vt:lpstr>what is version control</vt:lpstr>
      <vt:lpstr>what is version control</vt:lpstr>
      <vt:lpstr>what is version control</vt:lpstr>
      <vt:lpstr>what is version control</vt:lpstr>
      <vt:lpstr>what is version control</vt:lpstr>
      <vt:lpstr>how will I use version control?</vt:lpstr>
      <vt:lpstr>how will I use version control?</vt:lpstr>
      <vt:lpstr>how will I use version control?</vt:lpstr>
      <vt:lpstr>PowerPoint Presentation</vt:lpstr>
      <vt:lpstr>pull</vt:lpstr>
      <vt:lpstr>add</vt:lpstr>
      <vt:lpstr>commit</vt:lpstr>
      <vt:lpstr>push</vt:lpstr>
      <vt:lpstr>merge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DB</dc:creator>
  <cp:lastModifiedBy>DB</cp:lastModifiedBy>
  <cp:revision>7</cp:revision>
  <dcterms:created xsi:type="dcterms:W3CDTF">2016-09-19T03:46:56Z</dcterms:created>
  <dcterms:modified xsi:type="dcterms:W3CDTF">2016-09-19T05:12:52Z</dcterms:modified>
</cp:coreProperties>
</file>