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5" r:id="rId4"/>
    <p:sldId id="263" r:id="rId5"/>
    <p:sldId id="264" r:id="rId6"/>
    <p:sldId id="266" r:id="rId7"/>
    <p:sldId id="267" r:id="rId8"/>
    <p:sldId id="276" r:id="rId9"/>
    <p:sldId id="268" r:id="rId10"/>
    <p:sldId id="269" r:id="rId11"/>
    <p:sldId id="259" r:id="rId12"/>
    <p:sldId id="260" r:id="rId13"/>
    <p:sldId id="261" r:id="rId14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2"/>
      </p:cViewPr>
      <p:guideLst>
        <p:guide orient="horz" pos="3498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13.12.2022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13.12.2022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ctr" rtl="0"/>
            <a:r>
              <a:rPr lang="pl" sz="2400">
                <a:solidFill>
                  <a:schemeClr val="tx1">
                    <a:lumMod val="85000"/>
                    <a:lumOff val="15000"/>
                  </a:schemeClr>
                </a:solidFill>
              </a:rPr>
              <a:t>POznaj </a:t>
            </a:r>
            <a:r>
              <a:rPr lang="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 jest na topie</a:t>
            </a:r>
          </a:p>
        </p:txBody>
      </p:sp>
      <p:pic>
        <p:nvPicPr>
          <p:cNvPr id="5" name="Obraz 4" descr="Obraz, na którym znajduje się budynek i ławka do siedzenia&#10;&#10;Automatycznie generowany 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F38068B7-CECA-FBF9-47E6-E0F988D7F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61" y="519767"/>
            <a:ext cx="3459393" cy="34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niefunkcjonalne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Kompatybilność ze wszystkimi przeglądarkami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556A5FF-2583-1A46-F12F-EF3EF59D6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05" y="2272553"/>
            <a:ext cx="1107861" cy="1107861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0E277FB-02F0-9956-2CCE-CD31313C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36" y="2020394"/>
            <a:ext cx="2251068" cy="136002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BCAE32-2482-F078-87C0-5370C4F43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51" y="4064311"/>
            <a:ext cx="1343685" cy="134368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2EC9328-2A18-60C6-E2D8-BB3E71443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71" y="4015158"/>
            <a:ext cx="1448782" cy="144199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6F5452A8-49F7-5EA7-39F1-213B84887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91" y="4089227"/>
            <a:ext cx="1164229" cy="1241844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9A8A4BB3-ABB6-1403-5527-36420DC02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51" y="2114586"/>
            <a:ext cx="1224928" cy="12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ymbol zastępczy obrazu 20">
            <a:extLst>
              <a:ext uri="{FF2B5EF4-FFF2-40B4-BE49-F238E27FC236}">
                <a16:creationId xmlns:a16="http://schemas.microsoft.com/office/drawing/2014/main" id="{B95CDDB1-D1FA-CE29-2155-2B6C769A5A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r="952"/>
          <a:stretch>
            <a:fillRect/>
          </a:stretch>
        </p:blipFill>
        <p:spPr>
          <a:xfrm>
            <a:off x="0" y="-1"/>
            <a:ext cx="12192000" cy="5553075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F6A4D65C-3575-DE75-ABA2-339E730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416184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UML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5B6EEA-FCE0-C72C-266F-F29E1949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6202363"/>
            <a:ext cx="10113264" cy="609600"/>
          </a:xfrm>
        </p:spPr>
        <p:txBody>
          <a:bodyPr/>
          <a:lstStyle/>
          <a:p>
            <a:pPr algn="ctr"/>
            <a:r>
              <a:rPr lang="pl-PL" dirty="0"/>
              <a:t>Wykresy na stronie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EFBB5-6D75-C101-11BA-7DA71812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1395F0-C132-4F04-9A22-D8E58D655E1C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C09F780-9B00-A4A4-AE8A-711463A5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53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93D94-666C-55F6-46CF-4683CBE8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53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8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6A4D65C-3575-DE75-ABA2-339E730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416184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UML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5B6EEA-FCE0-C72C-266F-F29E1949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6202363"/>
            <a:ext cx="10113264" cy="609600"/>
          </a:xfrm>
        </p:spPr>
        <p:txBody>
          <a:bodyPr/>
          <a:lstStyle/>
          <a:p>
            <a:pPr algn="ctr"/>
            <a:r>
              <a:rPr lang="pl-PL" dirty="0"/>
              <a:t>Top 10 najchętniej wybieranych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EFBB5-6D75-C101-11BA-7DA71812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1395F0-C132-4F04-9A22-D8E58D655E1C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12" name="Symbol zastępczy obrazu 11">
            <a:extLst>
              <a:ext uri="{FF2B5EF4-FFF2-40B4-BE49-F238E27FC236}">
                <a16:creationId xmlns:a16="http://schemas.microsoft.com/office/drawing/2014/main" id="{537E7554-C5C3-3471-6501-6F17016949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" b="233"/>
          <a:stretch>
            <a:fillRect/>
          </a:stretch>
        </p:blipFill>
        <p:spPr>
          <a:xfrm>
            <a:off x="0" y="0"/>
            <a:ext cx="12192000" cy="5558971"/>
          </a:xfrm>
        </p:spPr>
      </p:pic>
    </p:spTree>
    <p:extLst>
      <p:ext uri="{BB962C8B-B14F-4D97-AF65-F5344CB8AC3E}">
        <p14:creationId xmlns:p14="http://schemas.microsoft.com/office/powerpoint/2010/main" val="97248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6A4D65C-3575-DE75-ABA2-339E730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416184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UML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5B6EEA-FCE0-C72C-266F-F29E1949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6202363"/>
            <a:ext cx="10113264" cy="609600"/>
          </a:xfrm>
        </p:spPr>
        <p:txBody>
          <a:bodyPr/>
          <a:lstStyle/>
          <a:p>
            <a:pPr algn="ctr"/>
            <a:r>
              <a:rPr lang="pl-PL" dirty="0"/>
              <a:t>Top 10 najchętniej wybieranych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EFBB5-6D75-C101-11BA-7DA71812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1395F0-C132-4F04-9A22-D8E58D655E1C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10" name="Symbol zastępczy obrazu 9">
            <a:extLst>
              <a:ext uri="{FF2B5EF4-FFF2-40B4-BE49-F238E27FC236}">
                <a16:creationId xmlns:a16="http://schemas.microsoft.com/office/drawing/2014/main" id="{27D9C3CF-72C6-2C8B-2105-B34657D1C6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>
            <a:fillRect/>
          </a:stretch>
        </p:blipFill>
        <p:spPr>
          <a:xfrm>
            <a:off x="0" y="1"/>
            <a:ext cx="12192000" cy="5553074"/>
          </a:xfrm>
        </p:spPr>
      </p:pic>
    </p:spTree>
    <p:extLst>
      <p:ext uri="{BB962C8B-B14F-4D97-AF65-F5344CB8AC3E}">
        <p14:creationId xmlns:p14="http://schemas.microsoft.com/office/powerpoint/2010/main" val="190001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5695F6-216D-77C1-DA6D-FCB1CA4C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B52F44D-2FDE-ACAE-5785-21A61B752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43" y="2014218"/>
            <a:ext cx="8648514" cy="4340334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A0D953-3C9C-67F4-CF72-2DBE5D39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Pozyskanie danych z serwera Amazon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53900FA-BCC6-F68E-ABD9-05DF97396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3171502"/>
            <a:ext cx="5968379" cy="1841193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DAFBA8-348C-F45C-5395-F2261AB9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68BA1-2ACE-4C7A-B9B5-9D237EDDB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Integracja API z aplikacją internetową do skonstruowania diagramu na stronie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18769E2-5719-7533-0582-66209003D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76" y="1929129"/>
            <a:ext cx="4116935" cy="4435107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9528968-426C-A369-0380-7583A8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3C57AA-DAAC-21F8-7B1D-BA93A35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F1F769-4469-4B60-29FB-098C144F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Przechowywanie danych za pomocą nierelacyjnej bazy poprawiająca  szybkość wyszukiwania danych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FB2FC05-D5CE-6F19-D8F7-5365F6057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31" y="2120900"/>
            <a:ext cx="4325938" cy="4325938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5281BE-6431-677F-68C3-D349FE48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7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Prezentacja danych spełniając wymogi responsywne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90DA477-4900-7577-BDE8-6C09726DED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96" y="4072413"/>
            <a:ext cx="4638675" cy="2265004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178CDA0-A3A7-0DB9-4AE8-C015B159E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707" y="1968307"/>
            <a:ext cx="2584851" cy="2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Sortowanie po cenie oraz po wiarygodności zakupu wyliczonej za pomocą stosunku liczby opinii do ich ocen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4CDD4EC-5D0C-B9B1-6BC0-66135A671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3229705"/>
            <a:ext cx="4638675" cy="1530478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5695F6-216D-77C1-DA6D-FCB1CA4C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niefunkcjonalne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A0D953-3C9C-67F4-CF72-2DBE5D39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13.12.2022</a:t>
            </a:fld>
            <a:endParaRPr lang="en-US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9BC89A5-B010-F6D1-0115-01F88396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04" y="2286374"/>
            <a:ext cx="6350792" cy="3266701"/>
          </a:xfrm>
        </p:spPr>
      </p:pic>
    </p:spTree>
    <p:extLst>
      <p:ext uri="{BB962C8B-B14F-4D97-AF65-F5344CB8AC3E}">
        <p14:creationId xmlns:p14="http://schemas.microsoft.com/office/powerpoint/2010/main" val="25418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5753E-50AC-50CD-8F5E-71BF1076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niefunkcjonalne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24EEB-BCF5-6E75-71D8-DBDE5C4C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429000"/>
            <a:ext cx="4639736" cy="2440093"/>
          </a:xfrm>
        </p:spPr>
        <p:txBody>
          <a:bodyPr/>
          <a:lstStyle/>
          <a:p>
            <a:r>
              <a:rPr lang="pl-PL" dirty="0"/>
              <a:t>Ciemny tryb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4A41390-2261-D222-F590-C85228E89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86" y="3556764"/>
            <a:ext cx="2823815" cy="705953"/>
          </a:xfr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B241E-00B5-22C0-01A9-D4BDC5B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9D7E3F-871E-42B9-88FB-12D60C8B3FED}" type="datetime1">
              <a:rPr lang="pl-PL" smtClean="0"/>
              <a:t>13.12.2022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{35F572B3-2E16-48BA-967F-7FA23F5A593D}tf56160789_win32</Template>
  <TotalTime>250</TotalTime>
  <Words>101</Words>
  <Application>Microsoft Office PowerPoint</Application>
  <PresentationFormat>Panoramiczny</PresentationFormat>
  <Paragraphs>35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Prezentacja programu PowerPoint</vt:lpstr>
      <vt:lpstr>Wymagania funkcjonalne</vt:lpstr>
      <vt:lpstr>Wymagania funkcjonalne</vt:lpstr>
      <vt:lpstr>Wymagania funkcjonalne </vt:lpstr>
      <vt:lpstr>Wymagania funkcjonalne </vt:lpstr>
      <vt:lpstr>Wymagania funkcjonalne</vt:lpstr>
      <vt:lpstr>Wymagania funkcjonalne</vt:lpstr>
      <vt:lpstr>Wymagania niefunkcjonalne</vt:lpstr>
      <vt:lpstr>Wymagania niefunkcjonalne</vt:lpstr>
      <vt:lpstr>Wymagania niefunkcjonalne</vt:lpstr>
      <vt:lpstr>UML</vt:lpstr>
      <vt:lpstr>UML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Qwersky</dc:creator>
  <cp:lastModifiedBy>Qwersky</cp:lastModifiedBy>
  <cp:revision>4</cp:revision>
  <dcterms:created xsi:type="dcterms:W3CDTF">2022-11-17T18:44:39Z</dcterms:created>
  <dcterms:modified xsi:type="dcterms:W3CDTF">2022-12-13T22:12:41Z</dcterms:modified>
</cp:coreProperties>
</file>