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5" autoAdjust="0"/>
    <p:restoredTop sz="94660"/>
  </p:normalViewPr>
  <p:slideViewPr>
    <p:cSldViewPr snapToGrid="0">
      <p:cViewPr>
        <p:scale>
          <a:sx n="66" d="100"/>
          <a:sy n="66" d="100"/>
        </p:scale>
        <p:origin x="972" y="264"/>
      </p:cViewPr>
      <p:guideLst>
        <p:guide orient="horz" pos="34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13BFE8-3EE2-473B-8360-CC401F693042}" type="datetime1">
              <a:rPr lang="pl-PL" smtClean="0"/>
              <a:t>17.11.2022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DC72C2-8778-44E0-A8D5-BF70BB622A0E}" type="datetime1">
              <a:rPr lang="pl-PL" smtClean="0"/>
              <a:t>17.11.2022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E7E8F-A35A-46B2-A9BE-524299B2F50E}" type="datetime1">
              <a:rPr lang="pl-PL" smtClean="0"/>
              <a:t>17.11.2022</a:t>
            </a:fld>
            <a:endParaRPr lang="en-US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602E8-8E60-4F5A-9D4B-F49E43817F18}" type="datetime1">
              <a:rPr lang="pl-PL" smtClean="0"/>
              <a:t>17.11.2022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53C05-66E5-44BF-A1CC-B6E179382F80}" type="datetime1">
              <a:rPr lang="pl-PL" smtClean="0"/>
              <a:t>17.11.2022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7154A-9283-472F-9D32-E032250E224B}" type="datetime1">
              <a:rPr lang="pl-PL" smtClean="0"/>
              <a:t>17.11.2022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17808-171F-49DD-90FA-9B1DDEA0460D}" type="datetime1">
              <a:rPr lang="pl-PL" smtClean="0"/>
              <a:t>17.11.2022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D7E3F-871E-42B9-88FB-12D60C8B3FED}" type="datetime1">
              <a:rPr lang="pl-PL" smtClean="0"/>
              <a:t>17.11.2022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72BDD-02B5-48CF-A598-DDE8D9E324B3}" type="datetime1">
              <a:rPr lang="pl-PL" smtClean="0"/>
              <a:t>17.11.2022</a:t>
            </a:fld>
            <a:endParaRPr lang="en-US" dirty="0"/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9D7BB-18F8-44E5-BA28-A3609601F748}" type="datetime1">
              <a:rPr lang="pl-PL" smtClean="0"/>
              <a:t>17.11.2022</a:t>
            </a:fld>
            <a:endParaRPr lang="en-US" dirty="0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Numer slajdu — symbol zastępczy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41AFA3-ED28-409D-9F61-7C1CB062C782}" type="datetime1">
              <a:rPr lang="pl-PL" smtClean="0"/>
              <a:t>17.11.2022</a:t>
            </a:fld>
            <a:endParaRPr lang="en-US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6D2179F-AD35-466F-A681-81C59189197B}" type="datetime1">
              <a:rPr lang="pl-PL" smtClean="0"/>
              <a:t>17.11.2022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A1395F0-C132-4F04-9A22-D8E58D655E1C}" type="datetime1">
              <a:rPr lang="pl-PL" smtClean="0"/>
              <a:t>17.11.2022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E43EAF1-28E3-44EC-B370-94486815203D}" type="datetime1">
              <a:rPr lang="pl-PL" smtClean="0"/>
              <a:t>17.11.2022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Prostokąt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algn="ctr" rtl="0"/>
            <a:r>
              <a:rPr lang="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Pznaj co jest na topie</a:t>
            </a:r>
          </a:p>
        </p:txBody>
      </p:sp>
      <p:pic>
        <p:nvPicPr>
          <p:cNvPr id="5" name="Obraz 4" descr="Obraz, na którym znajduje się budynek i ławka do siedzenia&#10;&#10;Automatycznie generowany opi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>
            <a:extLst>
              <a:ext uri="{FF2B5EF4-FFF2-40B4-BE49-F238E27FC236}">
                <a16:creationId xmlns:a16="http://schemas.microsoft.com/office/drawing/2014/main" id="{F38068B7-CECA-FBF9-47E6-E0F988D7F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61" y="519767"/>
            <a:ext cx="3459393" cy="34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ymbol zastępczy obrazu 20">
            <a:extLst>
              <a:ext uri="{FF2B5EF4-FFF2-40B4-BE49-F238E27FC236}">
                <a16:creationId xmlns:a16="http://schemas.microsoft.com/office/drawing/2014/main" id="{B95CDDB1-D1FA-CE29-2155-2B6C769A5A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r="952"/>
          <a:stretch>
            <a:fillRect/>
          </a:stretch>
        </p:blipFill>
        <p:spPr>
          <a:xfrm>
            <a:off x="0" y="-1"/>
            <a:ext cx="12192000" cy="5553075"/>
          </a:xfr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F6A4D65C-3575-DE75-ABA2-339E730B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416184"/>
            <a:ext cx="10113645" cy="743682"/>
          </a:xfrm>
        </p:spPr>
        <p:txBody>
          <a:bodyPr/>
          <a:lstStyle/>
          <a:p>
            <a:pPr algn="ctr"/>
            <a:r>
              <a:rPr lang="pl-PL" dirty="0"/>
              <a:t>UML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5B6EEA-FCE0-C72C-266F-F29E1949F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368" y="6202363"/>
            <a:ext cx="10113264" cy="609600"/>
          </a:xfrm>
        </p:spPr>
        <p:txBody>
          <a:bodyPr/>
          <a:lstStyle/>
          <a:p>
            <a:pPr algn="ctr"/>
            <a:r>
              <a:rPr lang="pl-PL" dirty="0"/>
              <a:t>Wykresy na stronie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AEFBB5-6D75-C101-11BA-7DA71812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1395F0-C132-4F04-9A22-D8E58D655E1C}" type="datetime1">
              <a:rPr lang="pl-PL" smtClean="0"/>
              <a:t>17.11.2022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8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6A4D65C-3575-DE75-ABA2-339E730B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416184"/>
            <a:ext cx="10113645" cy="743682"/>
          </a:xfrm>
        </p:spPr>
        <p:txBody>
          <a:bodyPr/>
          <a:lstStyle/>
          <a:p>
            <a:pPr algn="ctr"/>
            <a:r>
              <a:rPr lang="pl-PL" dirty="0"/>
              <a:t>UML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5B6EEA-FCE0-C72C-266F-F29E1949F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368" y="6202363"/>
            <a:ext cx="10113264" cy="609600"/>
          </a:xfrm>
        </p:spPr>
        <p:txBody>
          <a:bodyPr/>
          <a:lstStyle/>
          <a:p>
            <a:pPr algn="ctr"/>
            <a:r>
              <a:rPr lang="pl-PL" dirty="0"/>
              <a:t>Top 10 najchętniej wybieranych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AEFBB5-6D75-C101-11BA-7DA71812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1395F0-C132-4F04-9A22-D8E58D655E1C}" type="datetime1">
              <a:rPr lang="pl-PL" smtClean="0"/>
              <a:t>17.11.2022</a:t>
            </a:fld>
            <a:endParaRPr lang="en-US" dirty="0"/>
          </a:p>
        </p:txBody>
      </p:sp>
      <p:pic>
        <p:nvPicPr>
          <p:cNvPr id="12" name="Symbol zastępczy obrazu 11">
            <a:extLst>
              <a:ext uri="{FF2B5EF4-FFF2-40B4-BE49-F238E27FC236}">
                <a16:creationId xmlns:a16="http://schemas.microsoft.com/office/drawing/2014/main" id="{537E7554-C5C3-3471-6501-6F17016949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" b="233"/>
          <a:stretch>
            <a:fillRect/>
          </a:stretch>
        </p:blipFill>
        <p:spPr>
          <a:xfrm>
            <a:off x="0" y="0"/>
            <a:ext cx="12192000" cy="5558971"/>
          </a:xfrm>
        </p:spPr>
      </p:pic>
    </p:spTree>
    <p:extLst>
      <p:ext uri="{BB962C8B-B14F-4D97-AF65-F5344CB8AC3E}">
        <p14:creationId xmlns:p14="http://schemas.microsoft.com/office/powerpoint/2010/main" val="97248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6A4D65C-3575-DE75-ABA2-339E730B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416184"/>
            <a:ext cx="10113645" cy="743682"/>
          </a:xfrm>
        </p:spPr>
        <p:txBody>
          <a:bodyPr/>
          <a:lstStyle/>
          <a:p>
            <a:pPr algn="ctr"/>
            <a:r>
              <a:rPr lang="pl-PL" dirty="0"/>
              <a:t>UML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5B6EEA-FCE0-C72C-266F-F29E1949F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368" y="6202363"/>
            <a:ext cx="10113264" cy="609600"/>
          </a:xfrm>
        </p:spPr>
        <p:txBody>
          <a:bodyPr/>
          <a:lstStyle/>
          <a:p>
            <a:pPr algn="ctr"/>
            <a:r>
              <a:rPr lang="pl-PL" dirty="0"/>
              <a:t>Top 10 najchętniej wybieranych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AEFBB5-6D75-C101-11BA-7DA71812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1395F0-C132-4F04-9A22-D8E58D655E1C}" type="datetime1">
              <a:rPr lang="pl-PL" smtClean="0"/>
              <a:t>17.11.2022</a:t>
            </a:fld>
            <a:endParaRPr lang="en-US" dirty="0"/>
          </a:p>
        </p:txBody>
      </p:sp>
      <p:pic>
        <p:nvPicPr>
          <p:cNvPr id="10" name="Symbol zastępczy obrazu 9">
            <a:extLst>
              <a:ext uri="{FF2B5EF4-FFF2-40B4-BE49-F238E27FC236}">
                <a16:creationId xmlns:a16="http://schemas.microsoft.com/office/drawing/2014/main" id="{27D9C3CF-72C6-2C8B-2105-B34657D1C6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1496"/>
          <a:stretch>
            <a:fillRect/>
          </a:stretch>
        </p:blipFill>
        <p:spPr>
          <a:xfrm>
            <a:off x="0" y="1"/>
            <a:ext cx="12192000" cy="5553074"/>
          </a:xfrm>
        </p:spPr>
      </p:pic>
    </p:spTree>
    <p:extLst>
      <p:ext uri="{BB962C8B-B14F-4D97-AF65-F5344CB8AC3E}">
        <p14:creationId xmlns:p14="http://schemas.microsoft.com/office/powerpoint/2010/main" val="19000108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0_TF56160789" id="{322F98B7-A80C-4988-AFAA-78CFE7AA476F}" vid="{F3BB283F-3ABA-4679-A0D8-972A395C297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{35F572B3-2E16-48BA-967F-7FA23F5A593D}tf56160789_win32</Template>
  <TotalTime>162</TotalTime>
  <Words>22</Words>
  <Application>Microsoft Office PowerPoint</Application>
  <PresentationFormat>Panoramiczny</PresentationFormat>
  <Paragraphs>10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1_RetrospectVTI</vt:lpstr>
      <vt:lpstr>Prezentacja programu PowerPoint</vt:lpstr>
      <vt:lpstr>UML</vt:lpstr>
      <vt:lpstr>UML</vt:lpstr>
      <vt:lpstr>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Qwersky</dc:creator>
  <cp:lastModifiedBy>Qwersky</cp:lastModifiedBy>
  <cp:revision>1</cp:revision>
  <dcterms:created xsi:type="dcterms:W3CDTF">2022-11-17T18:44:39Z</dcterms:created>
  <dcterms:modified xsi:type="dcterms:W3CDTF">2022-11-17T21:27:15Z</dcterms:modified>
</cp:coreProperties>
</file>