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2" r:id="rId3"/>
    <p:sldId id="265" r:id="rId4"/>
    <p:sldId id="263" r:id="rId5"/>
    <p:sldId id="264" r:id="rId6"/>
    <p:sldId id="266" r:id="rId7"/>
    <p:sldId id="267" r:id="rId8"/>
    <p:sldId id="276" r:id="rId9"/>
    <p:sldId id="268" r:id="rId10"/>
    <p:sldId id="269" r:id="rId11"/>
    <p:sldId id="259" r:id="rId12"/>
    <p:sldId id="260" r:id="rId13"/>
    <p:sldId id="261" r:id="rId14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9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3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0" y="72"/>
      </p:cViewPr>
      <p:guideLst>
        <p:guide orient="horz" pos="3498"/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13BFE8-3EE2-473B-8360-CC401F693042}" type="datetime1">
              <a:rPr lang="pl-PL" smtClean="0"/>
              <a:t>13.12.2022</a:t>
            </a:fld>
            <a:endParaRPr lang="en-US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9DC72C2-8778-44E0-A8D5-BF70BB622A0E}" type="datetime1">
              <a:rPr lang="pl-PL" smtClean="0"/>
              <a:t>13.12.2022</a:t>
            </a:fld>
            <a:endParaRPr lang="en-US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"/>
              <a:t>Kliknij, aby edytować style wzorca tekstu</a:t>
            </a:r>
            <a:endParaRPr lang="en-US"/>
          </a:p>
          <a:p>
            <a:pPr lvl="1" rtl="0"/>
            <a:r>
              <a:rPr lang="pl"/>
              <a:t>Drugi poziom</a:t>
            </a:r>
          </a:p>
          <a:p>
            <a:pPr lvl="2" rtl="0"/>
            <a:r>
              <a:rPr lang="pl"/>
              <a:t>Trzeci poziom</a:t>
            </a:r>
          </a:p>
          <a:p>
            <a:pPr lvl="3" rtl="0"/>
            <a:r>
              <a:rPr lang="pl"/>
              <a:t>Czwarty poziom</a:t>
            </a:r>
          </a:p>
          <a:p>
            <a:pPr lvl="4" rtl="0"/>
            <a:r>
              <a:rPr lang="pl"/>
              <a:t>Piąty poziom</a:t>
            </a:r>
            <a:endParaRPr lang="en-US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l-PL"/>
              <a:t>Kliknij, aby edytować styl wzorca podtytułu</a:t>
            </a:r>
            <a:endParaRPr lang="en-US" dirty="0"/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AE7E8F-A35A-46B2-A9BE-524299B2F50E}" type="datetime1">
              <a:rPr lang="pl-PL" smtClean="0"/>
              <a:t>13.12.2022</a:t>
            </a:fld>
            <a:endParaRPr lang="en-US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3602E8-8E60-4F5A-9D4B-F49E43817F18}" type="datetime1">
              <a:rPr lang="pl-PL" smtClean="0"/>
              <a:t>13.12.2022</a:t>
            </a:fld>
            <a:endParaRPr lang="en-US" dirty="0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253C05-66E5-44BF-A1CC-B6E179382F80}" type="datetime1">
              <a:rPr lang="pl-PL" smtClean="0"/>
              <a:t>13.12.2022</a:t>
            </a:fld>
            <a:endParaRPr lang="en-US" dirty="0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37154A-9283-472F-9D32-E032250E224B}" type="datetime1">
              <a:rPr lang="pl-PL" smtClean="0"/>
              <a:t>13.12.2022</a:t>
            </a:fld>
            <a:endParaRPr lang="en-US" dirty="0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817808-171F-49DD-90FA-9B1DDEA0460D}" type="datetime1">
              <a:rPr lang="pl-PL" smtClean="0"/>
              <a:t>13.12.2022</a:t>
            </a:fld>
            <a:endParaRPr lang="en-US" dirty="0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9D7E3F-871E-42B9-88FB-12D60C8B3FED}" type="datetime1">
              <a:rPr lang="pl-PL" smtClean="0"/>
              <a:t>13.12.2022</a:t>
            </a:fld>
            <a:endParaRPr lang="en-US" dirty="0"/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172BDD-02B5-48CF-A598-DDE8D9E324B3}" type="datetime1">
              <a:rPr lang="pl-PL" smtClean="0"/>
              <a:t>13.12.2022</a:t>
            </a:fld>
            <a:endParaRPr lang="en-US" dirty="0"/>
          </a:p>
        </p:txBody>
      </p:sp>
      <p:sp>
        <p:nvSpPr>
          <p:cNvPr id="11" name="Stopka — symbol zastępczy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Numer slajdu — symbol zastępczy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6" name="Data — symbol zastępczy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C9D7BB-18F8-44E5-BA28-A3609601F748}" type="datetime1">
              <a:rPr lang="pl-PL" smtClean="0"/>
              <a:t>13.12.2022</a:t>
            </a:fld>
            <a:endParaRPr lang="en-US" dirty="0"/>
          </a:p>
        </p:txBody>
      </p:sp>
      <p:sp>
        <p:nvSpPr>
          <p:cNvPr id="7" name="Stopka — symbol zastępczy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Numer slajdu — symbol zastępczy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41AFA3-ED28-409D-9F61-7C1CB062C782}" type="datetime1">
              <a:rPr lang="pl-PL" smtClean="0"/>
              <a:t>13.12.2022</a:t>
            </a:fld>
            <a:endParaRPr lang="en-US" dirty="0"/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6D2179F-AD35-466F-A681-81C59189197B}" type="datetime1">
              <a:rPr lang="pl-PL" smtClean="0"/>
              <a:t>13.12.2022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A1395F0-C132-4F04-9A22-D8E58D655E1C}" type="datetime1">
              <a:rPr lang="pl-PL" smtClean="0"/>
              <a:t>13.12.2022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"/>
              <a:t>Kliknij, aby edytować styl wzorca tytułu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l"/>
              <a:t>Kliknij, aby edytować style wzorca tekstu</a:t>
            </a:r>
          </a:p>
          <a:p>
            <a:pPr lvl="1" rtl="0"/>
            <a:r>
              <a:rPr lang="pl"/>
              <a:t>Drugi poziom</a:t>
            </a:r>
          </a:p>
          <a:p>
            <a:pPr lvl="2" rtl="0"/>
            <a:r>
              <a:rPr lang="pl"/>
              <a:t>Trzeci poziom</a:t>
            </a:r>
          </a:p>
          <a:p>
            <a:pPr lvl="3" rtl="0"/>
            <a:r>
              <a:rPr lang="pl"/>
              <a:t>Czwarty poziom</a:t>
            </a:r>
          </a:p>
          <a:p>
            <a:pPr lvl="4" rtl="0"/>
            <a:r>
              <a:rPr lang="pl"/>
              <a:t>Piąty poziom</a:t>
            </a:r>
            <a:endParaRPr lang="en-US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4E43EAF1-28E3-44EC-B370-94486815203D}" type="datetime1">
              <a:rPr lang="pl-PL" smtClean="0"/>
              <a:t>13.12.2022</a:t>
            </a:fld>
            <a:endParaRPr lang="en-US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Prostokąt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algn="ctr" rtl="0"/>
            <a:r>
              <a:rPr lang="p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Pznaj co jest na topie</a:t>
            </a:r>
          </a:p>
        </p:txBody>
      </p:sp>
      <p:pic>
        <p:nvPicPr>
          <p:cNvPr id="5" name="Obraz 4" descr="Obraz, na którym znajduje się budynek i ławka do siedzenia&#10;&#10;Automatycznie generowany opis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az 5">
            <a:extLst>
              <a:ext uri="{FF2B5EF4-FFF2-40B4-BE49-F238E27FC236}">
                <a16:creationId xmlns:a16="http://schemas.microsoft.com/office/drawing/2014/main" id="{F38068B7-CECA-FBF9-47E6-E0F988D7F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961" y="519767"/>
            <a:ext cx="3459393" cy="345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E5753E-50AC-50CD-8F5E-71BF1076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Wymagania niefunkcjonalne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F24EEB-BCF5-6E75-71D8-DBDE5C4C8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3429000"/>
            <a:ext cx="4639736" cy="2440093"/>
          </a:xfrm>
        </p:spPr>
        <p:txBody>
          <a:bodyPr/>
          <a:lstStyle/>
          <a:p>
            <a:r>
              <a:rPr lang="pl-PL" dirty="0"/>
              <a:t>Kompatybilność ze wszystkimi przeglądarkami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8556A5FF-2583-1A46-F12F-EF3EF59D66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05" y="2272553"/>
            <a:ext cx="1107861" cy="1107861"/>
          </a:xfrm>
        </p:spPr>
      </p:pic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62B241E-00B5-22C0-01A9-D4BDC5BC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9D7E3F-871E-42B9-88FB-12D60C8B3FED}" type="datetime1">
              <a:rPr lang="pl-PL" smtClean="0"/>
              <a:t>13.12.2022</a:t>
            </a:fld>
            <a:endParaRPr lang="en-US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C0E277FB-02F0-9956-2CCE-CD31313CC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536" y="2020394"/>
            <a:ext cx="2251068" cy="1360020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D2BCAE32-2482-F078-87C0-5370C4F43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851" y="4064311"/>
            <a:ext cx="1343685" cy="1343685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12EC9328-2A18-60C6-E2D8-BB3E71443F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371" y="4015158"/>
            <a:ext cx="1448782" cy="1441990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6F5452A8-49F7-5EA7-39F1-213B848870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91" y="4089227"/>
            <a:ext cx="1164229" cy="1241844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9A8A4BB3-ABB6-1403-5527-36420DC02F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451" y="2114586"/>
            <a:ext cx="1224928" cy="122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03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ymbol zastępczy obrazu 20">
            <a:extLst>
              <a:ext uri="{FF2B5EF4-FFF2-40B4-BE49-F238E27FC236}">
                <a16:creationId xmlns:a16="http://schemas.microsoft.com/office/drawing/2014/main" id="{B95CDDB1-D1FA-CE29-2155-2B6C769A5AD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" r="952"/>
          <a:stretch>
            <a:fillRect/>
          </a:stretch>
        </p:blipFill>
        <p:spPr>
          <a:xfrm>
            <a:off x="0" y="-1"/>
            <a:ext cx="12192000" cy="5553075"/>
          </a:xfrm>
        </p:spPr>
      </p:pic>
      <p:sp>
        <p:nvSpPr>
          <p:cNvPr id="3" name="Tytuł 2">
            <a:extLst>
              <a:ext uri="{FF2B5EF4-FFF2-40B4-BE49-F238E27FC236}">
                <a16:creationId xmlns:a16="http://schemas.microsoft.com/office/drawing/2014/main" id="{F6A4D65C-3575-DE75-ABA2-339E730B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368" y="5416184"/>
            <a:ext cx="10113645" cy="743682"/>
          </a:xfrm>
        </p:spPr>
        <p:txBody>
          <a:bodyPr/>
          <a:lstStyle/>
          <a:p>
            <a:pPr algn="ctr"/>
            <a:r>
              <a:rPr lang="pl-PL" dirty="0"/>
              <a:t>UML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5B6EEA-FCE0-C72C-266F-F29E1949F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9368" y="6202363"/>
            <a:ext cx="10113264" cy="609600"/>
          </a:xfrm>
        </p:spPr>
        <p:txBody>
          <a:bodyPr/>
          <a:lstStyle/>
          <a:p>
            <a:pPr algn="ctr"/>
            <a:r>
              <a:rPr lang="pl-PL" dirty="0"/>
              <a:t>Wykresy na stronie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6AEFBB5-6D75-C101-11BA-7DA71812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1395F0-C132-4F04-9A22-D8E58D655E1C}" type="datetime1">
              <a:rPr lang="pl-PL" smtClean="0"/>
              <a:t>13.12.2022</a:t>
            </a:fld>
            <a:endParaRPr lang="en-US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EC09F780-9B00-A4A4-AE8A-711463A55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53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8E93D94-666C-55F6-46CF-4683CBE8E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53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481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F6A4D65C-3575-DE75-ABA2-339E730B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368" y="5416184"/>
            <a:ext cx="10113645" cy="743682"/>
          </a:xfrm>
        </p:spPr>
        <p:txBody>
          <a:bodyPr/>
          <a:lstStyle/>
          <a:p>
            <a:pPr algn="ctr"/>
            <a:r>
              <a:rPr lang="pl-PL" dirty="0"/>
              <a:t>UML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5B6EEA-FCE0-C72C-266F-F29E1949F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9368" y="6202363"/>
            <a:ext cx="10113264" cy="609600"/>
          </a:xfrm>
        </p:spPr>
        <p:txBody>
          <a:bodyPr/>
          <a:lstStyle/>
          <a:p>
            <a:pPr algn="ctr"/>
            <a:r>
              <a:rPr lang="pl-PL" dirty="0"/>
              <a:t>Top 10 najchętniej wybieranych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6AEFBB5-6D75-C101-11BA-7DA71812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1395F0-C132-4F04-9A22-D8E58D655E1C}" type="datetime1">
              <a:rPr lang="pl-PL" smtClean="0"/>
              <a:t>13.12.2022</a:t>
            </a:fld>
            <a:endParaRPr lang="en-US" dirty="0"/>
          </a:p>
        </p:txBody>
      </p:sp>
      <p:pic>
        <p:nvPicPr>
          <p:cNvPr id="12" name="Symbol zastępczy obrazu 11">
            <a:extLst>
              <a:ext uri="{FF2B5EF4-FFF2-40B4-BE49-F238E27FC236}">
                <a16:creationId xmlns:a16="http://schemas.microsoft.com/office/drawing/2014/main" id="{537E7554-C5C3-3471-6501-6F170169495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" b="233"/>
          <a:stretch>
            <a:fillRect/>
          </a:stretch>
        </p:blipFill>
        <p:spPr>
          <a:xfrm>
            <a:off x="0" y="0"/>
            <a:ext cx="12192000" cy="5558971"/>
          </a:xfrm>
        </p:spPr>
      </p:pic>
    </p:spTree>
    <p:extLst>
      <p:ext uri="{BB962C8B-B14F-4D97-AF65-F5344CB8AC3E}">
        <p14:creationId xmlns:p14="http://schemas.microsoft.com/office/powerpoint/2010/main" val="972484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F6A4D65C-3575-DE75-ABA2-339E730B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368" y="5416184"/>
            <a:ext cx="10113645" cy="743682"/>
          </a:xfrm>
        </p:spPr>
        <p:txBody>
          <a:bodyPr/>
          <a:lstStyle/>
          <a:p>
            <a:pPr algn="ctr"/>
            <a:r>
              <a:rPr lang="pl-PL" dirty="0"/>
              <a:t>UML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5B6EEA-FCE0-C72C-266F-F29E1949F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9368" y="6202363"/>
            <a:ext cx="10113264" cy="609600"/>
          </a:xfrm>
        </p:spPr>
        <p:txBody>
          <a:bodyPr/>
          <a:lstStyle/>
          <a:p>
            <a:pPr algn="ctr"/>
            <a:r>
              <a:rPr lang="pl-PL" dirty="0"/>
              <a:t>Top 10 najchętniej wybieranych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6AEFBB5-6D75-C101-11BA-7DA71812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1395F0-C132-4F04-9A22-D8E58D655E1C}" type="datetime1">
              <a:rPr lang="pl-PL" smtClean="0"/>
              <a:t>13.12.2022</a:t>
            </a:fld>
            <a:endParaRPr lang="en-US" dirty="0"/>
          </a:p>
        </p:txBody>
      </p:sp>
      <p:pic>
        <p:nvPicPr>
          <p:cNvPr id="10" name="Symbol zastępczy obrazu 9">
            <a:extLst>
              <a:ext uri="{FF2B5EF4-FFF2-40B4-BE49-F238E27FC236}">
                <a16:creationId xmlns:a16="http://schemas.microsoft.com/office/drawing/2014/main" id="{27D9C3CF-72C6-2C8B-2105-B34657D1C6C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" r="1496"/>
          <a:stretch>
            <a:fillRect/>
          </a:stretch>
        </p:blipFill>
        <p:spPr>
          <a:xfrm>
            <a:off x="0" y="1"/>
            <a:ext cx="12192000" cy="5553074"/>
          </a:xfrm>
        </p:spPr>
      </p:pic>
    </p:spTree>
    <p:extLst>
      <p:ext uri="{BB962C8B-B14F-4D97-AF65-F5344CB8AC3E}">
        <p14:creationId xmlns:p14="http://schemas.microsoft.com/office/powerpoint/2010/main" val="190001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5695F6-216D-77C1-DA6D-FCB1CA4C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Wymagania funkcjonalne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BB52F44D-2FDE-ACAE-5785-21A61B752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743" y="2014218"/>
            <a:ext cx="8648514" cy="4340334"/>
          </a:xfrm>
        </p:spPr>
      </p:pic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9A0D953-3C9C-67F4-CF72-2DBE5D39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37154A-9283-472F-9D32-E032250E224B}" type="datetime1">
              <a:rPr lang="pl-PL" smtClean="0"/>
              <a:t>13.12.2022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92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E5753E-50AC-50CD-8F5E-71BF1076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Wymagania funkcjonalne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F24EEB-BCF5-6E75-71D8-DBDE5C4C8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3429000"/>
            <a:ext cx="4639736" cy="2440093"/>
          </a:xfrm>
        </p:spPr>
        <p:txBody>
          <a:bodyPr/>
          <a:lstStyle/>
          <a:p>
            <a:r>
              <a:rPr lang="pl-PL" dirty="0"/>
              <a:t>Pozyskanie danych z serwera Amazon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753900FA-BCC6-F68E-ABD9-05DF973967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016" y="3171502"/>
            <a:ext cx="5968379" cy="1841193"/>
          </a:xfrm>
        </p:spPr>
      </p:pic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62B241E-00B5-22C0-01A9-D4BDC5BC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9D7E3F-871E-42B9-88FB-12D60C8B3FED}" type="datetime1">
              <a:rPr lang="pl-PL" smtClean="0"/>
              <a:t>13.12.2022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05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DAFBA8-348C-F45C-5395-F2261AB9D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Wymagania funkcjonalne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468BA1-2ACE-4C7A-B9B5-9D237EDDB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3429000"/>
            <a:ext cx="4639736" cy="2440093"/>
          </a:xfrm>
        </p:spPr>
        <p:txBody>
          <a:bodyPr/>
          <a:lstStyle/>
          <a:p>
            <a:r>
              <a:rPr lang="pl-PL" dirty="0"/>
              <a:t>Integracja API z aplikacją internetową do skonstruowania diagramu na stronie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818769E2-5719-7533-0582-66209003DC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476" y="1929129"/>
            <a:ext cx="4116935" cy="4435107"/>
          </a:xfrm>
        </p:spPr>
      </p:pic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9528968-426C-A369-0380-7583A8B67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9D7E3F-871E-42B9-88FB-12D60C8B3FED}" type="datetime1">
              <a:rPr lang="pl-PL" smtClean="0"/>
              <a:t>13.12.2022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03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3C57AA-DAAC-21F8-7B1D-BA93A3519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Wymagania funkcjonalne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F1F769-4469-4B60-29FB-098C144F8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3429000"/>
            <a:ext cx="4639736" cy="2440093"/>
          </a:xfrm>
        </p:spPr>
        <p:txBody>
          <a:bodyPr/>
          <a:lstStyle/>
          <a:p>
            <a:r>
              <a:rPr lang="pl-PL" dirty="0"/>
              <a:t>Przechowywanie danych za pomocą nierelacyjnej bazy poprawiająca  szybkość wyszukiwania danych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DFB2FC05-D5CE-6F19-D8F7-5365F60575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31" y="2120900"/>
            <a:ext cx="4325938" cy="4325938"/>
          </a:xfrm>
        </p:spPr>
      </p:pic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B5281BE-6431-677F-68C3-D349FE48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9D7E3F-871E-42B9-88FB-12D60C8B3FED}" type="datetime1">
              <a:rPr lang="pl-PL" smtClean="0"/>
              <a:t>13.12.2022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73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E5753E-50AC-50CD-8F5E-71BF1076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Wymagania funkcjonalne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F24EEB-BCF5-6E75-71D8-DBDE5C4C8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3429000"/>
            <a:ext cx="4639736" cy="2440093"/>
          </a:xfrm>
        </p:spPr>
        <p:txBody>
          <a:bodyPr/>
          <a:lstStyle/>
          <a:p>
            <a:r>
              <a:rPr lang="pl-PL" dirty="0"/>
              <a:t>Prezentacja danych spełniając wymogi responsywne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690DA477-4900-7577-BDE8-6C09726DED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796" y="4072413"/>
            <a:ext cx="4638675" cy="2265004"/>
          </a:xfrm>
        </p:spPr>
      </p:pic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62B241E-00B5-22C0-01A9-D4BDC5BC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9D7E3F-871E-42B9-88FB-12D60C8B3FED}" type="datetime1">
              <a:rPr lang="pl-PL" smtClean="0"/>
              <a:t>13.12.2022</a:t>
            </a:fld>
            <a:endParaRPr lang="en-US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4178CDA0-A3A7-0DB9-4AE8-C015B159E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707" y="1968307"/>
            <a:ext cx="2584851" cy="204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07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E5753E-50AC-50CD-8F5E-71BF1076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Wymagania funkcjonalne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F24EEB-BCF5-6E75-71D8-DBDE5C4C8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3429000"/>
            <a:ext cx="4639736" cy="2440093"/>
          </a:xfrm>
        </p:spPr>
        <p:txBody>
          <a:bodyPr/>
          <a:lstStyle/>
          <a:p>
            <a:r>
              <a:rPr lang="pl-PL" dirty="0"/>
              <a:t>Sortowanie po cenie oraz po wiarygodności zakupu wyliczonej za pomocą stosunku liczby opinii do ich ocen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04CDD4EC-5D0C-B9B1-6BC0-66135A671A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688" y="3229705"/>
            <a:ext cx="4638675" cy="1530478"/>
          </a:xfrm>
        </p:spPr>
      </p:pic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62B241E-00B5-22C0-01A9-D4BDC5BC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9D7E3F-871E-42B9-88FB-12D60C8B3FED}" type="datetime1">
              <a:rPr lang="pl-PL" smtClean="0"/>
              <a:t>13.12.2022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17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5695F6-216D-77C1-DA6D-FCB1CA4C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Wymagania niefunkcjonalne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9A0D953-3C9C-67F4-CF72-2DBE5D39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37154A-9283-472F-9D32-E032250E224B}" type="datetime1">
              <a:rPr lang="pl-PL" smtClean="0"/>
              <a:t>13.12.2022</a:t>
            </a:fld>
            <a:endParaRPr lang="en-US" dirty="0"/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19BC89A5-B010-F6D1-0115-01F883960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604" y="2286374"/>
            <a:ext cx="6350792" cy="3266701"/>
          </a:xfrm>
        </p:spPr>
      </p:pic>
    </p:spTree>
    <p:extLst>
      <p:ext uri="{BB962C8B-B14F-4D97-AF65-F5344CB8AC3E}">
        <p14:creationId xmlns:p14="http://schemas.microsoft.com/office/powerpoint/2010/main" val="2541815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E5753E-50AC-50CD-8F5E-71BF1076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Wymagania niefunkcjonalne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F24EEB-BCF5-6E75-71D8-DBDE5C4C8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3429000"/>
            <a:ext cx="4639736" cy="2440093"/>
          </a:xfrm>
        </p:spPr>
        <p:txBody>
          <a:bodyPr/>
          <a:lstStyle/>
          <a:p>
            <a:r>
              <a:rPr lang="pl-PL" dirty="0"/>
              <a:t>Ciemny tryb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54A41390-2261-D222-F590-C85228E897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386" y="3556764"/>
            <a:ext cx="2823815" cy="705953"/>
          </a:xfrm>
        </p:spPr>
      </p:pic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62B241E-00B5-22C0-01A9-D4BDC5BC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9D7E3F-871E-42B9-88FB-12D60C8B3FED}" type="datetime1">
              <a:rPr lang="pl-PL" smtClean="0"/>
              <a:t>13.12.2022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99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50_TF56160789" id="{322F98B7-A80C-4988-AFAA-78CFE7AA476F}" vid="{F3BB283F-3ABA-4679-A0D8-972A395C2975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{35F572B3-2E16-48BA-967F-7FA23F5A593D}tf56160789_win32</Template>
  <TotalTime>249</TotalTime>
  <Words>101</Words>
  <Application>Microsoft Office PowerPoint</Application>
  <PresentationFormat>Panoramiczny</PresentationFormat>
  <Paragraphs>35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Bookman Old Style</vt:lpstr>
      <vt:lpstr>Calibri</vt:lpstr>
      <vt:lpstr>Franklin Gothic Book</vt:lpstr>
      <vt:lpstr>1_RetrospectVTI</vt:lpstr>
      <vt:lpstr>Prezentacja programu PowerPoint</vt:lpstr>
      <vt:lpstr>Wymagania funkcjonalne</vt:lpstr>
      <vt:lpstr>Wymagania funkcjonalne</vt:lpstr>
      <vt:lpstr>Wymagania funkcjonalne </vt:lpstr>
      <vt:lpstr>Wymagania funkcjonalne </vt:lpstr>
      <vt:lpstr>Wymagania funkcjonalne</vt:lpstr>
      <vt:lpstr>Wymagania funkcjonalne</vt:lpstr>
      <vt:lpstr>Wymagania niefunkcjonalne</vt:lpstr>
      <vt:lpstr>Wymagania niefunkcjonalne</vt:lpstr>
      <vt:lpstr>Wymagania niefunkcjonalne</vt:lpstr>
      <vt:lpstr>UML</vt:lpstr>
      <vt:lpstr>UML</vt:lpstr>
      <vt:lpstr>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Qwersky</dc:creator>
  <cp:lastModifiedBy>Qwersky</cp:lastModifiedBy>
  <cp:revision>3</cp:revision>
  <dcterms:created xsi:type="dcterms:W3CDTF">2022-11-17T18:44:39Z</dcterms:created>
  <dcterms:modified xsi:type="dcterms:W3CDTF">2022-12-13T22:09:23Z</dcterms:modified>
</cp:coreProperties>
</file>