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6DEE-773E-43AE-9ECA-E0C79A98144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78A-CBF5-4169-B78F-B3A4454D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78A-CBF5-4169-B78F-B3A4454D18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1B7C22-4A45-4025-8681-ED0403F46852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KUMAR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</a:t>
            </a:r>
            <a:r>
              <a:rPr lang="en-US" altLang="en-US" dirty="0" smtClean="0"/>
              <a:t>data from </a:t>
            </a:r>
            <a:r>
              <a:rPr lang="en-US" altLang="en-US" dirty="0" smtClean="0"/>
              <a:t>file</a:t>
            </a:r>
          </a:p>
          <a:p>
            <a:r>
              <a:rPr lang="en-US" altLang="en-US" dirty="0" smtClean="0"/>
              <a:t>Show data</a:t>
            </a:r>
          </a:p>
          <a:p>
            <a:r>
              <a:rPr lang="en-US" altLang="en-US" dirty="0" smtClean="0"/>
              <a:t>Do </a:t>
            </a:r>
            <a:r>
              <a:rPr lang="en-US" altLang="en-US" dirty="0" smtClean="0"/>
              <a:t>other </a:t>
            </a:r>
            <a:r>
              <a:rPr lang="en-US" altLang="en-US" dirty="0" smtClean="0"/>
              <a:t>tasks</a:t>
            </a:r>
          </a:p>
          <a:p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data = </a:t>
            </a:r>
            <a:r>
              <a:rPr lang="en-US" altLang="en-US" dirty="0" err="1" smtClean="0"/>
              <a:t>fs.readFileSync</a:t>
            </a:r>
            <a:r>
              <a:rPr lang="en-US" altLang="en-US" dirty="0" smtClean="0"/>
              <a:t>( “test.txt”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data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“Do other tasks”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Blocking..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 Read </a:t>
            </a:r>
            <a:r>
              <a:rPr lang="en-US" altLang="en-US" dirty="0" smtClean="0"/>
              <a:t>data from file	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When </a:t>
            </a:r>
            <a:r>
              <a:rPr lang="en-US" altLang="en-US" sz="2000" dirty="0" smtClean="0"/>
              <a:t>read data completed, show data</a:t>
            </a:r>
          </a:p>
          <a:p>
            <a:pPr marL="0" indent="0"/>
            <a:r>
              <a:rPr lang="en-US" altLang="en-US" dirty="0" smtClean="0"/>
              <a:t> Do </a:t>
            </a:r>
            <a:r>
              <a:rPr lang="en-US" altLang="en-US" dirty="0" smtClean="0"/>
              <a:t>other tasks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fs.readFile</a:t>
            </a:r>
            <a:r>
              <a:rPr lang="en-US" altLang="en-US" dirty="0" smtClean="0"/>
              <a:t>( “test.txt”, function( err, data ) {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console.log(data);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/>
              <a:t>Storeis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23128" r="14169" b="12105"/>
          <a:stretch>
            <a:fillRect/>
          </a:stretch>
        </p:blipFill>
        <p:spPr bwMode="auto">
          <a:xfrm>
            <a:off x="457200" y="2271103"/>
            <a:ext cx="8229600" cy="428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Chat/Messaging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Real-time </a:t>
            </a:r>
            <a:r>
              <a:rPr lang="en-US" altLang="en-US" dirty="0" smtClean="0"/>
              <a:t>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Intelligent </a:t>
            </a:r>
            <a:r>
              <a:rPr lang="en-US" altLang="en-US" dirty="0" smtClean="0"/>
              <a:t>Proxies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High </a:t>
            </a:r>
            <a:r>
              <a:rPr lang="en-US" altLang="en-US" dirty="0" smtClean="0"/>
              <a:t>Concurrency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Communication </a:t>
            </a:r>
            <a:r>
              <a:rPr lang="en-US" altLang="en-US" dirty="0" smtClean="0"/>
              <a:t>Hubs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Coordinators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Web </a:t>
            </a:r>
            <a:r>
              <a:rPr lang="en-US" altLang="en-US" dirty="0" smtClean="0"/>
              <a:t>application</a:t>
            </a:r>
          </a:p>
          <a:p>
            <a:pPr>
              <a:spcBef>
                <a:spcPct val="20000"/>
              </a:spcBef>
            </a:pPr>
            <a:r>
              <a:rPr lang="en-US" altLang="en-US" dirty="0" err="1" smtClean="0"/>
              <a:t>Websocket</a:t>
            </a:r>
            <a:r>
              <a:rPr lang="en-US" altLang="en-US" dirty="0" smtClean="0"/>
              <a:t> </a:t>
            </a:r>
            <a:r>
              <a:rPr lang="en-US" altLang="en-US" dirty="0" smtClean="0"/>
              <a:t>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Ad </a:t>
            </a:r>
            <a:r>
              <a:rPr lang="en-US" altLang="en-US" dirty="0" smtClean="0"/>
              <a:t>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Proxy </a:t>
            </a:r>
            <a:r>
              <a:rPr lang="en-US" altLang="en-US" dirty="0" smtClean="0"/>
              <a:t>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Streaming </a:t>
            </a:r>
            <a:r>
              <a:rPr lang="en-US" altLang="en-US" dirty="0" smtClean="0"/>
              <a:t>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Fast </a:t>
            </a:r>
            <a:r>
              <a:rPr lang="en-US" altLang="en-US" dirty="0" smtClean="0"/>
              <a:t>file upload client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 </a:t>
            </a:r>
            <a:r>
              <a:rPr lang="en-US" altLang="en-US" dirty="0" smtClean="0"/>
              <a:t>Real-time data apps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Anything </a:t>
            </a:r>
            <a:r>
              <a:rPr lang="en-US" altLang="en-US" dirty="0" smtClean="0"/>
              <a:t>with high I/O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Node JS from </a:t>
            </a:r>
            <a:r>
              <a:rPr lang="en-US" dirty="0" smtClean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the binary with default options</a:t>
            </a:r>
          </a:p>
          <a:p>
            <a:r>
              <a:rPr lang="en-US" dirty="0" smtClean="0"/>
              <a:t>Verify node installed?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node </a:t>
            </a:r>
            <a:r>
              <a:rPr lang="en-US" dirty="0" smtClean="0"/>
              <a:t>-v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218" y="4267200"/>
            <a:ext cx="4719782" cy="2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</a:t>
            </a:r>
            <a:r>
              <a:rPr lang="en-US" dirty="0" smtClean="0"/>
              <a:t> http = require('http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const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 (Extended..)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const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instructionsNewVisitor</a:t>
            </a:r>
            <a:r>
              <a:rPr lang="en-US" dirty="0" smtClean="0"/>
              <a:t> = 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instructionsNewVisitor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(8080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Example.. Load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smtClean="0"/>
              <a:t>http = require('http');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http.createServer</a:t>
            </a:r>
            <a:r>
              <a:rPr lang="en-US" sz="1800" dirty="0" smtClean="0"/>
              <a:t>(function(</a:t>
            </a:r>
            <a:r>
              <a:rPr lang="en-US" sz="1800" dirty="0" err="1" smtClean="0"/>
              <a:t>req</a:t>
            </a:r>
            <a:r>
              <a:rPr lang="en-US" sz="1800" dirty="0" smtClean="0"/>
              <a:t>, res) {</a:t>
            </a:r>
          </a:p>
          <a:p>
            <a:pPr>
              <a:buNone/>
            </a:pPr>
            <a:r>
              <a:rPr lang="en-US" sz="1800" dirty="0" err="1" smtClean="0"/>
              <a:t>res.writeHead</a:t>
            </a:r>
            <a:r>
              <a:rPr lang="en-US" sz="1800" dirty="0" smtClean="0"/>
              <a:t>(200, {"Content-Type": "text/html"});</a:t>
            </a:r>
          </a:p>
          <a:p>
            <a:pPr>
              <a:buNone/>
            </a:pPr>
            <a:r>
              <a:rPr lang="en-US" sz="1800" dirty="0" err="1" smtClean="0"/>
              <a:t>res.end</a:t>
            </a:r>
            <a:r>
              <a:rPr lang="en-US" sz="1800" dirty="0" smtClean="0"/>
              <a:t>('&lt;p&gt;Here is a paragraph of &lt;strong&gt;HTML&lt;/strong&gt;!&lt;/p&gt;');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err="1" smtClean="0"/>
              <a:t>server.listen</a:t>
            </a:r>
            <a:r>
              <a:rPr lang="en-US" sz="1800" dirty="0" smtClean="0"/>
              <a:t>(8080);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Example.. Load multiple HTML pages on different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page = </a:t>
            </a:r>
            <a:r>
              <a:rPr lang="en-US" dirty="0" err="1" smtClean="0"/>
              <a:t>url.parse</a:t>
            </a:r>
            <a:r>
              <a:rPr lang="en-US" dirty="0" smtClean="0"/>
              <a:t>(req.url).pathname;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(page == '/')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at the reception desk. How can I help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'/basement')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in the wine cellar. These bottles are mine!');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'/floor/1/bedroom')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('Hey, this is a private area!');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algn="ctr"/>
            <a:r>
              <a:rPr lang="en-US" dirty="0" smtClean="0"/>
              <a:t>ANAND KUMAR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querystring</a:t>
            </a:r>
            <a:r>
              <a:rPr lang="en-US" dirty="0" smtClean="0"/>
              <a:t> = require('</a:t>
            </a:r>
            <a:r>
              <a:rPr lang="en-US" dirty="0" err="1" smtClean="0"/>
              <a:t>querystring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params</a:t>
            </a:r>
            <a:r>
              <a:rPr lang="en-US" dirty="0" smtClean="0"/>
              <a:t> = </a:t>
            </a:r>
            <a:r>
              <a:rPr lang="en-US" dirty="0" err="1" smtClean="0"/>
              <a:t>querystring.parse</a:t>
            </a:r>
            <a:r>
              <a:rPr lang="en-US" dirty="0" smtClean="0"/>
              <a:t>(</a:t>
            </a:r>
            <a:r>
              <a:rPr lang="en-US" dirty="0" err="1" smtClean="0"/>
              <a:t>url.parse</a:t>
            </a:r>
            <a:r>
              <a:rPr lang="en-US" dirty="0" smtClean="0"/>
              <a:t>(req.url).query);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('</a:t>
            </a:r>
            <a:r>
              <a:rPr lang="en-US" dirty="0" err="1" smtClean="0"/>
              <a:t>firstname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 &amp;&amp; '</a:t>
            </a:r>
            <a:r>
              <a:rPr lang="en-US" dirty="0" err="1" smtClean="0"/>
              <a:t>lastname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('Your name is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firstname</a:t>
            </a:r>
            <a:r>
              <a:rPr lang="en-US" dirty="0" smtClean="0"/>
              <a:t>'] + '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lastname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 do have a first name and a last name, don\'t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Login and Dashboard page program into new Node JS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Solution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 Package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 is a command line tool that installs, updates or uninstalls Node.js packages in your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It is also an online repository for open-source Node.js </a:t>
            </a:r>
            <a:r>
              <a:rPr lang="en-US" dirty="0" smtClean="0"/>
              <a:t>packages.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node community around the world creates useful modules and publishes them as packages in this repository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://www.npmjs.com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name": </a:t>
            </a:r>
            <a:r>
              <a:rPr lang="en-US" dirty="0" smtClean="0"/>
              <a:t>“</a:t>
            </a:r>
            <a:r>
              <a:rPr lang="en-US" dirty="0" err="1" smtClean="0"/>
              <a:t>ExampleApp</a:t>
            </a:r>
            <a:r>
              <a:rPr lang="en-US" dirty="0" smtClean="0"/>
              <a:t>",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version": "0.0.0",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description": </a:t>
            </a:r>
            <a:r>
              <a:rPr lang="en-US" dirty="0" smtClean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ExampleApp</a:t>
            </a:r>
            <a:r>
              <a:rPr lang="en-US" dirty="0" smtClean="0"/>
              <a:t> </a:t>
            </a:r>
            <a:r>
              <a:rPr lang="en-US" dirty="0" smtClean="0"/>
              <a:t>with Express dependency",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main": "app.js",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"</a:t>
            </a:r>
            <a:r>
              <a:rPr lang="en-US" dirty="0" smtClean="0"/>
              <a:t>author": {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name": "Dev",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email": ""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},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"dependencies": {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"</a:t>
            </a:r>
            <a:r>
              <a:rPr lang="en-US" dirty="0" smtClean="0"/>
              <a:t>express": "^4.13.3"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Node.js module system, each file is treated as a separate </a:t>
            </a:r>
            <a:r>
              <a:rPr lang="en-US" dirty="0" smtClean="0"/>
              <a:t>module.</a:t>
            </a:r>
          </a:p>
          <a:p>
            <a:pPr lvl="1">
              <a:buNone/>
            </a:pPr>
            <a:r>
              <a:rPr lang="en-US" sz="1800" dirty="0" smtClean="0"/>
              <a:t>App.js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const </a:t>
            </a:r>
            <a:r>
              <a:rPr lang="en-US" sz="1800" dirty="0" smtClean="0"/>
              <a:t>circle = require('./circle.js');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console.log</a:t>
            </a:r>
            <a:r>
              <a:rPr lang="en-US" sz="1800" dirty="0" smtClean="0"/>
              <a:t>(`The area of a circle of radius 4 is ${</a:t>
            </a:r>
            <a:r>
              <a:rPr lang="en-US" sz="1800" dirty="0" err="1" smtClean="0"/>
              <a:t>circle.area</a:t>
            </a:r>
            <a:r>
              <a:rPr lang="en-US" sz="1800" dirty="0" smtClean="0"/>
              <a:t>(4</a:t>
            </a:r>
            <a:r>
              <a:rPr lang="en-US" sz="1800" dirty="0" smtClean="0"/>
              <a:t>)}`);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myMath.js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pt-BR" sz="1800" dirty="0" smtClean="0"/>
              <a:t>const { PI } = Math; </a:t>
            </a:r>
            <a:endParaRPr lang="pt-BR" sz="1800" dirty="0" smtClean="0"/>
          </a:p>
          <a:p>
            <a:pPr lvl="1">
              <a:buNone/>
            </a:pPr>
            <a:r>
              <a:rPr lang="pt-BR" sz="1800" dirty="0" smtClean="0"/>
              <a:t>exports.area </a:t>
            </a:r>
            <a:r>
              <a:rPr lang="pt-BR" sz="1800" dirty="0" smtClean="0"/>
              <a:t>= (r) =&gt; PI * r ** 2; </a:t>
            </a:r>
            <a:endParaRPr lang="pt-BR" sz="1800" dirty="0" smtClean="0"/>
          </a:p>
          <a:p>
            <a:pPr lvl="1">
              <a:buNone/>
            </a:pPr>
            <a:r>
              <a:rPr lang="pt-BR" sz="1800" dirty="0" smtClean="0"/>
              <a:t>exports.circumference </a:t>
            </a:r>
            <a:r>
              <a:rPr lang="pt-BR" sz="1800" dirty="0" smtClean="0"/>
              <a:t>= (r) =&gt; 2 * PI * r;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Module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includes three types of modules</a:t>
            </a:r>
            <a:r>
              <a:rPr lang="en-US" dirty="0" smtClean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Core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</a:t>
            </a:r>
            <a:r>
              <a:rPr lang="en-US" dirty="0" smtClean="0"/>
              <a:t>modules are compiled into its binary distribution and load automatically when Node.js process </a:t>
            </a:r>
            <a:r>
              <a:rPr lang="en-US" dirty="0" smtClean="0"/>
              <a:t>starts. </a:t>
            </a:r>
          </a:p>
          <a:p>
            <a:r>
              <a:rPr lang="en-US" dirty="0" smtClean="0"/>
              <a:t>To use them in your application, you need to import first </a:t>
            </a:r>
            <a:r>
              <a:rPr lang="en-US" dirty="0" smtClean="0"/>
              <a:t>in </a:t>
            </a:r>
            <a:r>
              <a:rPr lang="en-US" dirty="0" smtClean="0"/>
              <a:t>your </a:t>
            </a:r>
            <a:r>
              <a:rPr lang="en-US" dirty="0" smtClean="0"/>
              <a:t>application.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638969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modules are modules created locally in your Node.js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Normally, </a:t>
            </a:r>
            <a:r>
              <a:rPr lang="en-US" dirty="0" smtClean="0"/>
              <a:t>different functionalities of your application in separate files and </a:t>
            </a:r>
            <a:r>
              <a:rPr lang="en-US" dirty="0" smtClean="0"/>
              <a:t>folders.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You </a:t>
            </a:r>
            <a:r>
              <a:rPr lang="en-US" dirty="0" smtClean="0"/>
              <a:t>can also package it and distribute it via NPM, so that Node.js </a:t>
            </a:r>
            <a:r>
              <a:rPr lang="en-US" dirty="0" smtClean="0"/>
              <a:t>community </a:t>
            </a:r>
            <a:r>
              <a:rPr lang="en-US" dirty="0" smtClean="0"/>
              <a:t>can use </a:t>
            </a:r>
            <a:r>
              <a:rPr lang="en-US" dirty="0" smtClean="0"/>
              <a:t>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Express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Mongo </a:t>
            </a:r>
            <a:r>
              <a:rPr lang="en-US" dirty="0" smtClean="0"/>
              <a:t>DB</a:t>
            </a:r>
          </a:p>
          <a:p>
            <a:r>
              <a:rPr lang="en-US" dirty="0" smtClean="0"/>
              <a:t>Angular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modules </a:t>
            </a:r>
            <a:r>
              <a:rPr lang="en-US" dirty="0" smtClean="0"/>
              <a:t>are </a:t>
            </a:r>
            <a:r>
              <a:rPr lang="en-US" dirty="0" smtClean="0"/>
              <a:t>modules which are exposed publically on NPM.</a:t>
            </a:r>
          </a:p>
          <a:p>
            <a:r>
              <a:rPr lang="en-US" dirty="0" smtClean="0"/>
              <a:t>Normally, we require them in our project and perform what we wish to do.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, mongo db management.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const</a:t>
            </a:r>
            <a:r>
              <a:rPr lang="en-US" dirty="0" smtClean="0"/>
              <a:t> mongoose </a:t>
            </a:r>
            <a:r>
              <a:rPr lang="en-US" b="1" dirty="0" smtClean="0"/>
              <a:t>=</a:t>
            </a:r>
            <a:r>
              <a:rPr lang="en-US" dirty="0" smtClean="0"/>
              <a:t> require('mongoose');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Practice… Read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fs.readFile</a:t>
            </a:r>
            <a:r>
              <a:rPr lang="en-US" dirty="0" smtClean="0"/>
              <a:t>(‘./data.txt’,’utf8’,(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HTML from file to page.</a:t>
            </a:r>
          </a:p>
          <a:p>
            <a:endParaRPr lang="en-US" dirty="0" smtClean="0"/>
          </a:p>
          <a:p>
            <a:r>
              <a:rPr lang="en-US" dirty="0" smtClean="0"/>
              <a:t>Hints : User HTTP and FS modules in code.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 </a:t>
            </a:r>
            <a:r>
              <a:rPr lang="en-US" dirty="0" smtClean="0"/>
              <a:t>Write </a:t>
            </a:r>
            <a:r>
              <a:rPr lang="en-US" dirty="0" smtClean="0"/>
              <a:t>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(‘./</a:t>
            </a:r>
            <a:r>
              <a:rPr lang="en-US" dirty="0" err="1" smtClean="0"/>
              <a:t>data.txt</a:t>
            </a:r>
            <a:r>
              <a:rPr lang="en-US" dirty="0" err="1" smtClean="0"/>
              <a:t>’,’This</a:t>
            </a:r>
            <a:r>
              <a:rPr lang="en-US" dirty="0" smtClean="0"/>
              <a:t> is a message from Node JS’,’utf8</a:t>
            </a:r>
            <a:r>
              <a:rPr lang="en-US" dirty="0" smtClean="0"/>
              <a:t>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</a:t>
            </a:r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  <a:p>
            <a:pPr lvl="0"/>
            <a:r>
              <a:rPr lang="en-US" dirty="0" smtClean="0"/>
              <a:t>Node Package Manager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Asynchronous Programming</a:t>
            </a:r>
          </a:p>
          <a:p>
            <a:pPr lvl="0"/>
            <a:r>
              <a:rPr lang="en-US" dirty="0" smtClean="0"/>
              <a:t>Callbacks</a:t>
            </a:r>
          </a:p>
          <a:p>
            <a:pPr lvl="0"/>
            <a:r>
              <a:rPr lang="en-US" dirty="0" smtClean="0"/>
              <a:t>Events and Event Loop</a:t>
            </a:r>
          </a:p>
          <a:p>
            <a:pPr lvl="0"/>
            <a:r>
              <a:rPr lang="en-US" dirty="0" smtClean="0"/>
              <a:t>Streams and Buffers</a:t>
            </a:r>
          </a:p>
          <a:p>
            <a:pPr lvl="0"/>
            <a:r>
              <a:rPr lang="en-US" dirty="0" smtClean="0"/>
              <a:t>Connecting Node.js to Database</a:t>
            </a:r>
          </a:p>
          <a:p>
            <a:pPr lvl="0"/>
            <a:r>
              <a:rPr lang="en-US" dirty="0" smtClean="0"/>
              <a:t>Web Sockets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Node JS</a:t>
            </a:r>
          </a:p>
          <a:p>
            <a:r>
              <a:rPr lang="en-US" dirty="0" smtClean="0"/>
              <a:t>What is Node JS</a:t>
            </a:r>
          </a:p>
          <a:p>
            <a:r>
              <a:rPr lang="en-US" dirty="0" smtClean="0"/>
              <a:t>What is unique about Node JS</a:t>
            </a:r>
          </a:p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</a:p>
          <a:p>
            <a:r>
              <a:rPr lang="en-US" dirty="0" smtClean="0"/>
              <a:t>Success Stories</a:t>
            </a:r>
          </a:p>
          <a:p>
            <a:r>
              <a:rPr lang="en-US" dirty="0" smtClean="0"/>
              <a:t>When to use it.</a:t>
            </a:r>
          </a:p>
          <a:p>
            <a:r>
              <a:rPr lang="en-US" dirty="0" smtClean="0"/>
              <a:t>Node JS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Node </a:t>
            </a:r>
            <a:r>
              <a:rPr lang="en-US" dirty="0" smtClean="0"/>
              <a:t>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“Node's goal is to provide an easy way to build scalable programs</a:t>
            </a:r>
            <a:r>
              <a:rPr lang="en-US" dirty="0" smtClean="0"/>
              <a:t>”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Non Blocking I/O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Single Thread with Event Loop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40,025 modules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Windows, Linux, Mac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1 Language for Frontend and Backend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Active community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 </a:t>
            </a:r>
            <a:r>
              <a:rPr lang="en-US" dirty="0" smtClean="0"/>
              <a:t>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Asynchronous i/o </a:t>
            </a:r>
            <a:r>
              <a:rPr lang="en-IN" altLang="en-US" dirty="0" smtClean="0"/>
              <a:t>framework</a:t>
            </a:r>
            <a:endParaRPr lang="en-IN" altLang="en-US" dirty="0" smtClean="0"/>
          </a:p>
          <a:p>
            <a:r>
              <a:rPr lang="en-IN" altLang="en-US" dirty="0" smtClean="0"/>
              <a:t>Core in </a:t>
            </a:r>
            <a:r>
              <a:rPr lang="en-IN" altLang="en-US" dirty="0" err="1" smtClean="0"/>
              <a:t>c++</a:t>
            </a:r>
            <a:r>
              <a:rPr lang="en-IN" altLang="en-US" dirty="0" smtClean="0"/>
              <a:t> on top of v8</a:t>
            </a:r>
          </a:p>
          <a:p>
            <a:r>
              <a:rPr lang="en-IN" altLang="en-US" dirty="0" smtClean="0"/>
              <a:t>Rest of it in </a:t>
            </a:r>
            <a:r>
              <a:rPr lang="en-IN" altLang="en-US" dirty="0" err="1" smtClean="0"/>
              <a:t>javascript</a:t>
            </a:r>
            <a:endParaRPr lang="en-IN" altLang="en-US" dirty="0" smtClean="0"/>
          </a:p>
          <a:p>
            <a:r>
              <a:rPr lang="en-IN" altLang="en-US" dirty="0" smtClean="0"/>
              <a:t>Can handle thousands of  Concurrent connections with Minimal overhead (</a:t>
            </a:r>
            <a:r>
              <a:rPr lang="en-IN" altLang="en-US" dirty="0" err="1" smtClean="0"/>
              <a:t>cpu</a:t>
            </a:r>
            <a:r>
              <a:rPr lang="en-IN" altLang="en-US" dirty="0" smtClean="0"/>
              <a:t>/memory) on a single process</a:t>
            </a:r>
          </a:p>
          <a:p>
            <a:r>
              <a:rPr lang="en-US" altLang="en-US" dirty="0" smtClean="0"/>
              <a:t>It’s NOT a web framework, and it’s also NOT a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unique about Node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Calibri" pitchFamily="34" charset="0"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JavaScript on server-side thus making communication between client and server will happen in same language</a:t>
            </a:r>
          </a:p>
          <a:p>
            <a:pPr marL="273050" indent="-273050" algn="just">
              <a:buFontTx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Servers normally thread based but Node.JS is “Event” based. Node.JS serves each request in a </a:t>
            </a:r>
            <a:r>
              <a:rPr lang="en-US" altLang="en-US" sz="1600" dirty="0" err="1" smtClean="0">
                <a:latin typeface="Verdana" pitchFamily="34" charset="0"/>
              </a:rPr>
              <a:t>Evented</a:t>
            </a:r>
            <a:r>
              <a:rPr lang="en-US" altLang="en-US" sz="1600" dirty="0" smtClean="0">
                <a:latin typeface="Verdana" pitchFamily="34" charset="0"/>
              </a:rPr>
              <a:t> loop that can handle simultaneous requests.</a:t>
            </a:r>
          </a:p>
          <a:p>
            <a:endParaRPr lang="en-US" sz="1600" dirty="0"/>
          </a:p>
        </p:txBody>
      </p:sp>
      <p:pic>
        <p:nvPicPr>
          <p:cNvPr id="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639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Example :: Read data from file and show </a:t>
            </a:r>
            <a:r>
              <a:rPr lang="en-IN" altLang="en-US" dirty="0" smtClean="0"/>
              <a:t>data</a:t>
            </a:r>
            <a:endParaRPr lang="en-IN" altLang="en-US" dirty="0" smtClean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3124200"/>
            <a:ext cx="9088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4178</TotalTime>
  <Words>773</Words>
  <Application>Microsoft Office PowerPoint</Application>
  <PresentationFormat>On-screen Show (4:3)</PresentationFormat>
  <Paragraphs>230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Urban</vt:lpstr>
      <vt:lpstr>MEAN Stack Workshop</vt:lpstr>
      <vt:lpstr>ANAND KUMAR </vt:lpstr>
      <vt:lpstr>What is our plan?</vt:lpstr>
      <vt:lpstr>Outline : Node JS</vt:lpstr>
      <vt:lpstr>Getting started with Node.js</vt:lpstr>
      <vt:lpstr>Why Node JS?</vt:lpstr>
      <vt:lpstr>What is Node JS?</vt:lpstr>
      <vt:lpstr>What is unique about Node JS</vt:lpstr>
      <vt:lpstr>Blocking vs Non-Blocking</vt:lpstr>
      <vt:lpstr>Blocking…</vt:lpstr>
      <vt:lpstr>Non – Blocking..</vt:lpstr>
      <vt:lpstr>Success Storeis…</vt:lpstr>
      <vt:lpstr>When to use it?</vt:lpstr>
      <vt:lpstr>Node JS for</vt:lpstr>
      <vt:lpstr>Installation and usages</vt:lpstr>
      <vt:lpstr>My First Program</vt:lpstr>
      <vt:lpstr>My First Program (Extended..)</vt:lpstr>
      <vt:lpstr>Another Example.. Load HTML</vt:lpstr>
      <vt:lpstr>Another Example.. Load multiple HTML pages on different URL’s</vt:lpstr>
      <vt:lpstr>Query Parameter Example..</vt:lpstr>
      <vt:lpstr>Assignment…</vt:lpstr>
      <vt:lpstr>Slide 22</vt:lpstr>
      <vt:lpstr>Node Package Manager</vt:lpstr>
      <vt:lpstr>package.json</vt:lpstr>
      <vt:lpstr>Node JS Modules</vt:lpstr>
      <vt:lpstr>Node.js Module Types</vt:lpstr>
      <vt:lpstr>Core Modules</vt:lpstr>
      <vt:lpstr>Core Modules</vt:lpstr>
      <vt:lpstr>Local Modules</vt:lpstr>
      <vt:lpstr>Third Party Modules</vt:lpstr>
      <vt:lpstr>Practice… Read data from file</vt:lpstr>
      <vt:lpstr>Assignment…</vt:lpstr>
      <vt:lpstr>Practice… Write data from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Workshop</dc:title>
  <dc:creator>Anand Kumar</dc:creator>
  <cp:lastModifiedBy>Anand Kumar</cp:lastModifiedBy>
  <cp:revision>186</cp:revision>
  <dcterms:created xsi:type="dcterms:W3CDTF">2019-11-17T17:57:52Z</dcterms:created>
  <dcterms:modified xsi:type="dcterms:W3CDTF">2019-12-04T06:55:39Z</dcterms:modified>
</cp:coreProperties>
</file>