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8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90" r:id="rId32"/>
    <p:sldId id="285" r:id="rId33"/>
    <p:sldId id="286" r:id="rId34"/>
    <p:sldId id="287" r:id="rId35"/>
    <p:sldId id="289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190" autoAdjust="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86DEE-773E-43AE-9ECA-E0C79A981448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CD78A-CBF5-4169-B78F-B3A4454D18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CD78A-CBF5-4169-B78F-B3A4454D183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51B7C22-4A45-4025-8681-ED0403F46852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8FDF0184-42E6-4607-8F76-23051EA82C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7C22-4A45-4025-8681-ED0403F46852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0184-42E6-4607-8F76-23051EA82C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7C22-4A45-4025-8681-ED0403F46852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0184-42E6-4607-8F76-23051EA82C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7C22-4A45-4025-8681-ED0403F46852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0184-42E6-4607-8F76-23051EA82C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7C22-4A45-4025-8681-ED0403F46852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0184-42E6-4607-8F76-23051EA82C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7C22-4A45-4025-8681-ED0403F46852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0184-42E6-4607-8F76-23051EA82C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51B7C22-4A45-4025-8681-ED0403F46852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FDF0184-42E6-4607-8F76-23051EA82C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51B7C22-4A45-4025-8681-ED0403F46852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8FDF0184-42E6-4607-8F76-23051EA82C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7C22-4A45-4025-8681-ED0403F46852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0184-42E6-4607-8F76-23051EA82C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7C22-4A45-4025-8681-ED0403F46852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0184-42E6-4607-8F76-23051EA82C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7C22-4A45-4025-8681-ED0403F46852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0184-42E6-4607-8F76-23051EA82C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51B7C22-4A45-4025-8681-ED0403F46852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8FDF0184-42E6-4607-8F76-23051EA82C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MEAN Stack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ANAND KUMAR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Read data from file</a:t>
            </a:r>
          </a:p>
          <a:p>
            <a:r>
              <a:rPr lang="en-US" altLang="en-US" dirty="0" smtClean="0"/>
              <a:t>Show data</a:t>
            </a:r>
          </a:p>
          <a:p>
            <a:r>
              <a:rPr lang="en-US" altLang="en-US" dirty="0" smtClean="0"/>
              <a:t>Do other tasks</a:t>
            </a:r>
          </a:p>
          <a:p>
            <a:endParaRPr lang="en-US" altLang="en-US" dirty="0" smtClean="0"/>
          </a:p>
          <a:p>
            <a:pPr marL="0" indent="0">
              <a:buFontTx/>
              <a:buNone/>
            </a:pPr>
            <a:r>
              <a:rPr lang="en-US" altLang="en-US" dirty="0" err="1" smtClean="0"/>
              <a:t>var</a:t>
            </a:r>
            <a:r>
              <a:rPr lang="en-US" altLang="en-US" dirty="0" smtClean="0"/>
              <a:t> data = </a:t>
            </a:r>
            <a:r>
              <a:rPr lang="en-US" altLang="en-US" dirty="0" err="1" smtClean="0"/>
              <a:t>fs.readFileSync</a:t>
            </a:r>
            <a:r>
              <a:rPr lang="en-US" altLang="en-US" dirty="0" smtClean="0"/>
              <a:t>( “test.txt” );</a:t>
            </a:r>
          </a:p>
          <a:p>
            <a:pPr marL="0" indent="0">
              <a:buFontTx/>
              <a:buNone/>
            </a:pPr>
            <a:r>
              <a:rPr lang="en-US" altLang="en-US" dirty="0" smtClean="0"/>
              <a:t>console.log( data );</a:t>
            </a:r>
          </a:p>
          <a:p>
            <a:pPr marL="0" indent="0">
              <a:buFontTx/>
              <a:buNone/>
            </a:pPr>
            <a:r>
              <a:rPr lang="en-US" altLang="en-US" dirty="0" smtClean="0"/>
              <a:t>console.log( “Do other tasks” 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– Blocking..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altLang="en-US" dirty="0" smtClean="0"/>
              <a:t> Read data from file	</a:t>
            </a:r>
          </a:p>
          <a:p>
            <a:pPr marL="0" indent="0">
              <a:buFontTx/>
              <a:buNone/>
            </a:pPr>
            <a:r>
              <a:rPr lang="en-US" altLang="en-US" dirty="0" smtClean="0"/>
              <a:t>	</a:t>
            </a:r>
            <a:r>
              <a:rPr lang="en-US" altLang="en-US" sz="2000" dirty="0" smtClean="0"/>
              <a:t>When read data completed, show data</a:t>
            </a:r>
          </a:p>
          <a:p>
            <a:pPr marL="0" indent="0"/>
            <a:r>
              <a:rPr lang="en-US" altLang="en-US" dirty="0" smtClean="0"/>
              <a:t> Do other tasks</a:t>
            </a:r>
          </a:p>
          <a:p>
            <a:pPr marL="0" indent="0">
              <a:buFontTx/>
              <a:buNone/>
            </a:pPr>
            <a:endParaRPr lang="en-US" altLang="en-US" dirty="0" smtClean="0"/>
          </a:p>
          <a:p>
            <a:pPr marL="0" indent="0">
              <a:buFontTx/>
              <a:buNone/>
            </a:pPr>
            <a:r>
              <a:rPr lang="en-US" altLang="en-US" dirty="0" err="1" smtClean="0"/>
              <a:t>fs.readFile</a:t>
            </a:r>
            <a:r>
              <a:rPr lang="en-US" altLang="en-US" dirty="0" smtClean="0"/>
              <a:t>( “test.txt”, function( err, data ) {</a:t>
            </a:r>
          </a:p>
          <a:p>
            <a:pPr marL="0" indent="0">
              <a:buFontTx/>
              <a:buNone/>
            </a:pPr>
            <a:r>
              <a:rPr lang="en-US" altLang="en-US" dirty="0" smtClean="0"/>
              <a:t>console.log(data);</a:t>
            </a:r>
          </a:p>
          <a:p>
            <a:pPr marL="0" indent="0">
              <a:buFontTx/>
              <a:buNone/>
            </a:pPr>
            <a:r>
              <a:rPr lang="en-US" altLang="en-US" dirty="0" smtClean="0"/>
              <a:t>});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 </a:t>
            </a:r>
            <a:r>
              <a:rPr lang="en-US" dirty="0" err="1" smtClean="0"/>
              <a:t>Storeis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Picture 1"/>
          <p:cNvPicPr>
            <a:picLocks noGrp="1" noChangeAspect="1"/>
          </p:cNvPicPr>
          <p:nvPr>
            <p:ph idx="1"/>
          </p:nvPr>
        </p:nvPicPr>
        <p:blipFill>
          <a:blip r:embed="rId2"/>
          <a:srcRect l="15833" t="23128" r="14169" b="12105"/>
          <a:stretch>
            <a:fillRect/>
          </a:stretch>
        </p:blipFill>
        <p:spPr bwMode="auto">
          <a:xfrm>
            <a:off x="457200" y="2271103"/>
            <a:ext cx="8229600" cy="4281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dirty="0" smtClean="0"/>
              <a:t>Chat/Messaging</a:t>
            </a:r>
          </a:p>
          <a:p>
            <a:pPr>
              <a:spcBef>
                <a:spcPct val="20000"/>
              </a:spcBef>
            </a:pPr>
            <a:r>
              <a:rPr lang="en-US" altLang="en-US" dirty="0" smtClean="0"/>
              <a:t>Real-time Applications</a:t>
            </a:r>
          </a:p>
          <a:p>
            <a:pPr>
              <a:spcBef>
                <a:spcPct val="20000"/>
              </a:spcBef>
            </a:pPr>
            <a:r>
              <a:rPr lang="en-US" altLang="en-US" dirty="0" smtClean="0"/>
              <a:t>Intelligent Proxies</a:t>
            </a:r>
          </a:p>
          <a:p>
            <a:pPr>
              <a:spcBef>
                <a:spcPct val="20000"/>
              </a:spcBef>
            </a:pPr>
            <a:r>
              <a:rPr lang="en-US" altLang="en-US" dirty="0" smtClean="0"/>
              <a:t>High Concurrency Applications</a:t>
            </a:r>
          </a:p>
          <a:p>
            <a:pPr>
              <a:spcBef>
                <a:spcPct val="20000"/>
              </a:spcBef>
            </a:pPr>
            <a:r>
              <a:rPr lang="en-US" altLang="en-US" dirty="0" smtClean="0"/>
              <a:t>Communication Hubs</a:t>
            </a:r>
          </a:p>
          <a:p>
            <a:pPr>
              <a:spcBef>
                <a:spcPct val="20000"/>
              </a:spcBef>
            </a:pPr>
            <a:r>
              <a:rPr lang="en-US" altLang="en-US" dirty="0" smtClean="0"/>
              <a:t>Coordinators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JS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dirty="0" smtClean="0"/>
              <a:t>Web application</a:t>
            </a:r>
          </a:p>
          <a:p>
            <a:pPr>
              <a:spcBef>
                <a:spcPct val="20000"/>
              </a:spcBef>
            </a:pPr>
            <a:r>
              <a:rPr lang="en-US" altLang="en-US" dirty="0" err="1" smtClean="0"/>
              <a:t>Websocket</a:t>
            </a:r>
            <a:r>
              <a:rPr lang="en-US" altLang="en-US" dirty="0" smtClean="0"/>
              <a:t> server</a:t>
            </a:r>
          </a:p>
          <a:p>
            <a:pPr>
              <a:spcBef>
                <a:spcPct val="20000"/>
              </a:spcBef>
            </a:pPr>
            <a:r>
              <a:rPr lang="en-US" altLang="en-US" dirty="0" smtClean="0"/>
              <a:t>Ad server</a:t>
            </a:r>
          </a:p>
          <a:p>
            <a:pPr>
              <a:spcBef>
                <a:spcPct val="20000"/>
              </a:spcBef>
            </a:pPr>
            <a:r>
              <a:rPr lang="en-US" altLang="en-US" dirty="0" smtClean="0"/>
              <a:t>Proxy server</a:t>
            </a:r>
          </a:p>
          <a:p>
            <a:pPr>
              <a:spcBef>
                <a:spcPct val="20000"/>
              </a:spcBef>
            </a:pPr>
            <a:r>
              <a:rPr lang="en-US" altLang="en-US" dirty="0" smtClean="0"/>
              <a:t>Streaming server</a:t>
            </a:r>
          </a:p>
          <a:p>
            <a:pPr>
              <a:spcBef>
                <a:spcPct val="20000"/>
              </a:spcBef>
            </a:pPr>
            <a:r>
              <a:rPr lang="en-US" altLang="en-US" dirty="0" smtClean="0"/>
              <a:t>Fast file upload client</a:t>
            </a:r>
          </a:p>
          <a:p>
            <a:pPr>
              <a:spcBef>
                <a:spcPct val="20000"/>
              </a:spcBef>
            </a:pPr>
            <a:r>
              <a:rPr lang="en-US" altLang="en-US" dirty="0" smtClean="0"/>
              <a:t>Any Real-time data apps</a:t>
            </a:r>
          </a:p>
          <a:p>
            <a:pPr>
              <a:spcBef>
                <a:spcPct val="20000"/>
              </a:spcBef>
            </a:pPr>
            <a:r>
              <a:rPr lang="en-US" altLang="en-US" dirty="0" smtClean="0"/>
              <a:t>Anything with high I/O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and usages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 Node JS from </a:t>
            </a:r>
            <a:r>
              <a:rPr lang="en-US" dirty="0" smtClean="0">
                <a:hlinkClick r:id="rId2"/>
              </a:rPr>
              <a:t>https://nodejs.org/en/download/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Install the binary with default options</a:t>
            </a:r>
          </a:p>
          <a:p>
            <a:r>
              <a:rPr lang="en-US" dirty="0" smtClean="0"/>
              <a:t>Verify node installed?</a:t>
            </a:r>
          </a:p>
          <a:p>
            <a:pPr lvl="1">
              <a:buNone/>
            </a:pPr>
            <a:r>
              <a:rPr lang="en-US" dirty="0" smtClean="0"/>
              <a:t>	node -v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4218" y="4267200"/>
            <a:ext cx="4719782" cy="2187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First Program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const http = require('http');</a:t>
            </a:r>
          </a:p>
          <a:p>
            <a:pPr>
              <a:buNone/>
            </a:pPr>
            <a:r>
              <a:rPr lang="en-US" dirty="0" smtClean="0"/>
              <a:t>const server = </a:t>
            </a:r>
            <a:r>
              <a:rPr lang="en-US" dirty="0" err="1" smtClean="0"/>
              <a:t>http.createServer</a:t>
            </a:r>
            <a:r>
              <a:rPr lang="en-US" dirty="0" smtClean="0"/>
              <a:t>(function(</a:t>
            </a:r>
            <a:r>
              <a:rPr lang="en-US" dirty="0" err="1" smtClean="0"/>
              <a:t>req</a:t>
            </a:r>
            <a:r>
              <a:rPr lang="en-US" dirty="0" smtClean="0"/>
              <a:t>, res) 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res.end</a:t>
            </a:r>
            <a:r>
              <a:rPr lang="en-US" dirty="0" smtClean="0"/>
              <a:t>('Hi everybody!');</a:t>
            </a:r>
          </a:p>
          <a:p>
            <a:pPr>
              <a:buNone/>
            </a:pPr>
            <a:r>
              <a:rPr lang="en-US" dirty="0" smtClean="0"/>
              <a:t>});</a:t>
            </a:r>
          </a:p>
          <a:p>
            <a:pPr>
              <a:buNone/>
            </a:pPr>
            <a:r>
              <a:rPr lang="en-US" dirty="0" err="1" smtClean="0"/>
              <a:t>server.listen</a:t>
            </a:r>
            <a:r>
              <a:rPr lang="en-US" dirty="0" smtClean="0"/>
              <a:t>(8080);</a:t>
            </a:r>
          </a:p>
          <a:p>
            <a:endParaRPr lang="en-US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362200"/>
            <a:ext cx="5029200" cy="167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First Program (Extended..)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const http = require('http');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 </a:t>
            </a:r>
            <a:r>
              <a:rPr lang="en-US" dirty="0" err="1" smtClean="0"/>
              <a:t>instructionsNewVisitor</a:t>
            </a:r>
            <a:r>
              <a:rPr lang="en-US" dirty="0" smtClean="0"/>
              <a:t> = function (</a:t>
            </a:r>
            <a:r>
              <a:rPr lang="en-US" dirty="0" err="1" smtClean="0"/>
              <a:t>req</a:t>
            </a:r>
            <a:r>
              <a:rPr lang="en-US" dirty="0" smtClean="0"/>
              <a:t>, res) {</a:t>
            </a:r>
          </a:p>
          <a:p>
            <a:pPr>
              <a:buNone/>
            </a:pPr>
            <a:r>
              <a:rPr lang="en-US" dirty="0" smtClean="0"/>
              <a:t>	    </a:t>
            </a:r>
            <a:r>
              <a:rPr lang="en-US" dirty="0" err="1" smtClean="0"/>
              <a:t>res.end</a:t>
            </a:r>
            <a:r>
              <a:rPr lang="en-US" dirty="0" smtClean="0"/>
              <a:t>('Hi everybody!');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 server = </a:t>
            </a:r>
            <a:r>
              <a:rPr lang="en-US" dirty="0" err="1" smtClean="0"/>
              <a:t>http.createServer</a:t>
            </a:r>
            <a:r>
              <a:rPr lang="en-US" dirty="0" smtClean="0"/>
              <a:t>(</a:t>
            </a:r>
            <a:r>
              <a:rPr lang="en-US" dirty="0" err="1" smtClean="0"/>
              <a:t>instructionsNewVisitor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server.listen</a:t>
            </a:r>
            <a:r>
              <a:rPr lang="en-US" dirty="0" smtClean="0"/>
              <a:t>(8080);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057400"/>
            <a:ext cx="5029200" cy="167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Example.. Load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err="1" smtClean="0"/>
              <a:t>var</a:t>
            </a:r>
            <a:r>
              <a:rPr lang="en-US" sz="1800" dirty="0" smtClean="0"/>
              <a:t> http = require('http');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err="1" smtClean="0"/>
              <a:t>var</a:t>
            </a:r>
            <a:r>
              <a:rPr lang="en-US" sz="1800" dirty="0" smtClean="0"/>
              <a:t> server = </a:t>
            </a:r>
            <a:r>
              <a:rPr lang="en-US" sz="1800" dirty="0" err="1" smtClean="0"/>
              <a:t>http.createServer</a:t>
            </a:r>
            <a:r>
              <a:rPr lang="en-US" sz="1800" dirty="0" smtClean="0"/>
              <a:t>(function(</a:t>
            </a:r>
            <a:r>
              <a:rPr lang="en-US" sz="1800" dirty="0" err="1" smtClean="0"/>
              <a:t>req</a:t>
            </a:r>
            <a:r>
              <a:rPr lang="en-US" sz="1800" dirty="0" smtClean="0"/>
              <a:t>, res) {</a:t>
            </a:r>
          </a:p>
          <a:p>
            <a:pPr>
              <a:buNone/>
            </a:pPr>
            <a:r>
              <a:rPr lang="en-US" sz="1800" dirty="0" err="1" smtClean="0"/>
              <a:t>res.writeHead</a:t>
            </a:r>
            <a:r>
              <a:rPr lang="en-US" sz="1800" dirty="0" smtClean="0"/>
              <a:t>(200, {"Content-Type": "text/html"});</a:t>
            </a:r>
          </a:p>
          <a:p>
            <a:pPr>
              <a:buNone/>
            </a:pPr>
            <a:r>
              <a:rPr lang="en-US" sz="1800" dirty="0" err="1" smtClean="0"/>
              <a:t>res.end</a:t>
            </a:r>
            <a:r>
              <a:rPr lang="en-US" sz="1800" dirty="0" smtClean="0"/>
              <a:t>('&lt;p&gt;Here is a paragraph of &lt;strong&gt;HTML&lt;/strong&gt;!&lt;/p&gt;');</a:t>
            </a:r>
          </a:p>
          <a:p>
            <a:pPr>
              <a:buNone/>
            </a:pPr>
            <a:r>
              <a:rPr lang="en-US" sz="1800" dirty="0" smtClean="0"/>
              <a:t>});</a:t>
            </a:r>
          </a:p>
          <a:p>
            <a:pPr>
              <a:buNone/>
            </a:pPr>
            <a:r>
              <a:rPr lang="en-US" sz="1800" dirty="0" err="1" smtClean="0"/>
              <a:t>server.listen</a:t>
            </a:r>
            <a:r>
              <a:rPr lang="en-US" sz="1800" dirty="0" smtClean="0"/>
              <a:t>(8080);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Example.. Load multiple HTML pages on different URL’s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 http = require('http');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 </a:t>
            </a:r>
            <a:r>
              <a:rPr lang="en-US" dirty="0" err="1" smtClean="0"/>
              <a:t>url</a:t>
            </a:r>
            <a:r>
              <a:rPr lang="en-US" dirty="0" smtClean="0"/>
              <a:t> = require('</a:t>
            </a:r>
            <a:r>
              <a:rPr lang="en-US" dirty="0" err="1" smtClean="0"/>
              <a:t>url</a:t>
            </a:r>
            <a:r>
              <a:rPr lang="en-US" dirty="0" smtClean="0"/>
              <a:t>');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 server = </a:t>
            </a:r>
            <a:r>
              <a:rPr lang="en-US" dirty="0" err="1" smtClean="0"/>
              <a:t>http.createServer</a:t>
            </a:r>
            <a:r>
              <a:rPr lang="en-US" dirty="0" smtClean="0"/>
              <a:t>(function (</a:t>
            </a:r>
            <a:r>
              <a:rPr lang="en-US" dirty="0" err="1" smtClean="0"/>
              <a:t>req</a:t>
            </a:r>
            <a:r>
              <a:rPr lang="en-US" dirty="0" smtClean="0"/>
              <a:t>, res) {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var</a:t>
            </a:r>
            <a:r>
              <a:rPr lang="en-US" dirty="0" smtClean="0"/>
              <a:t> page = </a:t>
            </a:r>
            <a:r>
              <a:rPr lang="en-US" dirty="0" err="1" smtClean="0"/>
              <a:t>url.parse</a:t>
            </a:r>
            <a:r>
              <a:rPr lang="en-US" dirty="0" smtClean="0"/>
              <a:t>(req.url).pathname;</a:t>
            </a:r>
          </a:p>
          <a:p>
            <a:pPr>
              <a:buNone/>
            </a:pPr>
            <a:r>
              <a:rPr lang="en-US" dirty="0" smtClean="0"/>
              <a:t>    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res.writeHead</a:t>
            </a:r>
            <a:r>
              <a:rPr lang="en-US" dirty="0" smtClean="0"/>
              <a:t>(200, { "Content-Type": "text/plain" });</a:t>
            </a:r>
          </a:p>
          <a:p>
            <a:pPr>
              <a:buNone/>
            </a:pPr>
            <a:r>
              <a:rPr lang="en-US" dirty="0" smtClean="0"/>
              <a:t>    if (page == '/') {</a:t>
            </a:r>
          </a:p>
          <a:p>
            <a:pPr>
              <a:buNone/>
            </a:pPr>
            <a:r>
              <a:rPr lang="en-US" dirty="0" smtClean="0"/>
              <a:t>        </a:t>
            </a:r>
            <a:r>
              <a:rPr lang="en-US" dirty="0" err="1" smtClean="0"/>
              <a:t>res.write</a:t>
            </a:r>
            <a:r>
              <a:rPr lang="en-US" dirty="0" smtClean="0"/>
              <a:t>('You\'re at the reception desk. How can I help you?');</a:t>
            </a:r>
          </a:p>
          <a:p>
            <a:pPr>
              <a:buNone/>
            </a:pPr>
            <a:r>
              <a:rPr lang="en-US" dirty="0" smtClean="0"/>
              <a:t>    }</a:t>
            </a:r>
          </a:p>
          <a:p>
            <a:pPr>
              <a:buNone/>
            </a:pPr>
            <a:r>
              <a:rPr lang="en-US" dirty="0" smtClean="0"/>
              <a:t>    else if (page == '/basement') {</a:t>
            </a:r>
          </a:p>
          <a:p>
            <a:pPr>
              <a:buNone/>
            </a:pPr>
            <a:r>
              <a:rPr lang="en-US" dirty="0" smtClean="0"/>
              <a:t>        </a:t>
            </a:r>
            <a:r>
              <a:rPr lang="en-US" dirty="0" err="1" smtClean="0"/>
              <a:t>res.write</a:t>
            </a:r>
            <a:r>
              <a:rPr lang="en-US" dirty="0" smtClean="0"/>
              <a:t>('You\'re in the wine cellar. These bottles are mine!');</a:t>
            </a:r>
          </a:p>
          <a:p>
            <a:pPr>
              <a:buNone/>
            </a:pPr>
            <a:r>
              <a:rPr lang="en-US" dirty="0" smtClean="0"/>
              <a:t>    }</a:t>
            </a:r>
          </a:p>
          <a:p>
            <a:pPr>
              <a:buNone/>
            </a:pPr>
            <a:r>
              <a:rPr lang="en-US" dirty="0" smtClean="0"/>
              <a:t>    else if (page == '/floor/1/bedroom') {</a:t>
            </a:r>
          </a:p>
          <a:p>
            <a:pPr>
              <a:buNone/>
            </a:pPr>
            <a:r>
              <a:rPr lang="en-US" dirty="0" smtClean="0"/>
              <a:t>        </a:t>
            </a:r>
            <a:r>
              <a:rPr lang="en-US" dirty="0" err="1" smtClean="0"/>
              <a:t>res.write</a:t>
            </a:r>
            <a:r>
              <a:rPr lang="en-US" dirty="0" smtClean="0"/>
              <a:t>('Hey, this is a private area!');</a:t>
            </a:r>
          </a:p>
          <a:p>
            <a:pPr>
              <a:buNone/>
            </a:pPr>
            <a:r>
              <a:rPr lang="en-US" dirty="0" smtClean="0"/>
              <a:t>    }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res.end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});</a:t>
            </a:r>
          </a:p>
          <a:p>
            <a:pPr>
              <a:buNone/>
            </a:pPr>
            <a:r>
              <a:rPr lang="en-US" dirty="0" err="1" smtClean="0"/>
              <a:t>server.listen</a:t>
            </a:r>
            <a:r>
              <a:rPr lang="en-US" dirty="0" smtClean="0"/>
              <a:t>(8080);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4876800"/>
          </a:xfrm>
        </p:spPr>
        <p:txBody>
          <a:bodyPr/>
          <a:lstStyle/>
          <a:p>
            <a:pPr algn="ctr"/>
            <a:r>
              <a:rPr lang="en-US" dirty="0" smtClean="0"/>
              <a:t>ANAND KUMAR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Parameter Example..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 http = require('http');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 </a:t>
            </a:r>
            <a:r>
              <a:rPr lang="en-US" dirty="0" err="1" smtClean="0"/>
              <a:t>url</a:t>
            </a:r>
            <a:r>
              <a:rPr lang="en-US" dirty="0" smtClean="0"/>
              <a:t> = require('</a:t>
            </a:r>
            <a:r>
              <a:rPr lang="en-US" dirty="0" err="1" smtClean="0"/>
              <a:t>url</a:t>
            </a:r>
            <a:r>
              <a:rPr lang="en-US" dirty="0" smtClean="0"/>
              <a:t>');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 </a:t>
            </a:r>
            <a:r>
              <a:rPr lang="en-US" dirty="0" err="1" smtClean="0"/>
              <a:t>querystring</a:t>
            </a:r>
            <a:r>
              <a:rPr lang="en-US" dirty="0" smtClean="0"/>
              <a:t> = require('</a:t>
            </a:r>
            <a:r>
              <a:rPr lang="en-US" dirty="0" err="1" smtClean="0"/>
              <a:t>querystring</a:t>
            </a:r>
            <a:r>
              <a:rPr lang="en-US" dirty="0" smtClean="0"/>
              <a:t>');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 server = </a:t>
            </a:r>
            <a:r>
              <a:rPr lang="en-US" dirty="0" err="1" smtClean="0"/>
              <a:t>http.createServer</a:t>
            </a:r>
            <a:r>
              <a:rPr lang="en-US" dirty="0" smtClean="0"/>
              <a:t>(function (</a:t>
            </a:r>
            <a:r>
              <a:rPr lang="en-US" dirty="0" err="1" smtClean="0"/>
              <a:t>req</a:t>
            </a:r>
            <a:r>
              <a:rPr lang="en-US" dirty="0" smtClean="0"/>
              <a:t>, res) {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var</a:t>
            </a:r>
            <a:r>
              <a:rPr lang="en-US" dirty="0" smtClean="0"/>
              <a:t> </a:t>
            </a:r>
            <a:r>
              <a:rPr lang="en-US" dirty="0" err="1" smtClean="0"/>
              <a:t>params</a:t>
            </a:r>
            <a:r>
              <a:rPr lang="en-US" dirty="0" smtClean="0"/>
              <a:t> = </a:t>
            </a:r>
            <a:r>
              <a:rPr lang="en-US" dirty="0" err="1" smtClean="0"/>
              <a:t>querystring.parse</a:t>
            </a:r>
            <a:r>
              <a:rPr lang="en-US" dirty="0" smtClean="0"/>
              <a:t>(</a:t>
            </a:r>
            <a:r>
              <a:rPr lang="en-US" dirty="0" err="1" smtClean="0"/>
              <a:t>url.parse</a:t>
            </a:r>
            <a:r>
              <a:rPr lang="en-US" dirty="0" smtClean="0"/>
              <a:t>(req.url).query);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res.writeHead</a:t>
            </a:r>
            <a:r>
              <a:rPr lang="en-US" dirty="0" smtClean="0"/>
              <a:t>(200, { "Content-Type": "text/plain" });</a:t>
            </a:r>
          </a:p>
          <a:p>
            <a:pPr>
              <a:buNone/>
            </a:pPr>
            <a:r>
              <a:rPr lang="en-US" dirty="0" smtClean="0"/>
              <a:t>    if ('</a:t>
            </a:r>
            <a:r>
              <a:rPr lang="en-US" dirty="0" err="1" smtClean="0"/>
              <a:t>firstname</a:t>
            </a:r>
            <a:r>
              <a:rPr lang="en-US" dirty="0" smtClean="0"/>
              <a:t>' in </a:t>
            </a:r>
            <a:r>
              <a:rPr lang="en-US" dirty="0" err="1" smtClean="0"/>
              <a:t>params</a:t>
            </a:r>
            <a:r>
              <a:rPr lang="en-US" dirty="0" smtClean="0"/>
              <a:t> &amp;&amp; '</a:t>
            </a:r>
            <a:r>
              <a:rPr lang="en-US" dirty="0" err="1" smtClean="0"/>
              <a:t>lastname</a:t>
            </a:r>
            <a:r>
              <a:rPr lang="en-US" dirty="0" smtClean="0"/>
              <a:t>' in </a:t>
            </a:r>
            <a:r>
              <a:rPr lang="en-US" dirty="0" err="1" smtClean="0"/>
              <a:t>params</a:t>
            </a:r>
            <a:r>
              <a:rPr lang="en-US" dirty="0" smtClean="0"/>
              <a:t>) {</a:t>
            </a:r>
          </a:p>
          <a:p>
            <a:pPr>
              <a:buNone/>
            </a:pPr>
            <a:r>
              <a:rPr lang="en-US" dirty="0" smtClean="0"/>
              <a:t>        </a:t>
            </a:r>
            <a:r>
              <a:rPr lang="en-US" dirty="0" err="1" smtClean="0"/>
              <a:t>res.write</a:t>
            </a:r>
            <a:r>
              <a:rPr lang="en-US" dirty="0" smtClean="0"/>
              <a:t>('Your name is ' + </a:t>
            </a:r>
            <a:r>
              <a:rPr lang="en-US" dirty="0" err="1" smtClean="0"/>
              <a:t>params</a:t>
            </a:r>
            <a:r>
              <a:rPr lang="en-US" dirty="0" smtClean="0"/>
              <a:t>['</a:t>
            </a:r>
            <a:r>
              <a:rPr lang="en-US" dirty="0" err="1" smtClean="0"/>
              <a:t>firstname</a:t>
            </a:r>
            <a:r>
              <a:rPr lang="en-US" dirty="0" smtClean="0"/>
              <a:t>'] + ' ' + </a:t>
            </a:r>
            <a:r>
              <a:rPr lang="en-US" dirty="0" err="1" smtClean="0"/>
              <a:t>params</a:t>
            </a:r>
            <a:r>
              <a:rPr lang="en-US" dirty="0" smtClean="0"/>
              <a:t>['</a:t>
            </a:r>
            <a:r>
              <a:rPr lang="en-US" dirty="0" err="1" smtClean="0"/>
              <a:t>lastname</a:t>
            </a:r>
            <a:r>
              <a:rPr lang="en-US" dirty="0" smtClean="0"/>
              <a:t>']);</a:t>
            </a:r>
          </a:p>
          <a:p>
            <a:pPr>
              <a:buNone/>
            </a:pPr>
            <a:r>
              <a:rPr lang="en-US" dirty="0" smtClean="0"/>
              <a:t>    }</a:t>
            </a:r>
          </a:p>
          <a:p>
            <a:pPr>
              <a:buNone/>
            </a:pPr>
            <a:r>
              <a:rPr lang="en-US" dirty="0" smtClean="0"/>
              <a:t>    else {</a:t>
            </a:r>
          </a:p>
          <a:p>
            <a:pPr>
              <a:buNone/>
            </a:pPr>
            <a:r>
              <a:rPr lang="en-US" dirty="0" smtClean="0"/>
              <a:t>        </a:t>
            </a:r>
            <a:r>
              <a:rPr lang="en-US" dirty="0" err="1" smtClean="0"/>
              <a:t>res.write</a:t>
            </a:r>
            <a:r>
              <a:rPr lang="en-US" dirty="0" smtClean="0"/>
              <a:t>('You do have a first name and a last name, don\'t you?');</a:t>
            </a:r>
          </a:p>
          <a:p>
            <a:pPr>
              <a:buNone/>
            </a:pPr>
            <a:r>
              <a:rPr lang="en-US" dirty="0" smtClean="0"/>
              <a:t>    }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res.end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});</a:t>
            </a:r>
          </a:p>
          <a:p>
            <a:pPr>
              <a:buNone/>
            </a:pPr>
            <a:r>
              <a:rPr lang="en-US" dirty="0" err="1" smtClean="0"/>
              <a:t>server.listen</a:t>
            </a:r>
            <a:r>
              <a:rPr lang="en-US" dirty="0" smtClean="0"/>
              <a:t>(8080);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Login and Dashboard page program into new Node JS programs.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sz="6000" dirty="0" smtClean="0"/>
          </a:p>
          <a:p>
            <a:pPr algn="ctr">
              <a:buNone/>
            </a:pPr>
            <a:r>
              <a:rPr lang="en-US" sz="6000" dirty="0" smtClean="0"/>
              <a:t>Solution?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Node Package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Node Package Manager (NPM) is a command line tool that installs, updates or uninstalls Node.js packages in your application</a:t>
            </a:r>
          </a:p>
          <a:p>
            <a:r>
              <a:rPr lang="en-US" dirty="0" smtClean="0"/>
              <a:t>It is also an online repository for open-source Node.js packages. </a:t>
            </a:r>
          </a:p>
          <a:p>
            <a:r>
              <a:rPr lang="en-US" dirty="0" smtClean="0"/>
              <a:t>The node community around the world creates useful modules and publishes them as packages in this repository. </a:t>
            </a:r>
          </a:p>
          <a:p>
            <a:r>
              <a:rPr lang="en-US" dirty="0" smtClean="0"/>
              <a:t>Website : </a:t>
            </a:r>
            <a:r>
              <a:rPr lang="en-US" dirty="0" smtClean="0">
                <a:hlinkClick r:id="rId2"/>
              </a:rPr>
              <a:t>https://www.npmjs.com/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package.json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{  </a:t>
            </a:r>
          </a:p>
          <a:p>
            <a:pPr>
              <a:buNone/>
            </a:pPr>
            <a:r>
              <a:rPr lang="en-US" dirty="0" smtClean="0"/>
              <a:t>	"name": “</a:t>
            </a:r>
            <a:r>
              <a:rPr lang="en-US" dirty="0" err="1" smtClean="0"/>
              <a:t>ExampleApp</a:t>
            </a:r>
            <a:r>
              <a:rPr lang="en-US" dirty="0" smtClean="0"/>
              <a:t>",  </a:t>
            </a:r>
          </a:p>
          <a:p>
            <a:pPr>
              <a:buNone/>
            </a:pPr>
            <a:r>
              <a:rPr lang="en-US" dirty="0" smtClean="0"/>
              <a:t>	"version": "0.0.0",  </a:t>
            </a:r>
          </a:p>
          <a:p>
            <a:pPr>
              <a:buNone/>
            </a:pPr>
            <a:r>
              <a:rPr lang="en-US" dirty="0" smtClean="0"/>
              <a:t>	"description": " </a:t>
            </a:r>
            <a:r>
              <a:rPr lang="en-US" dirty="0" err="1" smtClean="0"/>
              <a:t>ExampleApp</a:t>
            </a:r>
            <a:r>
              <a:rPr lang="en-US" dirty="0" smtClean="0"/>
              <a:t> with Express dependency",  </a:t>
            </a:r>
          </a:p>
          <a:p>
            <a:pPr>
              <a:buNone/>
            </a:pPr>
            <a:r>
              <a:rPr lang="en-US" dirty="0" smtClean="0"/>
              <a:t>	"main": "app.js",  </a:t>
            </a:r>
          </a:p>
          <a:p>
            <a:pPr>
              <a:buNone/>
            </a:pPr>
            <a:r>
              <a:rPr lang="en-US" dirty="0" smtClean="0"/>
              <a:t>	"author": {    </a:t>
            </a:r>
          </a:p>
          <a:p>
            <a:pPr>
              <a:buNone/>
            </a:pPr>
            <a:r>
              <a:rPr lang="en-US" dirty="0" smtClean="0"/>
              <a:t>		"name": "Dev",    </a:t>
            </a:r>
          </a:p>
          <a:p>
            <a:pPr>
              <a:buNone/>
            </a:pPr>
            <a:r>
              <a:rPr lang="en-US" dirty="0" smtClean="0"/>
              <a:t>		"email": ""  </a:t>
            </a:r>
          </a:p>
          <a:p>
            <a:pPr>
              <a:buNone/>
            </a:pPr>
            <a:r>
              <a:rPr lang="en-US" dirty="0" smtClean="0"/>
              <a:t>	}, </a:t>
            </a:r>
          </a:p>
          <a:p>
            <a:pPr>
              <a:buNone/>
            </a:pPr>
            <a:r>
              <a:rPr lang="en-US" dirty="0" smtClean="0"/>
              <a:t>	 "dependencies": {    </a:t>
            </a:r>
          </a:p>
          <a:p>
            <a:pPr>
              <a:buNone/>
            </a:pPr>
            <a:r>
              <a:rPr lang="en-US" dirty="0" smtClean="0"/>
              <a:t>		"express": "^4.13.3"  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JS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Node.js module system, each file is treated as a separate module.</a:t>
            </a:r>
          </a:p>
          <a:p>
            <a:pPr lvl="1">
              <a:buNone/>
            </a:pPr>
            <a:r>
              <a:rPr lang="en-US" sz="1800" dirty="0" smtClean="0"/>
              <a:t>App.js </a:t>
            </a:r>
            <a:r>
              <a:rPr lang="en-US" sz="1800" dirty="0" smtClean="0">
                <a:sym typeface="Wingdings" pitchFamily="2" charset="2"/>
              </a:rPr>
              <a:t></a:t>
            </a:r>
            <a:endParaRPr lang="en-US" sz="1800" dirty="0" smtClean="0"/>
          </a:p>
          <a:p>
            <a:pPr lvl="1">
              <a:buNone/>
            </a:pPr>
            <a:r>
              <a:rPr lang="en-US" sz="1800" dirty="0" smtClean="0"/>
              <a:t>const circle = require('./circle.js'); </a:t>
            </a:r>
          </a:p>
          <a:p>
            <a:pPr lvl="1">
              <a:buNone/>
            </a:pPr>
            <a:r>
              <a:rPr lang="en-US" sz="1800" dirty="0" smtClean="0"/>
              <a:t>console.log(`The area of a circle of radius 4 is ${</a:t>
            </a:r>
            <a:r>
              <a:rPr lang="en-US" sz="1800" dirty="0" err="1" smtClean="0"/>
              <a:t>circle.area</a:t>
            </a:r>
            <a:r>
              <a:rPr lang="en-US" sz="1800" dirty="0" smtClean="0"/>
              <a:t>(4)}`);</a:t>
            </a:r>
          </a:p>
          <a:p>
            <a:pPr lvl="1">
              <a:buNone/>
            </a:pPr>
            <a:endParaRPr lang="en-US" sz="1800" dirty="0" smtClean="0"/>
          </a:p>
          <a:p>
            <a:pPr lvl="1">
              <a:buNone/>
            </a:pPr>
            <a:r>
              <a:rPr lang="en-US" sz="1800" dirty="0" smtClean="0"/>
              <a:t>myMath.js </a:t>
            </a:r>
            <a:r>
              <a:rPr lang="en-US" sz="1800" dirty="0" smtClean="0">
                <a:sym typeface="Wingdings" pitchFamily="2" charset="2"/>
              </a:rPr>
              <a:t></a:t>
            </a:r>
            <a:endParaRPr lang="en-US" sz="1800" dirty="0" smtClean="0"/>
          </a:p>
          <a:p>
            <a:pPr lvl="1">
              <a:buNone/>
            </a:pPr>
            <a:r>
              <a:rPr lang="pt-BR" sz="1800" dirty="0" smtClean="0"/>
              <a:t>const { PI } = Math; </a:t>
            </a:r>
          </a:p>
          <a:p>
            <a:pPr lvl="1">
              <a:buNone/>
            </a:pPr>
            <a:r>
              <a:rPr lang="pt-BR" sz="1800" dirty="0" smtClean="0"/>
              <a:t>exports.area = (r) =&gt; PI * r ** 2; </a:t>
            </a:r>
          </a:p>
          <a:p>
            <a:pPr lvl="1">
              <a:buNone/>
            </a:pPr>
            <a:r>
              <a:rPr lang="pt-BR" sz="1800" dirty="0" smtClean="0"/>
              <a:t>exports.circumference = (r) =&gt; 2 * PI * r;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Node.js Module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Node.js includes three types of modules: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 smtClean="0"/>
              <a:t>Core Modules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 smtClean="0"/>
              <a:t>Local Modules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 smtClean="0"/>
              <a:t>Third Party Modules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core modules are compiled into its binary distribution and load automatically when Node.js process starts. </a:t>
            </a:r>
          </a:p>
          <a:p>
            <a:r>
              <a:rPr lang="en-US" dirty="0" smtClean="0"/>
              <a:t>To use them in your application, you need to import first in your application.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Modules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2590800"/>
            <a:ext cx="7638969" cy="304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modules are modules created locally in your Node.js application.</a:t>
            </a:r>
          </a:p>
          <a:p>
            <a:r>
              <a:rPr lang="en-US" dirty="0" smtClean="0"/>
              <a:t>Normally, different functionalities of your application in separate files and folders.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 : You can also package it and distribute it via NPM, so that Node.js community can use it.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our plan?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</a:t>
            </a:r>
          </a:p>
          <a:p>
            <a:r>
              <a:rPr lang="en-US" dirty="0" smtClean="0"/>
              <a:t>Node JS</a:t>
            </a:r>
          </a:p>
          <a:p>
            <a:r>
              <a:rPr lang="en-US" dirty="0" smtClean="0"/>
              <a:t>Express JS</a:t>
            </a:r>
          </a:p>
          <a:p>
            <a:r>
              <a:rPr lang="en-US" dirty="0" smtClean="0"/>
              <a:t>Mongo DB</a:t>
            </a:r>
          </a:p>
          <a:p>
            <a:r>
              <a:rPr lang="en-US" dirty="0" smtClean="0"/>
              <a:t>Angular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Party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Third party modules are modules which are exposed publically on NPM.</a:t>
            </a:r>
          </a:p>
          <a:p>
            <a:r>
              <a:rPr lang="en-US" dirty="0" smtClean="0"/>
              <a:t>Normally, we require them in our project and perform what we wish to do.</a:t>
            </a:r>
          </a:p>
          <a:p>
            <a:endParaRPr lang="en-US" dirty="0" smtClean="0"/>
          </a:p>
          <a:p>
            <a:r>
              <a:rPr lang="en-US" dirty="0" err="1" smtClean="0"/>
              <a:t>i.e</a:t>
            </a:r>
            <a:r>
              <a:rPr lang="en-US" dirty="0" smtClean="0"/>
              <a:t>, mongo db management.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const mongoose </a:t>
            </a:r>
            <a:r>
              <a:rPr lang="en-US" b="1" dirty="0" smtClean="0"/>
              <a:t>=</a:t>
            </a:r>
            <a:r>
              <a:rPr lang="en-US" dirty="0" smtClean="0"/>
              <a:t> require('mongoose');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://www.npmjs.com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Practice… Read data from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const </a:t>
            </a:r>
            <a:r>
              <a:rPr lang="en-US" dirty="0" err="1" smtClean="0"/>
              <a:t>fs</a:t>
            </a:r>
            <a:r>
              <a:rPr lang="en-US" dirty="0" smtClean="0"/>
              <a:t> = require(“</a:t>
            </a:r>
            <a:r>
              <a:rPr lang="en-US" dirty="0" err="1" smtClean="0"/>
              <a:t>fs</a:t>
            </a:r>
            <a:r>
              <a:rPr lang="en-US" dirty="0" smtClean="0"/>
              <a:t>”)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fs.readFile</a:t>
            </a:r>
            <a:r>
              <a:rPr lang="en-US" dirty="0" smtClean="0"/>
              <a:t>(‘./data.txt’,’utf8’,(</a:t>
            </a:r>
            <a:r>
              <a:rPr lang="en-US" dirty="0" err="1" smtClean="0"/>
              <a:t>err,data</a:t>
            </a:r>
            <a:r>
              <a:rPr lang="en-US" dirty="0" smtClean="0"/>
              <a:t>) =&gt; {</a:t>
            </a:r>
          </a:p>
          <a:p>
            <a:pPr>
              <a:buNone/>
            </a:pPr>
            <a:r>
              <a:rPr lang="en-US" dirty="0" smtClean="0"/>
              <a:t>	if(err){</a:t>
            </a:r>
          </a:p>
          <a:p>
            <a:pPr>
              <a:buNone/>
            </a:pPr>
            <a:r>
              <a:rPr lang="en-US" dirty="0" smtClean="0"/>
              <a:t>		return </a:t>
            </a:r>
            <a:r>
              <a:rPr lang="en-US" dirty="0" err="1" smtClean="0"/>
              <a:t>console.error</a:t>
            </a:r>
            <a:r>
              <a:rPr lang="en-US" dirty="0" smtClean="0"/>
              <a:t>(err);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HTML from file to page.</a:t>
            </a:r>
          </a:p>
          <a:p>
            <a:endParaRPr lang="en-US" dirty="0" smtClean="0"/>
          </a:p>
          <a:p>
            <a:r>
              <a:rPr lang="en-US" dirty="0" smtClean="0"/>
              <a:t>Hints : </a:t>
            </a:r>
            <a:r>
              <a:rPr lang="en-US" dirty="0" smtClean="0"/>
              <a:t>Use </a:t>
            </a:r>
            <a:r>
              <a:rPr lang="en-US" dirty="0" smtClean="0"/>
              <a:t>HTTP and FS modules in code.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Practice… Write data from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const </a:t>
            </a:r>
            <a:r>
              <a:rPr lang="en-US" dirty="0" err="1" smtClean="0"/>
              <a:t>fs</a:t>
            </a:r>
            <a:r>
              <a:rPr lang="en-US" dirty="0" smtClean="0"/>
              <a:t> = require(“</a:t>
            </a:r>
            <a:r>
              <a:rPr lang="en-US" dirty="0" err="1" smtClean="0"/>
              <a:t>fs</a:t>
            </a:r>
            <a:r>
              <a:rPr lang="en-US" dirty="0" smtClean="0"/>
              <a:t>”)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fs.writeFile</a:t>
            </a:r>
            <a:r>
              <a:rPr lang="en-US" dirty="0" smtClean="0"/>
              <a:t>(‘./</a:t>
            </a:r>
            <a:r>
              <a:rPr lang="en-US" dirty="0" err="1" smtClean="0"/>
              <a:t>data.txt’,’This</a:t>
            </a:r>
            <a:r>
              <a:rPr lang="en-US" dirty="0" smtClean="0"/>
              <a:t> is a message from Node JS’,’utf8’,(</a:t>
            </a:r>
            <a:r>
              <a:rPr lang="en-US" dirty="0" err="1" smtClean="0"/>
              <a:t>err,data</a:t>
            </a:r>
            <a:r>
              <a:rPr lang="en-US" dirty="0" smtClean="0"/>
              <a:t>) =&gt; {</a:t>
            </a:r>
          </a:p>
          <a:p>
            <a:pPr>
              <a:buNone/>
            </a:pPr>
            <a:r>
              <a:rPr lang="en-US" dirty="0" smtClean="0"/>
              <a:t>	if(err){</a:t>
            </a:r>
          </a:p>
          <a:p>
            <a:pPr>
              <a:buNone/>
            </a:pPr>
            <a:r>
              <a:rPr lang="en-US" dirty="0" smtClean="0"/>
              <a:t>		return </a:t>
            </a:r>
            <a:r>
              <a:rPr lang="en-US" dirty="0" err="1" smtClean="0"/>
              <a:t>console.error</a:t>
            </a:r>
            <a:r>
              <a:rPr lang="en-US" dirty="0" smtClean="0"/>
              <a:t>(err);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which convert CSV file content into JSON data.</a:t>
            </a:r>
          </a:p>
          <a:p>
            <a:endParaRPr lang="en-US" dirty="0" smtClean="0"/>
          </a:p>
          <a:p>
            <a:r>
              <a:rPr lang="en-US" dirty="0" smtClean="0"/>
              <a:t>Write a program which accept </a:t>
            </a:r>
            <a:r>
              <a:rPr lang="en-US" dirty="0" err="1" smtClean="0"/>
              <a:t>cityname</a:t>
            </a:r>
            <a:r>
              <a:rPr lang="en-US" dirty="0" smtClean="0"/>
              <a:t> in command line argument and return with message after find the city name on https://www.foodpanda.com.</a:t>
            </a:r>
          </a:p>
          <a:p>
            <a:pPr lvl="1">
              <a:buNone/>
            </a:pPr>
            <a:r>
              <a:rPr lang="en-US" dirty="0" smtClean="0"/>
              <a:t>Output: “</a:t>
            </a:r>
            <a:r>
              <a:rPr lang="en-US" dirty="0" err="1" smtClean="0"/>
              <a:t>Foodpanda</a:t>
            </a:r>
            <a:r>
              <a:rPr lang="en-US" dirty="0" smtClean="0"/>
              <a:t> is delivery in &lt;</a:t>
            </a:r>
            <a:r>
              <a:rPr lang="en-US" dirty="0" err="1" smtClean="0"/>
              <a:t>cityname</a:t>
            </a:r>
            <a:r>
              <a:rPr lang="en-US" dirty="0" smtClean="0"/>
              <a:t>&gt;”.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: Node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Getting started with Node.js</a:t>
            </a:r>
          </a:p>
          <a:p>
            <a:pPr lvl="0"/>
            <a:r>
              <a:rPr lang="en-US" dirty="0" smtClean="0"/>
              <a:t>Node Package Manager</a:t>
            </a:r>
          </a:p>
          <a:p>
            <a:pPr lvl="0"/>
            <a:r>
              <a:rPr lang="en-US" dirty="0" smtClean="0"/>
              <a:t>Modules</a:t>
            </a:r>
          </a:p>
          <a:p>
            <a:pPr lvl="0"/>
            <a:r>
              <a:rPr lang="en-US" dirty="0" smtClean="0"/>
              <a:t>Asynchronous Programming</a:t>
            </a:r>
          </a:p>
          <a:p>
            <a:pPr lvl="0"/>
            <a:r>
              <a:rPr lang="en-US" dirty="0" smtClean="0"/>
              <a:t>Callbacks</a:t>
            </a:r>
          </a:p>
          <a:p>
            <a:pPr lvl="0"/>
            <a:r>
              <a:rPr lang="en-US" dirty="0" smtClean="0"/>
              <a:t>Events and Event Loop</a:t>
            </a:r>
          </a:p>
          <a:p>
            <a:pPr lvl="0"/>
            <a:r>
              <a:rPr lang="en-US" dirty="0" smtClean="0"/>
              <a:t>Streams and Buffers</a:t>
            </a:r>
          </a:p>
          <a:p>
            <a:pPr lvl="0"/>
            <a:r>
              <a:rPr lang="en-US" dirty="0" smtClean="0"/>
              <a:t>Connecting Node.js to Database</a:t>
            </a:r>
          </a:p>
          <a:p>
            <a:pPr lvl="0"/>
            <a:r>
              <a:rPr lang="en-US" dirty="0" smtClean="0"/>
              <a:t>Web Sockets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Getting started with Node.js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Node JS</a:t>
            </a:r>
          </a:p>
          <a:p>
            <a:r>
              <a:rPr lang="en-US" dirty="0" smtClean="0"/>
              <a:t>What is Node JS</a:t>
            </a:r>
          </a:p>
          <a:p>
            <a:r>
              <a:rPr lang="en-US" dirty="0" smtClean="0"/>
              <a:t>What is unique about Node JS</a:t>
            </a:r>
          </a:p>
          <a:p>
            <a:r>
              <a:rPr lang="en-US" dirty="0" smtClean="0"/>
              <a:t>Blocking </a:t>
            </a:r>
            <a:r>
              <a:rPr lang="en-US" dirty="0" err="1" smtClean="0"/>
              <a:t>vs</a:t>
            </a:r>
            <a:r>
              <a:rPr lang="en-US" dirty="0" smtClean="0"/>
              <a:t> Non-Blocking</a:t>
            </a:r>
          </a:p>
          <a:p>
            <a:r>
              <a:rPr lang="en-US" dirty="0" smtClean="0"/>
              <a:t>Success Stories</a:t>
            </a:r>
          </a:p>
          <a:p>
            <a:r>
              <a:rPr lang="en-US" dirty="0" smtClean="0"/>
              <a:t>When to use it.</a:t>
            </a:r>
          </a:p>
          <a:p>
            <a:r>
              <a:rPr lang="en-US" dirty="0" smtClean="0"/>
              <a:t>Node JS for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Node 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“Node's goal is to provide an easy way to build scalable programs”</a:t>
            </a:r>
          </a:p>
          <a:p>
            <a:pPr lvl="1">
              <a:spcBef>
                <a:spcPct val="20000"/>
              </a:spcBef>
            </a:pPr>
            <a:r>
              <a:rPr lang="en-US" altLang="en-US" dirty="0" smtClean="0"/>
              <a:t>Non Blocking I/O</a:t>
            </a:r>
          </a:p>
          <a:p>
            <a:pPr lvl="1">
              <a:spcBef>
                <a:spcPct val="20000"/>
              </a:spcBef>
            </a:pPr>
            <a:r>
              <a:rPr lang="en-US" altLang="en-US" dirty="0" smtClean="0"/>
              <a:t>V8 </a:t>
            </a:r>
            <a:r>
              <a:rPr lang="en-US" altLang="en-US" dirty="0" err="1" smtClean="0"/>
              <a:t>Javascript</a:t>
            </a:r>
            <a:r>
              <a:rPr lang="en-US" altLang="en-US" dirty="0" smtClean="0"/>
              <a:t> Engine</a:t>
            </a:r>
          </a:p>
          <a:p>
            <a:pPr lvl="1">
              <a:spcBef>
                <a:spcPct val="20000"/>
              </a:spcBef>
            </a:pPr>
            <a:r>
              <a:rPr lang="en-US" altLang="en-US" dirty="0" smtClean="0"/>
              <a:t>Single Thread with Event Loop</a:t>
            </a:r>
          </a:p>
          <a:p>
            <a:pPr lvl="1">
              <a:spcBef>
                <a:spcPct val="20000"/>
              </a:spcBef>
            </a:pPr>
            <a:r>
              <a:rPr lang="en-US" altLang="en-US" dirty="0" smtClean="0"/>
              <a:t>40,025 modules</a:t>
            </a:r>
          </a:p>
          <a:p>
            <a:pPr lvl="1">
              <a:spcBef>
                <a:spcPct val="20000"/>
              </a:spcBef>
            </a:pPr>
            <a:r>
              <a:rPr lang="en-US" altLang="en-US" dirty="0" smtClean="0"/>
              <a:t>Windows, Linux, Mac</a:t>
            </a:r>
          </a:p>
          <a:p>
            <a:pPr lvl="1">
              <a:spcBef>
                <a:spcPct val="20000"/>
              </a:spcBef>
            </a:pPr>
            <a:r>
              <a:rPr lang="en-US" altLang="en-US" dirty="0" smtClean="0"/>
              <a:t>1 Language for Frontend and Backend</a:t>
            </a:r>
          </a:p>
          <a:p>
            <a:pPr lvl="1">
              <a:spcBef>
                <a:spcPct val="20000"/>
              </a:spcBef>
            </a:pPr>
            <a:r>
              <a:rPr lang="en-US" altLang="en-US" dirty="0" smtClean="0"/>
              <a:t>Active community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Node 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dirty="0" smtClean="0"/>
              <a:t>Asynchronous i/o framework</a:t>
            </a:r>
          </a:p>
          <a:p>
            <a:r>
              <a:rPr lang="en-IN" altLang="en-US" dirty="0" smtClean="0"/>
              <a:t>Core in </a:t>
            </a:r>
            <a:r>
              <a:rPr lang="en-IN" altLang="en-US" dirty="0" err="1" smtClean="0"/>
              <a:t>c++</a:t>
            </a:r>
            <a:r>
              <a:rPr lang="en-IN" altLang="en-US" dirty="0" smtClean="0"/>
              <a:t> on top of v8</a:t>
            </a:r>
          </a:p>
          <a:p>
            <a:r>
              <a:rPr lang="en-IN" altLang="en-US" dirty="0" smtClean="0"/>
              <a:t>Rest of it in </a:t>
            </a:r>
            <a:r>
              <a:rPr lang="en-IN" altLang="en-US" dirty="0" err="1" smtClean="0"/>
              <a:t>javascript</a:t>
            </a:r>
            <a:endParaRPr lang="en-IN" altLang="en-US" dirty="0" smtClean="0"/>
          </a:p>
          <a:p>
            <a:r>
              <a:rPr lang="en-IN" altLang="en-US" dirty="0" smtClean="0"/>
              <a:t>Can handle thousands of  Concurrent connections with Minimal overhead (</a:t>
            </a:r>
            <a:r>
              <a:rPr lang="en-IN" altLang="en-US" dirty="0" err="1" smtClean="0"/>
              <a:t>cpu</a:t>
            </a:r>
            <a:r>
              <a:rPr lang="en-IN" altLang="en-US" dirty="0" smtClean="0"/>
              <a:t>/memory) on a single process</a:t>
            </a:r>
          </a:p>
          <a:p>
            <a:r>
              <a:rPr lang="en-US" altLang="en-US" dirty="0" smtClean="0"/>
              <a:t>It’s NOT a web framework, and it’s also NOT a language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unique about Node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3050" indent="-273050" algn="just">
              <a:buFont typeface="Calibri" pitchFamily="34" charset="0"/>
              <a:buAutoNum type="arabicPeriod"/>
            </a:pPr>
            <a:r>
              <a:rPr lang="en-US" altLang="en-US" sz="1600" dirty="0" smtClean="0">
                <a:latin typeface="Verdana" pitchFamily="34" charset="0"/>
              </a:rPr>
              <a:t>JavaScript on server-side thus making communication between client and server will happen in same language</a:t>
            </a:r>
          </a:p>
          <a:p>
            <a:pPr marL="273050" indent="-273050" algn="just">
              <a:buFontTx/>
              <a:buAutoNum type="arabicPeriod"/>
            </a:pPr>
            <a:r>
              <a:rPr lang="en-US" altLang="en-US" sz="1600" dirty="0" smtClean="0">
                <a:latin typeface="Verdana" pitchFamily="34" charset="0"/>
              </a:rPr>
              <a:t>Servers normally thread based but Node.JS is “Event” based. Node.JS serves each request in a </a:t>
            </a:r>
            <a:r>
              <a:rPr lang="en-US" altLang="en-US" sz="1600" dirty="0" err="1" smtClean="0">
                <a:latin typeface="Verdana" pitchFamily="34" charset="0"/>
              </a:rPr>
              <a:t>Evented</a:t>
            </a:r>
            <a:r>
              <a:rPr lang="en-US" altLang="en-US" sz="1600" dirty="0" smtClean="0">
                <a:latin typeface="Verdana" pitchFamily="34" charset="0"/>
              </a:rPr>
              <a:t> loop that can handle simultaneous requests.</a:t>
            </a:r>
          </a:p>
          <a:p>
            <a:endParaRPr lang="en-US" sz="1600" dirty="0"/>
          </a:p>
        </p:txBody>
      </p:sp>
      <p:pic>
        <p:nvPicPr>
          <p:cNvPr id="4" name="Picture 4" descr="C:\Grewe\Classes\CS6320\Mat\NodeJS\NodeJS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763963"/>
            <a:ext cx="7315200" cy="263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Blocking </a:t>
            </a:r>
            <a:r>
              <a:rPr lang="en-US" dirty="0" err="1" smtClean="0"/>
              <a:t>vs</a:t>
            </a:r>
            <a:r>
              <a:rPr lang="en-US" dirty="0" smtClean="0"/>
              <a:t> Non-Blocking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dirty="0" smtClean="0"/>
              <a:t>Example :: Read data from file and show data</a:t>
            </a:r>
          </a:p>
          <a:p>
            <a:endParaRPr lang="en-US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3124200"/>
            <a:ext cx="9088437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5479</TotalTime>
  <Words>827</Words>
  <Application>Microsoft Office PowerPoint</Application>
  <PresentationFormat>On-screen Show (4:3)</PresentationFormat>
  <Paragraphs>239</Paragraphs>
  <Slides>35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Urban</vt:lpstr>
      <vt:lpstr>MEAN Stack Workshop</vt:lpstr>
      <vt:lpstr>ANAND KUMAR </vt:lpstr>
      <vt:lpstr>What is our plan?</vt:lpstr>
      <vt:lpstr>Outline : Node JS</vt:lpstr>
      <vt:lpstr>Getting started with Node.js</vt:lpstr>
      <vt:lpstr>Why Node JS?</vt:lpstr>
      <vt:lpstr>What is Node JS?</vt:lpstr>
      <vt:lpstr>What is unique about Node JS</vt:lpstr>
      <vt:lpstr>Blocking vs Non-Blocking</vt:lpstr>
      <vt:lpstr>Blocking…</vt:lpstr>
      <vt:lpstr>Non – Blocking..</vt:lpstr>
      <vt:lpstr>Success Storeis…</vt:lpstr>
      <vt:lpstr>When to use it?</vt:lpstr>
      <vt:lpstr>Node JS for</vt:lpstr>
      <vt:lpstr>Installation and usages</vt:lpstr>
      <vt:lpstr>My First Program</vt:lpstr>
      <vt:lpstr>My First Program (Extended..)</vt:lpstr>
      <vt:lpstr>Another Example.. Load HTML</vt:lpstr>
      <vt:lpstr>Another Example.. Load multiple HTML pages on different URL’s</vt:lpstr>
      <vt:lpstr>Query Parameter Example..</vt:lpstr>
      <vt:lpstr>Assignment…</vt:lpstr>
      <vt:lpstr>Slide 22</vt:lpstr>
      <vt:lpstr>Node Package Manager</vt:lpstr>
      <vt:lpstr>package.json</vt:lpstr>
      <vt:lpstr>Node JS Modules</vt:lpstr>
      <vt:lpstr>Node.js Module Types</vt:lpstr>
      <vt:lpstr>Core Modules</vt:lpstr>
      <vt:lpstr>Core Modules</vt:lpstr>
      <vt:lpstr>Local Modules</vt:lpstr>
      <vt:lpstr>Third Party Modules</vt:lpstr>
      <vt:lpstr>Visit…..</vt:lpstr>
      <vt:lpstr>Practice… Read data from file</vt:lpstr>
      <vt:lpstr>Assignment…</vt:lpstr>
      <vt:lpstr>Practice… Write data from file</vt:lpstr>
      <vt:lpstr>Assignment…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MEAN Stack Workshop</dc:title>
  <dc:creator>Anand Kumar</dc:creator>
  <cp:lastModifiedBy>Anand Kumar</cp:lastModifiedBy>
  <cp:revision>271</cp:revision>
  <dcterms:created xsi:type="dcterms:W3CDTF">2019-11-17T17:57:52Z</dcterms:created>
  <dcterms:modified xsi:type="dcterms:W3CDTF">2019-12-05T07:00:31Z</dcterms:modified>
</cp:coreProperties>
</file>