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63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A658C-699F-429F-B491-F3D1EBDB31A4}" v="273" dt="2025-02-25T18:43:5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k Analyzer" userId="abc1f92db10f125b" providerId="LiveId" clId="{653A658C-699F-429F-B491-F3D1EBDB31A4}"/>
    <pc:docChg chg="undo redo custSel addSld delSld modSld">
      <pc:chgData name="Mock Analyzer" userId="abc1f92db10f125b" providerId="LiveId" clId="{653A658C-699F-429F-B491-F3D1EBDB31A4}" dt="2025-02-25T18:43:52.933" v="529" actId="20577"/>
      <pc:docMkLst>
        <pc:docMk/>
      </pc:docMkLst>
      <pc:sldChg chg="modSp mod">
        <pc:chgData name="Mock Analyzer" userId="abc1f92db10f125b" providerId="LiveId" clId="{653A658C-699F-429F-B491-F3D1EBDB31A4}" dt="2025-02-25T18:35:40.765" v="263" actId="20577"/>
        <pc:sldMkLst>
          <pc:docMk/>
          <pc:sldMk cId="3210358481" sldId="263"/>
        </pc:sldMkLst>
        <pc:graphicFrameChg chg="mod modGraphic">
          <ac:chgData name="Mock Analyzer" userId="abc1f92db10f125b" providerId="LiveId" clId="{653A658C-699F-429F-B491-F3D1EBDB31A4}" dt="2025-02-25T18:35:40.765" v="263" actId="20577"/>
          <ac:graphicFrameMkLst>
            <pc:docMk/>
            <pc:sldMk cId="3210358481" sldId="263"/>
            <ac:graphicFrameMk id="3" creationId="{677AB4F6-DF62-0E80-8702-96348E986D4A}"/>
          </ac:graphicFrameMkLst>
        </pc:graphicFrameChg>
      </pc:sldChg>
      <pc:sldChg chg="addSp delSp modSp mod">
        <pc:chgData name="Mock Analyzer" userId="abc1f92db10f125b" providerId="LiveId" clId="{653A658C-699F-429F-B491-F3D1EBDB31A4}" dt="2025-02-25T18:43:52.933" v="529" actId="20577"/>
        <pc:sldMkLst>
          <pc:docMk/>
          <pc:sldMk cId="614882681" sldId="2146847055"/>
        </pc:sldMkLst>
        <pc:spChg chg="del">
          <ac:chgData name="Mock Analyzer" userId="abc1f92db10f125b" providerId="LiveId" clId="{653A658C-699F-429F-B491-F3D1EBDB31A4}" dt="2025-02-25T18:40:56.190" v="296" actId="478"/>
          <ac:spMkLst>
            <pc:docMk/>
            <pc:sldMk cId="614882681" sldId="2146847055"/>
            <ac:spMk id="3" creationId="{A6638FD1-D00E-E75B-705C-564F06D93D7B}"/>
          </ac:spMkLst>
        </pc:spChg>
        <pc:spChg chg="add del">
          <ac:chgData name="Mock Analyzer" userId="abc1f92db10f125b" providerId="LiveId" clId="{653A658C-699F-429F-B491-F3D1EBDB31A4}" dt="2025-02-25T18:40:52.620" v="295" actId="478"/>
          <ac:spMkLst>
            <pc:docMk/>
            <pc:sldMk cId="614882681" sldId="2146847055"/>
            <ac:spMk id="5" creationId="{3F968F13-9AC4-7120-7ACD-9F752C767D5D}"/>
          </ac:spMkLst>
        </pc:spChg>
        <pc:graphicFrameChg chg="add mod">
          <ac:chgData name="Mock Analyzer" userId="abc1f92db10f125b" providerId="LiveId" clId="{653A658C-699F-429F-B491-F3D1EBDB31A4}" dt="2025-02-25T18:43:52.933" v="529" actId="20577"/>
          <ac:graphicFrameMkLst>
            <pc:docMk/>
            <pc:sldMk cId="614882681" sldId="2146847055"/>
            <ac:graphicFrameMk id="2" creationId="{7D375CB4-3745-CF68-97CC-69602E5ACFA9}"/>
          </ac:graphicFrameMkLst>
        </pc:graphicFrameChg>
      </pc:sldChg>
      <pc:sldChg chg="modSp del mod">
        <pc:chgData name="Mock Analyzer" userId="abc1f92db10f125b" providerId="LiveId" clId="{653A658C-699F-429F-B491-F3D1EBDB31A4}" dt="2025-02-25T16:03:08.411" v="7" actId="47"/>
        <pc:sldMkLst>
          <pc:docMk/>
          <pc:sldMk cId="3819043843" sldId="2146847057"/>
        </pc:sldMkLst>
        <pc:spChg chg="mod">
          <ac:chgData name="Mock Analyzer" userId="abc1f92db10f125b" providerId="LiveId" clId="{653A658C-699F-429F-B491-F3D1EBDB31A4}" dt="2025-02-25T16:02:37.519" v="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Mock Analyzer" userId="abc1f92db10f125b" providerId="LiveId" clId="{653A658C-699F-429F-B491-F3D1EBDB31A4}" dt="2025-02-25T18:18:34.874" v="140" actId="1076"/>
        <pc:sldMkLst>
          <pc:docMk/>
          <pc:sldMk cId="2083715239" sldId="2146847060"/>
        </pc:sldMkLst>
        <pc:spChg chg="add del mod">
          <ac:chgData name="Mock Analyzer" userId="abc1f92db10f125b" providerId="LiveId" clId="{653A658C-699F-429F-B491-F3D1EBDB31A4}" dt="2025-02-25T18:13:08.393" v="24" actId="478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Mock Analyzer" userId="abc1f92db10f125b" providerId="LiveId" clId="{653A658C-699F-429F-B491-F3D1EBDB31A4}" dt="2025-02-25T18:12:55.440" v="19"/>
          <ac:spMkLst>
            <pc:docMk/>
            <pc:sldMk cId="2083715239" sldId="2146847060"/>
            <ac:spMk id="4" creationId="{C6480250-82C8-FC84-0301-C1294F80B2E1}"/>
          </ac:spMkLst>
        </pc:spChg>
        <pc:spChg chg="add mod">
          <ac:chgData name="Mock Analyzer" userId="abc1f92db10f125b" providerId="LiveId" clId="{653A658C-699F-429F-B491-F3D1EBDB31A4}" dt="2025-02-25T16:06:38.549" v="14"/>
          <ac:spMkLst>
            <pc:docMk/>
            <pc:sldMk cId="2083715239" sldId="2146847060"/>
            <ac:spMk id="5" creationId="{F951766F-7246-26AD-3E02-918B77215606}"/>
          </ac:spMkLst>
        </pc:spChg>
        <pc:spChg chg="add mod">
          <ac:chgData name="Mock Analyzer" userId="abc1f92db10f125b" providerId="LiveId" clId="{653A658C-699F-429F-B491-F3D1EBDB31A4}" dt="2025-02-25T18:17:36.855" v="77" actId="20577"/>
          <ac:spMkLst>
            <pc:docMk/>
            <pc:sldMk cId="2083715239" sldId="2146847060"/>
            <ac:spMk id="18" creationId="{98C8151B-D0E8-5441-27EA-98EA102EEA6B}"/>
          </ac:spMkLst>
        </pc:spChg>
        <pc:spChg chg="add mod">
          <ac:chgData name="Mock Analyzer" userId="abc1f92db10f125b" providerId="LiveId" clId="{653A658C-699F-429F-B491-F3D1EBDB31A4}" dt="2025-02-25T18:18:27.468" v="139" actId="1076"/>
          <ac:spMkLst>
            <pc:docMk/>
            <pc:sldMk cId="2083715239" sldId="2146847060"/>
            <ac:spMk id="21" creationId="{7A4C1BF0-5E3D-F683-5BDC-3C2FA4D6E143}"/>
          </ac:spMkLst>
        </pc:spChg>
        <pc:spChg chg="add mod">
          <ac:chgData name="Mock Analyzer" userId="abc1f92db10f125b" providerId="LiveId" clId="{653A658C-699F-429F-B491-F3D1EBDB31A4}" dt="2025-02-25T18:18:34.874" v="140" actId="1076"/>
          <ac:spMkLst>
            <pc:docMk/>
            <pc:sldMk cId="2083715239" sldId="2146847060"/>
            <ac:spMk id="22" creationId="{150E87F9-911A-ED61-3912-C513585F8E36}"/>
          </ac:spMkLst>
        </pc:spChg>
        <pc:picChg chg="add del mod">
          <ac:chgData name="Mock Analyzer" userId="abc1f92db10f125b" providerId="LiveId" clId="{653A658C-699F-429F-B491-F3D1EBDB31A4}" dt="2025-02-25T18:14:07.030" v="33" actId="478"/>
          <ac:picMkLst>
            <pc:docMk/>
            <pc:sldMk cId="2083715239" sldId="2146847060"/>
            <ac:picMk id="7" creationId="{37C96C6A-CB4D-D0B8-F1A7-703B0A6533F6}"/>
          </ac:picMkLst>
        </pc:picChg>
        <pc:picChg chg="add del mod">
          <ac:chgData name="Mock Analyzer" userId="abc1f92db10f125b" providerId="LiveId" clId="{653A658C-699F-429F-B491-F3D1EBDB31A4}" dt="2025-02-25T18:14:07.030" v="33" actId="478"/>
          <ac:picMkLst>
            <pc:docMk/>
            <pc:sldMk cId="2083715239" sldId="2146847060"/>
            <ac:picMk id="9" creationId="{D83AA70D-923B-FF2B-BDCF-039B96741551}"/>
          </ac:picMkLst>
        </pc:picChg>
        <pc:picChg chg="add del mod">
          <ac:chgData name="Mock Analyzer" userId="abc1f92db10f125b" providerId="LiveId" clId="{653A658C-699F-429F-B491-F3D1EBDB31A4}" dt="2025-02-25T18:14:07.030" v="33" actId="478"/>
          <ac:picMkLst>
            <pc:docMk/>
            <pc:sldMk cId="2083715239" sldId="2146847060"/>
            <ac:picMk id="11" creationId="{BEF41701-6291-D23D-9EEA-99375A1453CA}"/>
          </ac:picMkLst>
        </pc:picChg>
        <pc:picChg chg="add mod">
          <ac:chgData name="Mock Analyzer" userId="abc1f92db10f125b" providerId="LiveId" clId="{653A658C-699F-429F-B491-F3D1EBDB31A4}" dt="2025-02-25T18:16:26.501" v="53" actId="208"/>
          <ac:picMkLst>
            <pc:docMk/>
            <pc:sldMk cId="2083715239" sldId="2146847060"/>
            <ac:picMk id="13" creationId="{79C9E509-82F8-86EC-06DF-0BE83931E083}"/>
          </ac:picMkLst>
        </pc:picChg>
        <pc:picChg chg="add mod">
          <ac:chgData name="Mock Analyzer" userId="abc1f92db10f125b" providerId="LiveId" clId="{653A658C-699F-429F-B491-F3D1EBDB31A4}" dt="2025-02-25T18:16:31.301" v="54" actId="208"/>
          <ac:picMkLst>
            <pc:docMk/>
            <pc:sldMk cId="2083715239" sldId="2146847060"/>
            <ac:picMk id="15" creationId="{BBF7BD6D-996A-3DF3-35F9-4E39B9015937}"/>
          </ac:picMkLst>
        </pc:picChg>
        <pc:picChg chg="add mod">
          <ac:chgData name="Mock Analyzer" userId="abc1f92db10f125b" providerId="LiveId" clId="{653A658C-699F-429F-B491-F3D1EBDB31A4}" dt="2025-02-25T18:16:37.756" v="55" actId="208"/>
          <ac:picMkLst>
            <pc:docMk/>
            <pc:sldMk cId="2083715239" sldId="2146847060"/>
            <ac:picMk id="17" creationId="{C6C7AF26-52D1-A189-DF9B-D058C1ADCED6}"/>
          </ac:picMkLst>
        </pc:picChg>
        <pc:picChg chg="add del">
          <ac:chgData name="Mock Analyzer" userId="abc1f92db10f125b" providerId="LiveId" clId="{653A658C-699F-429F-B491-F3D1EBDB31A4}" dt="2025-02-25T18:17:27.479" v="73" actId="22"/>
          <ac:picMkLst>
            <pc:docMk/>
            <pc:sldMk cId="2083715239" sldId="2146847060"/>
            <ac:picMk id="20" creationId="{FDFBACE0-32A6-F607-CEBB-531C630771F7}"/>
          </ac:picMkLst>
        </pc:picChg>
      </pc:sldChg>
      <pc:sldChg chg="addSp delSp modSp mod">
        <pc:chgData name="Mock Analyzer" userId="abc1f92db10f125b" providerId="LiveId" clId="{653A658C-699F-429F-B491-F3D1EBDB31A4}" dt="2025-02-25T18:39:37.610" v="293" actId="14100"/>
        <pc:sldMkLst>
          <pc:docMk/>
          <pc:sldMk cId="2230664768" sldId="2146847061"/>
        </pc:sldMkLst>
        <pc:spChg chg="add del mod">
          <ac:chgData name="Mock Analyzer" userId="abc1f92db10f125b" providerId="LiveId" clId="{653A658C-699F-429F-B491-F3D1EBDB31A4}" dt="2025-02-25T18:39:19.508" v="290" actId="478"/>
          <ac:spMkLst>
            <pc:docMk/>
            <pc:sldMk cId="2230664768" sldId="2146847061"/>
            <ac:spMk id="3" creationId="{51A299DD-46FA-7866-41D8-C1BFCC2F69DD}"/>
          </ac:spMkLst>
        </pc:spChg>
        <pc:spChg chg="add mod">
          <ac:chgData name="Mock Analyzer" userId="abc1f92db10f125b" providerId="LiveId" clId="{653A658C-699F-429F-B491-F3D1EBDB31A4}" dt="2025-02-25T18:39:37.610" v="293" actId="14100"/>
          <ac:spMkLst>
            <pc:docMk/>
            <pc:sldMk cId="2230664768" sldId="2146847061"/>
            <ac:spMk id="5" creationId="{1F979649-0D85-939C-9ACB-73F6EE554D65}"/>
          </ac:spMkLst>
        </pc:spChg>
        <pc:graphicFrameChg chg="add del mod modGraphic">
          <ac:chgData name="Mock Analyzer" userId="abc1f92db10f125b" providerId="LiveId" clId="{653A658C-699F-429F-B491-F3D1EBDB31A4}" dt="2025-02-25T18:38:08.901" v="276" actId="1032"/>
          <ac:graphicFrameMkLst>
            <pc:docMk/>
            <pc:sldMk cId="2230664768" sldId="2146847061"/>
            <ac:graphicFrameMk id="4" creationId="{B62A37F0-BA95-159E-95C2-F39618224882}"/>
          </ac:graphicFrameMkLst>
        </pc:graphicFrameChg>
      </pc:sldChg>
      <pc:sldChg chg="addSp delSp modSp mod">
        <pc:chgData name="Mock Analyzer" userId="abc1f92db10f125b" providerId="LiveId" clId="{653A658C-699F-429F-B491-F3D1EBDB31A4}" dt="2025-02-25T18:24:07.960" v="238" actId="12"/>
        <pc:sldMkLst>
          <pc:docMk/>
          <pc:sldMk cId="4233882376" sldId="2146847062"/>
        </pc:sldMkLst>
        <pc:spChg chg="del mod">
          <ac:chgData name="Mock Analyzer" userId="abc1f92db10f125b" providerId="LiveId" clId="{653A658C-699F-429F-B491-F3D1EBDB31A4}" dt="2025-02-25T18:20:34.548" v="143" actId="478"/>
          <ac:spMkLst>
            <pc:docMk/>
            <pc:sldMk cId="4233882376" sldId="2146847062"/>
            <ac:spMk id="3" creationId="{D4974547-DF1B-77BB-E545-9344EDB9AD3F}"/>
          </ac:spMkLst>
        </pc:spChg>
        <pc:spChg chg="add">
          <ac:chgData name="Mock Analyzer" userId="abc1f92db10f125b" providerId="LiveId" clId="{653A658C-699F-429F-B491-F3D1EBDB31A4}" dt="2025-02-25T18:20:26.843" v="141"/>
          <ac:spMkLst>
            <pc:docMk/>
            <pc:sldMk cId="4233882376" sldId="2146847062"/>
            <ac:spMk id="4" creationId="{DE39946F-2C76-4EA4-8D2E-1A2902010AFE}"/>
          </ac:spMkLst>
        </pc:spChg>
        <pc:spChg chg="add del mod">
          <ac:chgData name="Mock Analyzer" userId="abc1f92db10f125b" providerId="LiveId" clId="{653A658C-699F-429F-B491-F3D1EBDB31A4}" dt="2025-02-25T18:23:35.392" v="235"/>
          <ac:spMkLst>
            <pc:docMk/>
            <pc:sldMk cId="4233882376" sldId="2146847062"/>
            <ac:spMk id="5" creationId="{164201DA-1F62-2759-7E89-38D06C1DAD0B}"/>
          </ac:spMkLst>
        </pc:spChg>
        <pc:spChg chg="add">
          <ac:chgData name="Mock Analyzer" userId="abc1f92db10f125b" providerId="LiveId" clId="{653A658C-699F-429F-B491-F3D1EBDB31A4}" dt="2025-02-25T18:20:48.941" v="149"/>
          <ac:spMkLst>
            <pc:docMk/>
            <pc:sldMk cId="4233882376" sldId="2146847062"/>
            <ac:spMk id="6" creationId="{44C73702-4338-1937-9ACC-3B6746DFCFD8}"/>
          </ac:spMkLst>
        </pc:spChg>
        <pc:spChg chg="add del mod">
          <ac:chgData name="Mock Analyzer" userId="abc1f92db10f125b" providerId="LiveId" clId="{653A658C-699F-429F-B491-F3D1EBDB31A4}" dt="2025-02-25T18:24:07.960" v="238" actId="12"/>
          <ac:spMkLst>
            <pc:docMk/>
            <pc:sldMk cId="4233882376" sldId="2146847062"/>
            <ac:spMk id="7" creationId="{BE5E3917-D10F-1E2B-8602-32319C4E6BCB}"/>
          </ac:spMkLst>
        </pc:spChg>
      </pc:sldChg>
      <pc:sldChg chg="add">
        <pc:chgData name="Mock Analyzer" userId="abc1f92db10f125b" providerId="LiveId" clId="{653A658C-699F-429F-B491-F3D1EBDB31A4}" dt="2025-02-25T16:03:05.815" v="6"/>
        <pc:sldMkLst>
          <pc:docMk/>
          <pc:sldMk cId="627613758" sldId="21468470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A6044-C7B6-44BD-9758-9E780259215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5866B0-8F78-4140-AFFE-E6D26C0DB3BC}">
      <dgm:prSet phldrT="[Text]"/>
      <dgm:spPr/>
      <dgm:t>
        <a:bodyPr/>
        <a:lstStyle/>
        <a:p>
          <a:r>
            <a:rPr lang="en-US" dirty="0"/>
            <a:t>Invisibility</a:t>
          </a:r>
          <a:endParaRPr lang="en-IN" dirty="0"/>
        </a:p>
      </dgm:t>
    </dgm:pt>
    <dgm:pt modelId="{AB1DCBAB-42DC-4DDF-AB57-D9F4330212E1}" type="parTrans" cxnId="{783CAF27-0EA1-41F5-963F-9F253F851B29}">
      <dgm:prSet/>
      <dgm:spPr/>
      <dgm:t>
        <a:bodyPr/>
        <a:lstStyle/>
        <a:p>
          <a:endParaRPr lang="en-IN"/>
        </a:p>
      </dgm:t>
    </dgm:pt>
    <dgm:pt modelId="{B93710A6-7821-427E-BA1D-A2237CDC4B25}" type="sibTrans" cxnId="{783CAF27-0EA1-41F5-963F-9F253F851B29}">
      <dgm:prSet/>
      <dgm:spPr/>
      <dgm:t>
        <a:bodyPr/>
        <a:lstStyle/>
        <a:p>
          <a:endParaRPr lang="en-IN"/>
        </a:p>
      </dgm:t>
    </dgm:pt>
    <dgm:pt modelId="{6E5D5DED-A408-458A-9962-CD8B0F2DD545}">
      <dgm:prSet phldrT="[Text]" phldr="1"/>
      <dgm:spPr/>
      <dgm:t>
        <a:bodyPr/>
        <a:lstStyle/>
        <a:p>
          <a:endParaRPr lang="en-IN" dirty="0"/>
        </a:p>
      </dgm:t>
    </dgm:pt>
    <dgm:pt modelId="{5E9A6B64-554A-4595-A9BD-0C097FF5AAF9}" type="parTrans" cxnId="{834B89A3-6559-45B4-BA53-BB28E3931ED5}">
      <dgm:prSet/>
      <dgm:spPr/>
      <dgm:t>
        <a:bodyPr/>
        <a:lstStyle/>
        <a:p>
          <a:endParaRPr lang="en-IN"/>
        </a:p>
      </dgm:t>
    </dgm:pt>
    <dgm:pt modelId="{3F7E9D46-FCD6-4C16-A7F3-518EB18F287E}" type="sibTrans" cxnId="{834B89A3-6559-45B4-BA53-BB28E3931ED5}">
      <dgm:prSet/>
      <dgm:spPr/>
      <dgm:t>
        <a:bodyPr/>
        <a:lstStyle/>
        <a:p>
          <a:endParaRPr lang="en-IN"/>
        </a:p>
      </dgm:t>
    </dgm:pt>
    <dgm:pt modelId="{3CAEEDF7-4C3C-4E50-B630-537795545D18}">
      <dgm:prSet phldrT="[Text]"/>
      <dgm:spPr/>
      <dgm:t>
        <a:bodyPr/>
        <a:lstStyle/>
        <a:p>
          <a:r>
            <a:rPr lang="en-US" b="1" dirty="0"/>
            <a:t>No one can tell there is hidden data in the image and that can’t be decrypt without a  password.</a:t>
          </a:r>
          <a:endParaRPr lang="en-IN" b="1" dirty="0"/>
        </a:p>
      </dgm:t>
    </dgm:pt>
    <dgm:pt modelId="{A917B8F5-3CC6-4A16-BC84-717046C49F21}" type="parTrans" cxnId="{A74338A5-B8C0-4A6D-9A8B-58DE4FF13217}">
      <dgm:prSet/>
      <dgm:spPr/>
      <dgm:t>
        <a:bodyPr/>
        <a:lstStyle/>
        <a:p>
          <a:endParaRPr lang="en-IN"/>
        </a:p>
      </dgm:t>
    </dgm:pt>
    <dgm:pt modelId="{B392E7CE-1DED-4879-9FC9-51BFC746877F}" type="sibTrans" cxnId="{A74338A5-B8C0-4A6D-9A8B-58DE4FF13217}">
      <dgm:prSet/>
      <dgm:spPr/>
      <dgm:t>
        <a:bodyPr/>
        <a:lstStyle/>
        <a:p>
          <a:endParaRPr lang="en-IN"/>
        </a:p>
      </dgm:t>
    </dgm:pt>
    <dgm:pt modelId="{8B7332B6-A021-4FF1-B710-0A0F66A27416}">
      <dgm:prSet phldrT="[Text]"/>
      <dgm:spPr/>
      <dgm:t>
        <a:bodyPr/>
        <a:lstStyle/>
        <a:p>
          <a:r>
            <a:rPr lang="en-US" dirty="0"/>
            <a:t>No Image Quality Loss</a:t>
          </a:r>
          <a:endParaRPr lang="en-IN" dirty="0"/>
        </a:p>
      </dgm:t>
    </dgm:pt>
    <dgm:pt modelId="{F3274F56-3D22-4273-9ECC-F50BE31548A7}" type="parTrans" cxnId="{60131786-C2C8-4FAD-8A0E-BAAE4CF6C1F5}">
      <dgm:prSet/>
      <dgm:spPr/>
      <dgm:t>
        <a:bodyPr/>
        <a:lstStyle/>
        <a:p>
          <a:endParaRPr lang="en-IN"/>
        </a:p>
      </dgm:t>
    </dgm:pt>
    <dgm:pt modelId="{B4430572-A073-4271-918B-2F43B7F00CA6}" type="sibTrans" cxnId="{60131786-C2C8-4FAD-8A0E-BAAE4CF6C1F5}">
      <dgm:prSet/>
      <dgm:spPr/>
      <dgm:t>
        <a:bodyPr/>
        <a:lstStyle/>
        <a:p>
          <a:endParaRPr lang="en-IN"/>
        </a:p>
      </dgm:t>
    </dgm:pt>
    <dgm:pt modelId="{19E6DEDF-90A9-494E-9FF5-DAD73532B507}">
      <dgm:prSet phldrT="[Text]" phldr="1"/>
      <dgm:spPr/>
      <dgm:t>
        <a:bodyPr/>
        <a:lstStyle/>
        <a:p>
          <a:endParaRPr lang="en-IN" dirty="0"/>
        </a:p>
      </dgm:t>
    </dgm:pt>
    <dgm:pt modelId="{8AD0E400-DBC0-4300-AF43-37D4B7676275}" type="parTrans" cxnId="{AFCA56D7-9BFE-4804-90D8-FF25BE5D3BFF}">
      <dgm:prSet/>
      <dgm:spPr/>
      <dgm:t>
        <a:bodyPr/>
        <a:lstStyle/>
        <a:p>
          <a:endParaRPr lang="en-IN"/>
        </a:p>
      </dgm:t>
    </dgm:pt>
    <dgm:pt modelId="{5D5F1B68-54B4-417F-907B-BB46387FE7E2}" type="sibTrans" cxnId="{AFCA56D7-9BFE-4804-90D8-FF25BE5D3BFF}">
      <dgm:prSet/>
      <dgm:spPr/>
      <dgm:t>
        <a:bodyPr/>
        <a:lstStyle/>
        <a:p>
          <a:endParaRPr lang="en-IN"/>
        </a:p>
      </dgm:t>
    </dgm:pt>
    <dgm:pt modelId="{596A2B6F-659A-4621-9BA5-D396BE912A3D}">
      <dgm:prSet phldrT="[Text]"/>
      <dgm:spPr/>
      <dgm:t>
        <a:bodyPr/>
        <a:lstStyle/>
        <a:p>
          <a:r>
            <a:rPr lang="en-US" b="1" dirty="0"/>
            <a:t>The final image looks like same as the host image even after embedding data.</a:t>
          </a:r>
          <a:endParaRPr lang="en-IN" b="1" dirty="0"/>
        </a:p>
      </dgm:t>
    </dgm:pt>
    <dgm:pt modelId="{9216443E-602A-408E-9C50-D0E9E2C9E028}" type="parTrans" cxnId="{F1C1931A-97BE-4A13-924D-1DF2D12E8C99}">
      <dgm:prSet/>
      <dgm:spPr/>
      <dgm:t>
        <a:bodyPr/>
        <a:lstStyle/>
        <a:p>
          <a:endParaRPr lang="en-IN"/>
        </a:p>
      </dgm:t>
    </dgm:pt>
    <dgm:pt modelId="{54D119DA-7A23-4307-ABD3-7EB32B3E9D6A}" type="sibTrans" cxnId="{F1C1931A-97BE-4A13-924D-1DF2D12E8C99}">
      <dgm:prSet/>
      <dgm:spPr/>
      <dgm:t>
        <a:bodyPr/>
        <a:lstStyle/>
        <a:p>
          <a:endParaRPr lang="en-IN"/>
        </a:p>
      </dgm:t>
    </dgm:pt>
    <dgm:pt modelId="{AC6CE0BB-3EB1-43E6-88CB-F5242E6550C0}">
      <dgm:prSet phldrT="[Text]"/>
      <dgm:spPr/>
      <dgm:t>
        <a:bodyPr/>
        <a:lstStyle/>
        <a:p>
          <a:r>
            <a:rPr lang="en-US" dirty="0"/>
            <a:t>Easy to apply</a:t>
          </a:r>
          <a:endParaRPr lang="en-IN" dirty="0"/>
        </a:p>
      </dgm:t>
    </dgm:pt>
    <dgm:pt modelId="{98129D75-3342-4804-9D43-C1E4CBD8A97A}" type="parTrans" cxnId="{758B5261-D2EF-491A-B953-B1D483EF5308}">
      <dgm:prSet/>
      <dgm:spPr/>
      <dgm:t>
        <a:bodyPr/>
        <a:lstStyle/>
        <a:p>
          <a:endParaRPr lang="en-IN"/>
        </a:p>
      </dgm:t>
    </dgm:pt>
    <dgm:pt modelId="{A7E19B2B-6B2F-4683-B4B2-32B3CFCF4C13}" type="sibTrans" cxnId="{758B5261-D2EF-491A-B953-B1D483EF5308}">
      <dgm:prSet/>
      <dgm:spPr/>
      <dgm:t>
        <a:bodyPr/>
        <a:lstStyle/>
        <a:p>
          <a:endParaRPr lang="en-IN"/>
        </a:p>
      </dgm:t>
    </dgm:pt>
    <dgm:pt modelId="{0605E084-108A-4311-82D2-0136C393C935}">
      <dgm:prSet phldrT="[Text]" phldr="1"/>
      <dgm:spPr/>
      <dgm:t>
        <a:bodyPr/>
        <a:lstStyle/>
        <a:p>
          <a:endParaRPr lang="en-IN" dirty="0"/>
        </a:p>
      </dgm:t>
    </dgm:pt>
    <dgm:pt modelId="{ABBFC870-908A-4573-A33B-72B29DEB607E}" type="parTrans" cxnId="{A8F7703B-7150-498F-811A-3E4342688FEE}">
      <dgm:prSet/>
      <dgm:spPr/>
      <dgm:t>
        <a:bodyPr/>
        <a:lstStyle/>
        <a:p>
          <a:endParaRPr lang="en-IN"/>
        </a:p>
      </dgm:t>
    </dgm:pt>
    <dgm:pt modelId="{85B00508-023E-4424-BF3B-13FD0C6EDE2D}" type="sibTrans" cxnId="{A8F7703B-7150-498F-811A-3E4342688FEE}">
      <dgm:prSet/>
      <dgm:spPr/>
      <dgm:t>
        <a:bodyPr/>
        <a:lstStyle/>
        <a:p>
          <a:endParaRPr lang="en-IN"/>
        </a:p>
      </dgm:t>
    </dgm:pt>
    <dgm:pt modelId="{DA162EF9-AB41-4BEE-A628-9ED74A910582}">
      <dgm:prSet phldrT="[Text]"/>
      <dgm:spPr/>
      <dgm:t>
        <a:bodyPr/>
        <a:lstStyle/>
        <a:p>
          <a:r>
            <a:rPr lang="en-IN" b="1" dirty="0"/>
            <a:t>Easy Graphical UI helps even non-tech users to apply the steganography.</a:t>
          </a:r>
          <a:endParaRPr lang="en-IN" dirty="0"/>
        </a:p>
      </dgm:t>
    </dgm:pt>
    <dgm:pt modelId="{0BE37794-A0CC-4D7E-AB5F-7B54F6171377}" type="parTrans" cxnId="{F37236FA-1BE0-487A-9E15-7B90241BBD7B}">
      <dgm:prSet/>
      <dgm:spPr/>
      <dgm:t>
        <a:bodyPr/>
        <a:lstStyle/>
        <a:p>
          <a:endParaRPr lang="en-IN"/>
        </a:p>
      </dgm:t>
    </dgm:pt>
    <dgm:pt modelId="{6012FE2B-8581-4D7D-82AD-D5A2907D9A2F}" type="sibTrans" cxnId="{F37236FA-1BE0-487A-9E15-7B90241BBD7B}">
      <dgm:prSet/>
      <dgm:spPr/>
      <dgm:t>
        <a:bodyPr/>
        <a:lstStyle/>
        <a:p>
          <a:endParaRPr lang="en-IN"/>
        </a:p>
      </dgm:t>
    </dgm:pt>
    <dgm:pt modelId="{13BD2C48-90F5-47E1-93BC-926EE60FE539}" type="pres">
      <dgm:prSet presAssocID="{757A6044-C7B6-44BD-9758-9E780259215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428BA60-9188-4868-AD71-4D16F9CA0AE4}" type="pres">
      <dgm:prSet presAssocID="{6A5866B0-8F78-4140-AFFE-E6D26C0DB3BC}" presName="composite" presStyleCnt="0"/>
      <dgm:spPr/>
    </dgm:pt>
    <dgm:pt modelId="{3851C8A7-5381-4D9D-B420-CA7B731854E2}" type="pres">
      <dgm:prSet presAssocID="{6A5866B0-8F78-4140-AFFE-E6D26C0DB3B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682AC12-C395-43F8-B620-1E45E9F1C91A}" type="pres">
      <dgm:prSet presAssocID="{6A5866B0-8F78-4140-AFFE-E6D26C0DB3BC}" presName="Parent" presStyleLbl="alignNode1" presStyleIdx="0" presStyleCnt="3" custScaleX="167172">
        <dgm:presLayoutVars>
          <dgm:chMax val="3"/>
          <dgm:chPref val="3"/>
          <dgm:bulletEnabled val="1"/>
        </dgm:presLayoutVars>
      </dgm:prSet>
      <dgm:spPr/>
    </dgm:pt>
    <dgm:pt modelId="{71088883-89F7-4E85-8A86-0100767D8903}" type="pres">
      <dgm:prSet presAssocID="{6A5866B0-8F78-4140-AFFE-E6D26C0DB3BC}" presName="Accent" presStyleLbl="parChTrans1D1" presStyleIdx="0" presStyleCnt="3"/>
      <dgm:spPr/>
    </dgm:pt>
    <dgm:pt modelId="{F6BB439E-7BC2-41C7-B281-D72AF3FC8AF9}" type="pres">
      <dgm:prSet presAssocID="{6A5866B0-8F78-4140-AFFE-E6D26C0DB3B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04922D3-F489-485A-9920-8A0AA293B30E}" type="pres">
      <dgm:prSet presAssocID="{B93710A6-7821-427E-BA1D-A2237CDC4B25}" presName="sibTrans" presStyleCnt="0"/>
      <dgm:spPr/>
    </dgm:pt>
    <dgm:pt modelId="{5C5A74E9-30F7-40AB-B24A-FDB93387EC82}" type="pres">
      <dgm:prSet presAssocID="{8B7332B6-A021-4FF1-B710-0A0F66A27416}" presName="composite" presStyleCnt="0"/>
      <dgm:spPr/>
    </dgm:pt>
    <dgm:pt modelId="{051778F3-E125-4AC8-962F-A29129DCF43E}" type="pres">
      <dgm:prSet presAssocID="{8B7332B6-A021-4FF1-B710-0A0F66A2741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4FCCE49-BA84-48BB-A748-DB3907799A3B}" type="pres">
      <dgm:prSet presAssocID="{8B7332B6-A021-4FF1-B710-0A0F66A27416}" presName="Parent" presStyleLbl="alignNode1" presStyleIdx="1" presStyleCnt="3" custScaleX="160777" custLinFactNeighborX="3986" custLinFactNeighborY="9200">
        <dgm:presLayoutVars>
          <dgm:chMax val="3"/>
          <dgm:chPref val="3"/>
          <dgm:bulletEnabled val="1"/>
        </dgm:presLayoutVars>
      </dgm:prSet>
      <dgm:spPr/>
    </dgm:pt>
    <dgm:pt modelId="{2A8A2D54-0864-411F-A8E7-A538FC00655B}" type="pres">
      <dgm:prSet presAssocID="{8B7332B6-A021-4FF1-B710-0A0F66A27416}" presName="Accent" presStyleLbl="parChTrans1D1" presStyleIdx="1" presStyleCnt="3"/>
      <dgm:spPr/>
    </dgm:pt>
    <dgm:pt modelId="{4878D2CE-71DC-47D6-BFF5-EB490B262485}" type="pres">
      <dgm:prSet presAssocID="{8B7332B6-A021-4FF1-B710-0A0F66A2741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31D67D5-CA47-4CD0-9D42-EFFE2C739D1A}" type="pres">
      <dgm:prSet presAssocID="{B4430572-A073-4271-918B-2F43B7F00CA6}" presName="sibTrans" presStyleCnt="0"/>
      <dgm:spPr/>
    </dgm:pt>
    <dgm:pt modelId="{973C5696-C461-44F7-B51E-B26A7FD02C47}" type="pres">
      <dgm:prSet presAssocID="{AC6CE0BB-3EB1-43E6-88CB-F5242E6550C0}" presName="composite" presStyleCnt="0"/>
      <dgm:spPr/>
    </dgm:pt>
    <dgm:pt modelId="{9207C822-D5FE-4C21-9DD5-A5FF603347EA}" type="pres">
      <dgm:prSet presAssocID="{AC6CE0BB-3EB1-43E6-88CB-F5242E6550C0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8C773FCC-F017-4888-8656-4DD70D460345}" type="pres">
      <dgm:prSet presAssocID="{AC6CE0BB-3EB1-43E6-88CB-F5242E6550C0}" presName="Parent" presStyleLbl="alignNode1" presStyleIdx="2" presStyleCnt="3" custScaleX="155507" custLinFactNeighborX="8370" custLinFactNeighborY="2226">
        <dgm:presLayoutVars>
          <dgm:chMax val="3"/>
          <dgm:chPref val="3"/>
          <dgm:bulletEnabled val="1"/>
        </dgm:presLayoutVars>
      </dgm:prSet>
      <dgm:spPr/>
    </dgm:pt>
    <dgm:pt modelId="{FA796FF6-1043-4889-85B0-59E6284CAEF0}" type="pres">
      <dgm:prSet presAssocID="{AC6CE0BB-3EB1-43E6-88CB-F5242E6550C0}" presName="Accent" presStyleLbl="parChTrans1D1" presStyleIdx="2" presStyleCnt="3"/>
      <dgm:spPr/>
    </dgm:pt>
    <dgm:pt modelId="{F398CFAD-CF2F-43CA-AA4D-9299E7B3AB4C}" type="pres">
      <dgm:prSet presAssocID="{AC6CE0BB-3EB1-43E6-88CB-F5242E6550C0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1C1931A-97BE-4A13-924D-1DF2D12E8C99}" srcId="{8B7332B6-A021-4FF1-B710-0A0F66A27416}" destId="{596A2B6F-659A-4621-9BA5-D396BE912A3D}" srcOrd="1" destOrd="0" parTransId="{9216443E-602A-408E-9C50-D0E9E2C9E028}" sibTransId="{54D119DA-7A23-4307-ABD3-7EB32B3E9D6A}"/>
    <dgm:cxn modelId="{8362481D-FEB7-4B26-B71D-A12967DA2CEF}" type="presOf" srcId="{596A2B6F-659A-4621-9BA5-D396BE912A3D}" destId="{4878D2CE-71DC-47D6-BFF5-EB490B262485}" srcOrd="0" destOrd="0" presId="urn:microsoft.com/office/officeart/2011/layout/TabList"/>
    <dgm:cxn modelId="{783CAF27-0EA1-41F5-963F-9F253F851B29}" srcId="{757A6044-C7B6-44BD-9758-9E7802592156}" destId="{6A5866B0-8F78-4140-AFFE-E6D26C0DB3BC}" srcOrd="0" destOrd="0" parTransId="{AB1DCBAB-42DC-4DDF-AB57-D9F4330212E1}" sibTransId="{B93710A6-7821-427E-BA1D-A2237CDC4B25}"/>
    <dgm:cxn modelId="{12A4012D-54FC-4E50-BC34-9B1D7CA17243}" type="presOf" srcId="{3CAEEDF7-4C3C-4E50-B630-537795545D18}" destId="{F6BB439E-7BC2-41C7-B281-D72AF3FC8AF9}" srcOrd="0" destOrd="0" presId="urn:microsoft.com/office/officeart/2011/layout/TabList"/>
    <dgm:cxn modelId="{9C59C533-BC44-4906-ADF3-9D0BDF48EDCE}" type="presOf" srcId="{AC6CE0BB-3EB1-43E6-88CB-F5242E6550C0}" destId="{8C773FCC-F017-4888-8656-4DD70D460345}" srcOrd="0" destOrd="0" presId="urn:microsoft.com/office/officeart/2011/layout/TabList"/>
    <dgm:cxn modelId="{A8F7703B-7150-498F-811A-3E4342688FEE}" srcId="{AC6CE0BB-3EB1-43E6-88CB-F5242E6550C0}" destId="{0605E084-108A-4311-82D2-0136C393C935}" srcOrd="0" destOrd="0" parTransId="{ABBFC870-908A-4573-A33B-72B29DEB607E}" sibTransId="{85B00508-023E-4424-BF3B-13FD0C6EDE2D}"/>
    <dgm:cxn modelId="{758B5261-D2EF-491A-B953-B1D483EF5308}" srcId="{757A6044-C7B6-44BD-9758-9E7802592156}" destId="{AC6CE0BB-3EB1-43E6-88CB-F5242E6550C0}" srcOrd="2" destOrd="0" parTransId="{98129D75-3342-4804-9D43-C1E4CBD8A97A}" sibTransId="{A7E19B2B-6B2F-4683-B4B2-32B3CFCF4C13}"/>
    <dgm:cxn modelId="{FA55BA54-73B6-4284-902E-6890ABE7B848}" type="presOf" srcId="{6A5866B0-8F78-4140-AFFE-E6D26C0DB3BC}" destId="{B682AC12-C395-43F8-B620-1E45E9F1C91A}" srcOrd="0" destOrd="0" presId="urn:microsoft.com/office/officeart/2011/layout/TabList"/>
    <dgm:cxn modelId="{836DBA76-CDFA-4C80-81FE-DE64C426FB28}" type="presOf" srcId="{757A6044-C7B6-44BD-9758-9E7802592156}" destId="{13BD2C48-90F5-47E1-93BC-926EE60FE539}" srcOrd="0" destOrd="0" presId="urn:microsoft.com/office/officeart/2011/layout/TabList"/>
    <dgm:cxn modelId="{D20E8B85-9F89-43D1-B406-E3F0843BD69C}" type="presOf" srcId="{6E5D5DED-A408-458A-9962-CD8B0F2DD545}" destId="{3851C8A7-5381-4D9D-B420-CA7B731854E2}" srcOrd="0" destOrd="0" presId="urn:microsoft.com/office/officeart/2011/layout/TabList"/>
    <dgm:cxn modelId="{60131786-C2C8-4FAD-8A0E-BAAE4CF6C1F5}" srcId="{757A6044-C7B6-44BD-9758-9E7802592156}" destId="{8B7332B6-A021-4FF1-B710-0A0F66A27416}" srcOrd="1" destOrd="0" parTransId="{F3274F56-3D22-4273-9ECC-F50BE31548A7}" sibTransId="{B4430572-A073-4271-918B-2F43B7F00CA6}"/>
    <dgm:cxn modelId="{94FD1F9B-5C9B-4F18-9194-A324D944F0AE}" type="presOf" srcId="{8B7332B6-A021-4FF1-B710-0A0F66A27416}" destId="{74FCCE49-BA84-48BB-A748-DB3907799A3B}" srcOrd="0" destOrd="0" presId="urn:microsoft.com/office/officeart/2011/layout/TabList"/>
    <dgm:cxn modelId="{763DE69B-E04B-4320-B506-C0DBE0BD27FB}" type="presOf" srcId="{DA162EF9-AB41-4BEE-A628-9ED74A910582}" destId="{F398CFAD-CF2F-43CA-AA4D-9299E7B3AB4C}" srcOrd="0" destOrd="0" presId="urn:microsoft.com/office/officeart/2011/layout/TabList"/>
    <dgm:cxn modelId="{834B89A3-6559-45B4-BA53-BB28E3931ED5}" srcId="{6A5866B0-8F78-4140-AFFE-E6D26C0DB3BC}" destId="{6E5D5DED-A408-458A-9962-CD8B0F2DD545}" srcOrd="0" destOrd="0" parTransId="{5E9A6B64-554A-4595-A9BD-0C097FF5AAF9}" sibTransId="{3F7E9D46-FCD6-4C16-A7F3-518EB18F287E}"/>
    <dgm:cxn modelId="{A74338A5-B8C0-4A6D-9A8B-58DE4FF13217}" srcId="{6A5866B0-8F78-4140-AFFE-E6D26C0DB3BC}" destId="{3CAEEDF7-4C3C-4E50-B630-537795545D18}" srcOrd="1" destOrd="0" parTransId="{A917B8F5-3CC6-4A16-BC84-717046C49F21}" sibTransId="{B392E7CE-1DED-4879-9FC9-51BFC746877F}"/>
    <dgm:cxn modelId="{A8C0B1BF-73A6-4914-B4DB-53DE2A29C5B4}" type="presOf" srcId="{0605E084-108A-4311-82D2-0136C393C935}" destId="{9207C822-D5FE-4C21-9DD5-A5FF603347EA}" srcOrd="0" destOrd="0" presId="urn:microsoft.com/office/officeart/2011/layout/TabList"/>
    <dgm:cxn modelId="{8EB7E1CA-E3C4-432F-BA57-AE133A15F518}" type="presOf" srcId="{19E6DEDF-90A9-494E-9FF5-DAD73532B507}" destId="{051778F3-E125-4AC8-962F-A29129DCF43E}" srcOrd="0" destOrd="0" presId="urn:microsoft.com/office/officeart/2011/layout/TabList"/>
    <dgm:cxn modelId="{AFCA56D7-9BFE-4804-90D8-FF25BE5D3BFF}" srcId="{8B7332B6-A021-4FF1-B710-0A0F66A27416}" destId="{19E6DEDF-90A9-494E-9FF5-DAD73532B507}" srcOrd="0" destOrd="0" parTransId="{8AD0E400-DBC0-4300-AF43-37D4B7676275}" sibTransId="{5D5F1B68-54B4-417F-907B-BB46387FE7E2}"/>
    <dgm:cxn modelId="{F37236FA-1BE0-487A-9E15-7B90241BBD7B}" srcId="{AC6CE0BB-3EB1-43E6-88CB-F5242E6550C0}" destId="{DA162EF9-AB41-4BEE-A628-9ED74A910582}" srcOrd="1" destOrd="0" parTransId="{0BE37794-A0CC-4D7E-AB5F-7B54F6171377}" sibTransId="{6012FE2B-8581-4D7D-82AD-D5A2907D9A2F}"/>
    <dgm:cxn modelId="{31137569-4EB5-4A6D-A924-F5FCEB5EDAC5}" type="presParOf" srcId="{13BD2C48-90F5-47E1-93BC-926EE60FE539}" destId="{4428BA60-9188-4868-AD71-4D16F9CA0AE4}" srcOrd="0" destOrd="0" presId="urn:microsoft.com/office/officeart/2011/layout/TabList"/>
    <dgm:cxn modelId="{D1272051-DBF2-4A9F-BCFE-6C0C14EEA8FC}" type="presParOf" srcId="{4428BA60-9188-4868-AD71-4D16F9CA0AE4}" destId="{3851C8A7-5381-4D9D-B420-CA7B731854E2}" srcOrd="0" destOrd="0" presId="urn:microsoft.com/office/officeart/2011/layout/TabList"/>
    <dgm:cxn modelId="{6CF80CA4-1E61-42F9-9EB7-76B8C2A4E69F}" type="presParOf" srcId="{4428BA60-9188-4868-AD71-4D16F9CA0AE4}" destId="{B682AC12-C395-43F8-B620-1E45E9F1C91A}" srcOrd="1" destOrd="0" presId="urn:microsoft.com/office/officeart/2011/layout/TabList"/>
    <dgm:cxn modelId="{5A2B7710-2CC6-4380-BBC0-207CBDA31FC1}" type="presParOf" srcId="{4428BA60-9188-4868-AD71-4D16F9CA0AE4}" destId="{71088883-89F7-4E85-8A86-0100767D8903}" srcOrd="2" destOrd="0" presId="urn:microsoft.com/office/officeart/2011/layout/TabList"/>
    <dgm:cxn modelId="{596C5C1A-FE8E-4F10-B8A4-17DE4C04231C}" type="presParOf" srcId="{13BD2C48-90F5-47E1-93BC-926EE60FE539}" destId="{F6BB439E-7BC2-41C7-B281-D72AF3FC8AF9}" srcOrd="1" destOrd="0" presId="urn:microsoft.com/office/officeart/2011/layout/TabList"/>
    <dgm:cxn modelId="{0E572AE2-FA30-46D5-B503-B5BD381BFC0D}" type="presParOf" srcId="{13BD2C48-90F5-47E1-93BC-926EE60FE539}" destId="{E04922D3-F489-485A-9920-8A0AA293B30E}" srcOrd="2" destOrd="0" presId="urn:microsoft.com/office/officeart/2011/layout/TabList"/>
    <dgm:cxn modelId="{5382CB68-1EDF-4C3C-B08A-D3AD4377BD79}" type="presParOf" srcId="{13BD2C48-90F5-47E1-93BC-926EE60FE539}" destId="{5C5A74E9-30F7-40AB-B24A-FDB93387EC82}" srcOrd="3" destOrd="0" presId="urn:microsoft.com/office/officeart/2011/layout/TabList"/>
    <dgm:cxn modelId="{4036EED4-437F-4A3C-86F6-53BC166ADDEF}" type="presParOf" srcId="{5C5A74E9-30F7-40AB-B24A-FDB93387EC82}" destId="{051778F3-E125-4AC8-962F-A29129DCF43E}" srcOrd="0" destOrd="0" presId="urn:microsoft.com/office/officeart/2011/layout/TabList"/>
    <dgm:cxn modelId="{38A36D67-3624-45D2-B41A-8116DECCD670}" type="presParOf" srcId="{5C5A74E9-30F7-40AB-B24A-FDB93387EC82}" destId="{74FCCE49-BA84-48BB-A748-DB3907799A3B}" srcOrd="1" destOrd="0" presId="urn:microsoft.com/office/officeart/2011/layout/TabList"/>
    <dgm:cxn modelId="{965E8A15-BB42-480A-B0F7-D08524FD1675}" type="presParOf" srcId="{5C5A74E9-30F7-40AB-B24A-FDB93387EC82}" destId="{2A8A2D54-0864-411F-A8E7-A538FC00655B}" srcOrd="2" destOrd="0" presId="urn:microsoft.com/office/officeart/2011/layout/TabList"/>
    <dgm:cxn modelId="{1B3F2F3F-979C-4EE9-8B99-6B45F4D2A0A0}" type="presParOf" srcId="{13BD2C48-90F5-47E1-93BC-926EE60FE539}" destId="{4878D2CE-71DC-47D6-BFF5-EB490B262485}" srcOrd="4" destOrd="0" presId="urn:microsoft.com/office/officeart/2011/layout/TabList"/>
    <dgm:cxn modelId="{514EE91D-281A-4AEE-A5D0-9325C7E2C7D6}" type="presParOf" srcId="{13BD2C48-90F5-47E1-93BC-926EE60FE539}" destId="{631D67D5-CA47-4CD0-9D42-EFFE2C739D1A}" srcOrd="5" destOrd="0" presId="urn:microsoft.com/office/officeart/2011/layout/TabList"/>
    <dgm:cxn modelId="{CB51EBBA-4AE4-4CB8-916D-31A423A3CAA5}" type="presParOf" srcId="{13BD2C48-90F5-47E1-93BC-926EE60FE539}" destId="{973C5696-C461-44F7-B51E-B26A7FD02C47}" srcOrd="6" destOrd="0" presId="urn:microsoft.com/office/officeart/2011/layout/TabList"/>
    <dgm:cxn modelId="{BF8EF6AE-AFF0-4F7B-AD01-29FF34E36A25}" type="presParOf" srcId="{973C5696-C461-44F7-B51E-B26A7FD02C47}" destId="{9207C822-D5FE-4C21-9DD5-A5FF603347EA}" srcOrd="0" destOrd="0" presId="urn:microsoft.com/office/officeart/2011/layout/TabList"/>
    <dgm:cxn modelId="{BDF4B668-75FD-4F6E-87DA-3957F0C85B6E}" type="presParOf" srcId="{973C5696-C461-44F7-B51E-B26A7FD02C47}" destId="{8C773FCC-F017-4888-8656-4DD70D460345}" srcOrd="1" destOrd="0" presId="urn:microsoft.com/office/officeart/2011/layout/TabList"/>
    <dgm:cxn modelId="{F89B6620-9E15-4936-B8B2-03302B7F3D44}" type="presParOf" srcId="{973C5696-C461-44F7-B51E-B26A7FD02C47}" destId="{FA796FF6-1043-4889-85B0-59E6284CAEF0}" srcOrd="2" destOrd="0" presId="urn:microsoft.com/office/officeart/2011/layout/TabList"/>
    <dgm:cxn modelId="{2D1D2718-A3CB-4DD6-992D-2D315FA436FE}" type="presParOf" srcId="{13BD2C48-90F5-47E1-93BC-926EE60FE539}" destId="{F398CFAD-CF2F-43CA-AA4D-9299E7B3AB4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42F355-723C-430C-A821-2855C76C6C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27D85F-642F-4852-BACB-0B7592FB2E96}">
      <dgm:prSet phldrT="[Text]"/>
      <dgm:spPr/>
      <dgm:t>
        <a:bodyPr/>
        <a:lstStyle/>
        <a:p>
          <a:r>
            <a:rPr lang="en-US" b="1" dirty="0"/>
            <a:t>Government &amp; Military</a:t>
          </a:r>
          <a:endParaRPr lang="en-IN" dirty="0"/>
        </a:p>
      </dgm:t>
    </dgm:pt>
    <dgm:pt modelId="{140A64B0-953D-473B-B5E4-A1923208DB03}" type="parTrans" cxnId="{8ECB4AC1-8E56-420C-A246-F7FE033C8BED}">
      <dgm:prSet/>
      <dgm:spPr/>
      <dgm:t>
        <a:bodyPr/>
        <a:lstStyle/>
        <a:p>
          <a:endParaRPr lang="en-IN"/>
        </a:p>
      </dgm:t>
    </dgm:pt>
    <dgm:pt modelId="{0CC4066C-6615-4730-9705-64C0BE636A7D}" type="sibTrans" cxnId="{8ECB4AC1-8E56-420C-A246-F7FE033C8BED}">
      <dgm:prSet/>
      <dgm:spPr/>
      <dgm:t>
        <a:bodyPr/>
        <a:lstStyle/>
        <a:p>
          <a:endParaRPr lang="en-IN"/>
        </a:p>
      </dgm:t>
    </dgm:pt>
    <dgm:pt modelId="{521024D0-5EC1-4324-9DD3-71A19DE49F2A}">
      <dgm:prSet phldrT="[Text]"/>
      <dgm:spPr/>
      <dgm:t>
        <a:bodyPr/>
        <a:lstStyle/>
        <a:p>
          <a:r>
            <a:rPr lang="en-IN" b="1" dirty="0"/>
            <a:t>Intelligence agencies </a:t>
          </a:r>
          <a:r>
            <a:rPr lang="en-IN" b="0" dirty="0"/>
            <a:t>for converting communication.</a:t>
          </a:r>
          <a:endParaRPr lang="en-IN" dirty="0"/>
        </a:p>
      </dgm:t>
    </dgm:pt>
    <dgm:pt modelId="{2D032E7A-0BDF-469B-BDB9-E35E734B85F9}" type="parTrans" cxnId="{647B8BDD-4B66-41C1-913B-BAD2CC205369}">
      <dgm:prSet/>
      <dgm:spPr/>
      <dgm:t>
        <a:bodyPr/>
        <a:lstStyle/>
        <a:p>
          <a:endParaRPr lang="en-IN"/>
        </a:p>
      </dgm:t>
    </dgm:pt>
    <dgm:pt modelId="{32B1823C-734C-4B9A-BE52-5ECDBD4CF3CB}" type="sibTrans" cxnId="{647B8BDD-4B66-41C1-913B-BAD2CC205369}">
      <dgm:prSet/>
      <dgm:spPr/>
      <dgm:t>
        <a:bodyPr/>
        <a:lstStyle/>
        <a:p>
          <a:endParaRPr lang="en-IN"/>
        </a:p>
      </dgm:t>
    </dgm:pt>
    <dgm:pt modelId="{94F62DF1-5461-46F5-B59D-D1E027B6F5B5}">
      <dgm:prSet phldrT="[Text]"/>
      <dgm:spPr/>
      <dgm:t>
        <a:bodyPr/>
        <a:lstStyle/>
        <a:p>
          <a:r>
            <a:rPr lang="en-US" b="1" dirty="0"/>
            <a:t>Corporates</a:t>
          </a:r>
          <a:endParaRPr lang="en-IN" dirty="0"/>
        </a:p>
      </dgm:t>
    </dgm:pt>
    <dgm:pt modelId="{6CEDFE0E-D48C-485A-AB8F-510317773EED}" type="parTrans" cxnId="{76F0FC28-C997-4CFB-9C84-FAD53CB4C9B9}">
      <dgm:prSet/>
      <dgm:spPr/>
      <dgm:t>
        <a:bodyPr/>
        <a:lstStyle/>
        <a:p>
          <a:endParaRPr lang="en-IN"/>
        </a:p>
      </dgm:t>
    </dgm:pt>
    <dgm:pt modelId="{41567591-72F8-4AEF-AF3F-3B83F2C14FAB}" type="sibTrans" cxnId="{76F0FC28-C997-4CFB-9C84-FAD53CB4C9B9}">
      <dgm:prSet/>
      <dgm:spPr/>
      <dgm:t>
        <a:bodyPr/>
        <a:lstStyle/>
        <a:p>
          <a:endParaRPr lang="en-IN"/>
        </a:p>
      </dgm:t>
    </dgm:pt>
    <dgm:pt modelId="{50A564D8-BE8F-41F8-93F5-B35D9038EF91}">
      <dgm:prSet phldrT="[Text]"/>
      <dgm:spPr/>
      <dgm:t>
        <a:bodyPr/>
        <a:lstStyle/>
        <a:p>
          <a:r>
            <a:rPr lang="en-IN" b="1" dirty="0"/>
            <a:t>Banks &amp; financial institutions </a:t>
          </a:r>
          <a:r>
            <a:rPr lang="en-IN" b="0" dirty="0"/>
            <a:t>to protect confidential data.</a:t>
          </a:r>
          <a:endParaRPr lang="en-IN" dirty="0"/>
        </a:p>
      </dgm:t>
    </dgm:pt>
    <dgm:pt modelId="{90580928-84EB-4DC6-BC8E-3BF7CC582CDA}" type="parTrans" cxnId="{B3528B8B-CA85-405C-9FA5-1BF9FE311D9F}">
      <dgm:prSet/>
      <dgm:spPr/>
      <dgm:t>
        <a:bodyPr/>
        <a:lstStyle/>
        <a:p>
          <a:endParaRPr lang="en-IN"/>
        </a:p>
      </dgm:t>
    </dgm:pt>
    <dgm:pt modelId="{F2C89A1F-6181-4437-80E1-D5D2B3FDDDA1}" type="sibTrans" cxnId="{B3528B8B-CA85-405C-9FA5-1BF9FE311D9F}">
      <dgm:prSet/>
      <dgm:spPr/>
      <dgm:t>
        <a:bodyPr/>
        <a:lstStyle/>
        <a:p>
          <a:endParaRPr lang="en-IN"/>
        </a:p>
      </dgm:t>
    </dgm:pt>
    <dgm:pt modelId="{DE669912-325B-4AFA-B828-2BCBD4F08762}">
      <dgm:prSet phldrT="[Text]"/>
      <dgm:spPr/>
      <dgm:t>
        <a:bodyPr/>
        <a:lstStyle/>
        <a:p>
          <a:r>
            <a:rPr lang="en-IN" b="1" dirty="0"/>
            <a:t>Tech companies </a:t>
          </a:r>
          <a:r>
            <a:rPr lang="en-IN" b="0" dirty="0"/>
            <a:t>to safeguard proprietary information.</a:t>
          </a:r>
        </a:p>
      </dgm:t>
    </dgm:pt>
    <dgm:pt modelId="{157BC6B0-A8CB-4AA0-BD68-0D2A8225BCF7}" type="parTrans" cxnId="{9EA8D299-9435-45AC-97C1-F008335CFF3C}">
      <dgm:prSet/>
      <dgm:spPr/>
      <dgm:t>
        <a:bodyPr/>
        <a:lstStyle/>
        <a:p>
          <a:endParaRPr lang="en-IN"/>
        </a:p>
      </dgm:t>
    </dgm:pt>
    <dgm:pt modelId="{0470F2D6-2580-487F-92F5-1BD1228B5972}" type="sibTrans" cxnId="{9EA8D299-9435-45AC-97C1-F008335CFF3C}">
      <dgm:prSet/>
      <dgm:spPr/>
      <dgm:t>
        <a:bodyPr/>
        <a:lstStyle/>
        <a:p>
          <a:endParaRPr lang="en-IN"/>
        </a:p>
      </dgm:t>
    </dgm:pt>
    <dgm:pt modelId="{05D7A97C-3904-4E32-8029-FDD67088A49E}">
      <dgm:prSet phldrT="[Text]"/>
      <dgm:spPr/>
      <dgm:t>
        <a:bodyPr/>
        <a:lstStyle/>
        <a:p>
          <a:r>
            <a:rPr lang="en-US" b="1" dirty="0"/>
            <a:t>General Users</a:t>
          </a:r>
          <a:endParaRPr lang="en-IN" b="1" dirty="0"/>
        </a:p>
      </dgm:t>
    </dgm:pt>
    <dgm:pt modelId="{7B871CDA-9BE6-4EE3-991B-3074B665311D}" type="parTrans" cxnId="{03752A83-6F82-49A8-8223-FC22C5DE8B1D}">
      <dgm:prSet/>
      <dgm:spPr/>
      <dgm:t>
        <a:bodyPr/>
        <a:lstStyle/>
        <a:p>
          <a:endParaRPr lang="en-IN"/>
        </a:p>
      </dgm:t>
    </dgm:pt>
    <dgm:pt modelId="{CFB9185B-C8D0-4A81-9E5A-0CB91D2586E2}" type="sibTrans" cxnId="{03752A83-6F82-49A8-8223-FC22C5DE8B1D}">
      <dgm:prSet/>
      <dgm:spPr/>
      <dgm:t>
        <a:bodyPr/>
        <a:lstStyle/>
        <a:p>
          <a:endParaRPr lang="en-IN"/>
        </a:p>
      </dgm:t>
    </dgm:pt>
    <dgm:pt modelId="{60C3D109-91DE-422A-915E-B4651FF5F9F9}">
      <dgm:prSet phldrT="[Text]"/>
      <dgm:spPr/>
      <dgm:t>
        <a:bodyPr/>
        <a:lstStyle/>
        <a:p>
          <a:r>
            <a:rPr lang="en-US" b="1" dirty="0"/>
            <a:t>Sending hidden messages </a:t>
          </a:r>
          <a:r>
            <a:rPr lang="en-US" b="0" dirty="0"/>
            <a:t>to remain anonymous.</a:t>
          </a:r>
          <a:endParaRPr lang="en-IN" dirty="0"/>
        </a:p>
      </dgm:t>
    </dgm:pt>
    <dgm:pt modelId="{3D12D302-7E80-4F3D-A0AC-1F73A226E0B8}" type="parTrans" cxnId="{2C2801AA-88EC-4920-A88B-7C2F00EA8891}">
      <dgm:prSet/>
      <dgm:spPr/>
      <dgm:t>
        <a:bodyPr/>
        <a:lstStyle/>
        <a:p>
          <a:endParaRPr lang="en-IN"/>
        </a:p>
      </dgm:t>
    </dgm:pt>
    <dgm:pt modelId="{EED1AA8B-CB10-4A11-AA37-0ED8B4DE1E21}" type="sibTrans" cxnId="{2C2801AA-88EC-4920-A88B-7C2F00EA8891}">
      <dgm:prSet/>
      <dgm:spPr/>
      <dgm:t>
        <a:bodyPr/>
        <a:lstStyle/>
        <a:p>
          <a:endParaRPr lang="en-IN"/>
        </a:p>
      </dgm:t>
    </dgm:pt>
    <dgm:pt modelId="{834B8BAA-7C6C-4138-97BB-5738C9E43D02}">
      <dgm:prSet phldrT="[Text]"/>
      <dgm:spPr/>
      <dgm:t>
        <a:bodyPr/>
        <a:lstStyle/>
        <a:p>
          <a:r>
            <a:rPr lang="en-IN" b="1" dirty="0"/>
            <a:t>Military organizations </a:t>
          </a:r>
          <a:r>
            <a:rPr lang="en-IN" b="0" dirty="0"/>
            <a:t>to securely exchange sensitive communication.</a:t>
          </a:r>
          <a:endParaRPr lang="en-IN" dirty="0"/>
        </a:p>
      </dgm:t>
    </dgm:pt>
    <dgm:pt modelId="{EBD543A9-D404-43D9-A839-CA9EE8019DF1}" type="parTrans" cxnId="{FC79D101-E9AD-4BF8-8640-E7813E1022DB}">
      <dgm:prSet/>
      <dgm:spPr/>
      <dgm:t>
        <a:bodyPr/>
        <a:lstStyle/>
        <a:p>
          <a:endParaRPr lang="en-IN"/>
        </a:p>
      </dgm:t>
    </dgm:pt>
    <dgm:pt modelId="{2FD9FB2D-DC7F-483D-B49D-D75ED62F05BE}" type="sibTrans" cxnId="{FC79D101-E9AD-4BF8-8640-E7813E1022DB}">
      <dgm:prSet/>
      <dgm:spPr/>
      <dgm:t>
        <a:bodyPr/>
        <a:lstStyle/>
        <a:p>
          <a:endParaRPr lang="en-IN"/>
        </a:p>
      </dgm:t>
    </dgm:pt>
    <dgm:pt modelId="{CAD7C756-8AF7-4E9A-AAF8-089F1E83CD3D}">
      <dgm:prSet phldrT="[Text]"/>
      <dgm:spPr/>
      <dgm:t>
        <a:bodyPr/>
        <a:lstStyle/>
        <a:p>
          <a:r>
            <a:rPr lang="en-US" b="1" dirty="0"/>
            <a:t>privacy and data security </a:t>
          </a:r>
          <a:r>
            <a:rPr lang="en-US" b="0" dirty="0"/>
            <a:t>for people who are concerned about privacy.</a:t>
          </a:r>
          <a:endParaRPr lang="en-IN" dirty="0"/>
        </a:p>
      </dgm:t>
    </dgm:pt>
    <dgm:pt modelId="{CE2AAE50-49DA-422E-A134-20AF4ECE3651}" type="parTrans" cxnId="{B83D4F63-AA11-4819-AFBB-4D3C99CCF725}">
      <dgm:prSet/>
      <dgm:spPr/>
      <dgm:t>
        <a:bodyPr/>
        <a:lstStyle/>
        <a:p>
          <a:endParaRPr lang="en-IN"/>
        </a:p>
      </dgm:t>
    </dgm:pt>
    <dgm:pt modelId="{72BF1420-264C-46AA-B15B-5AAC5585F721}" type="sibTrans" cxnId="{B83D4F63-AA11-4819-AFBB-4D3C99CCF725}">
      <dgm:prSet/>
      <dgm:spPr/>
      <dgm:t>
        <a:bodyPr/>
        <a:lstStyle/>
        <a:p>
          <a:endParaRPr lang="en-IN"/>
        </a:p>
      </dgm:t>
    </dgm:pt>
    <dgm:pt modelId="{816EC1CA-42BD-4044-A0C6-1CE574008F95}" type="pres">
      <dgm:prSet presAssocID="{DD42F355-723C-430C-A821-2855C76C6C1D}" presName="Name0" presStyleCnt="0">
        <dgm:presLayoutVars>
          <dgm:dir/>
          <dgm:animLvl val="lvl"/>
          <dgm:resizeHandles val="exact"/>
        </dgm:presLayoutVars>
      </dgm:prSet>
      <dgm:spPr/>
    </dgm:pt>
    <dgm:pt modelId="{8973E5FD-2C5B-4A88-9D6A-C6D7D6EECDA0}" type="pres">
      <dgm:prSet presAssocID="{B427D85F-642F-4852-BACB-0B7592FB2E96}" presName="composite" presStyleCnt="0"/>
      <dgm:spPr/>
    </dgm:pt>
    <dgm:pt modelId="{71F356FD-5B79-4A2C-8CFD-F43B8900A867}" type="pres">
      <dgm:prSet presAssocID="{B427D85F-642F-4852-BACB-0B7592FB2E9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96B46E-A207-4CE3-8F94-34FE1D95B5DE}" type="pres">
      <dgm:prSet presAssocID="{B427D85F-642F-4852-BACB-0B7592FB2E96}" presName="desTx" presStyleLbl="alignAccFollowNode1" presStyleIdx="0" presStyleCnt="3">
        <dgm:presLayoutVars>
          <dgm:bulletEnabled val="1"/>
        </dgm:presLayoutVars>
      </dgm:prSet>
      <dgm:spPr/>
    </dgm:pt>
    <dgm:pt modelId="{855B1E9E-C9F9-4AAA-813E-8A94804C1DF4}" type="pres">
      <dgm:prSet presAssocID="{0CC4066C-6615-4730-9705-64C0BE636A7D}" presName="space" presStyleCnt="0"/>
      <dgm:spPr/>
    </dgm:pt>
    <dgm:pt modelId="{6E98A2FB-6294-41AD-80A2-F02F89C6DC25}" type="pres">
      <dgm:prSet presAssocID="{94F62DF1-5461-46F5-B59D-D1E027B6F5B5}" presName="composite" presStyleCnt="0"/>
      <dgm:spPr/>
    </dgm:pt>
    <dgm:pt modelId="{9CD3B278-2919-4199-BD03-C0D038728A78}" type="pres">
      <dgm:prSet presAssocID="{94F62DF1-5461-46F5-B59D-D1E027B6F5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0992A6-2C03-479D-8037-E6209E2E7C5B}" type="pres">
      <dgm:prSet presAssocID="{94F62DF1-5461-46F5-B59D-D1E027B6F5B5}" presName="desTx" presStyleLbl="alignAccFollowNode1" presStyleIdx="1" presStyleCnt="3">
        <dgm:presLayoutVars>
          <dgm:bulletEnabled val="1"/>
        </dgm:presLayoutVars>
      </dgm:prSet>
      <dgm:spPr/>
    </dgm:pt>
    <dgm:pt modelId="{35516392-6532-4EE0-8EBD-92DEF236B774}" type="pres">
      <dgm:prSet presAssocID="{41567591-72F8-4AEF-AF3F-3B83F2C14FAB}" presName="space" presStyleCnt="0"/>
      <dgm:spPr/>
    </dgm:pt>
    <dgm:pt modelId="{3D3AD9D0-48C0-4845-9D8E-3D02C85B903A}" type="pres">
      <dgm:prSet presAssocID="{05D7A97C-3904-4E32-8029-FDD67088A49E}" presName="composite" presStyleCnt="0"/>
      <dgm:spPr/>
    </dgm:pt>
    <dgm:pt modelId="{C64D2D99-E368-45FE-8405-4A219D3BD30A}" type="pres">
      <dgm:prSet presAssocID="{05D7A97C-3904-4E32-8029-FDD67088A4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3E9708A-BE13-4B7C-B63D-A23026F435B2}" type="pres">
      <dgm:prSet presAssocID="{05D7A97C-3904-4E32-8029-FDD67088A49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79D101-E9AD-4BF8-8640-E7813E1022DB}" srcId="{B427D85F-642F-4852-BACB-0B7592FB2E96}" destId="{834B8BAA-7C6C-4138-97BB-5738C9E43D02}" srcOrd="1" destOrd="0" parTransId="{EBD543A9-D404-43D9-A839-CA9EE8019DF1}" sibTransId="{2FD9FB2D-DC7F-483D-B49D-D75ED62F05BE}"/>
    <dgm:cxn modelId="{975D011D-1473-4AAD-8C8D-713D91105ABF}" type="presOf" srcId="{50A564D8-BE8F-41F8-93F5-B35D9038EF91}" destId="{4C0992A6-2C03-479D-8037-E6209E2E7C5B}" srcOrd="0" destOrd="0" presId="urn:microsoft.com/office/officeart/2005/8/layout/hList1"/>
    <dgm:cxn modelId="{08375328-0BC7-48FD-B744-7D59E61B1985}" type="presOf" srcId="{B427D85F-642F-4852-BACB-0B7592FB2E96}" destId="{71F356FD-5B79-4A2C-8CFD-F43B8900A867}" srcOrd="0" destOrd="0" presId="urn:microsoft.com/office/officeart/2005/8/layout/hList1"/>
    <dgm:cxn modelId="{76F0FC28-C997-4CFB-9C84-FAD53CB4C9B9}" srcId="{DD42F355-723C-430C-A821-2855C76C6C1D}" destId="{94F62DF1-5461-46F5-B59D-D1E027B6F5B5}" srcOrd="1" destOrd="0" parTransId="{6CEDFE0E-D48C-485A-AB8F-510317773EED}" sibTransId="{41567591-72F8-4AEF-AF3F-3B83F2C14FAB}"/>
    <dgm:cxn modelId="{CB798240-610F-4ED6-99AA-091F66217787}" type="presOf" srcId="{834B8BAA-7C6C-4138-97BB-5738C9E43D02}" destId="{3F96B46E-A207-4CE3-8F94-34FE1D95B5DE}" srcOrd="0" destOrd="1" presId="urn:microsoft.com/office/officeart/2005/8/layout/hList1"/>
    <dgm:cxn modelId="{3B32B45D-73DB-452E-BB61-63FF4613CC13}" type="presOf" srcId="{DD42F355-723C-430C-A821-2855C76C6C1D}" destId="{816EC1CA-42BD-4044-A0C6-1CE574008F95}" srcOrd="0" destOrd="0" presId="urn:microsoft.com/office/officeart/2005/8/layout/hList1"/>
    <dgm:cxn modelId="{B83D4F63-AA11-4819-AFBB-4D3C99CCF725}" srcId="{05D7A97C-3904-4E32-8029-FDD67088A49E}" destId="{CAD7C756-8AF7-4E9A-AAF8-089F1E83CD3D}" srcOrd="1" destOrd="0" parTransId="{CE2AAE50-49DA-422E-A134-20AF4ECE3651}" sibTransId="{72BF1420-264C-46AA-B15B-5AAC5585F721}"/>
    <dgm:cxn modelId="{22BE8249-52BD-4308-A85D-A25E0AC27972}" type="presOf" srcId="{521024D0-5EC1-4324-9DD3-71A19DE49F2A}" destId="{3F96B46E-A207-4CE3-8F94-34FE1D95B5DE}" srcOrd="0" destOrd="0" presId="urn:microsoft.com/office/officeart/2005/8/layout/hList1"/>
    <dgm:cxn modelId="{C51A6381-3644-4922-9B8D-BDA710E48A47}" type="presOf" srcId="{CAD7C756-8AF7-4E9A-AAF8-089F1E83CD3D}" destId="{23E9708A-BE13-4B7C-B63D-A23026F435B2}" srcOrd="0" destOrd="1" presId="urn:microsoft.com/office/officeart/2005/8/layout/hList1"/>
    <dgm:cxn modelId="{03752A83-6F82-49A8-8223-FC22C5DE8B1D}" srcId="{DD42F355-723C-430C-A821-2855C76C6C1D}" destId="{05D7A97C-3904-4E32-8029-FDD67088A49E}" srcOrd="2" destOrd="0" parTransId="{7B871CDA-9BE6-4EE3-991B-3074B665311D}" sibTransId="{CFB9185B-C8D0-4A81-9E5A-0CB91D2586E2}"/>
    <dgm:cxn modelId="{B3528B8B-CA85-405C-9FA5-1BF9FE311D9F}" srcId="{94F62DF1-5461-46F5-B59D-D1E027B6F5B5}" destId="{50A564D8-BE8F-41F8-93F5-B35D9038EF91}" srcOrd="0" destOrd="0" parTransId="{90580928-84EB-4DC6-BC8E-3BF7CC582CDA}" sibTransId="{F2C89A1F-6181-4437-80E1-D5D2B3FDDDA1}"/>
    <dgm:cxn modelId="{9EA8D299-9435-45AC-97C1-F008335CFF3C}" srcId="{94F62DF1-5461-46F5-B59D-D1E027B6F5B5}" destId="{DE669912-325B-4AFA-B828-2BCBD4F08762}" srcOrd="1" destOrd="0" parTransId="{157BC6B0-A8CB-4AA0-BD68-0D2A8225BCF7}" sibTransId="{0470F2D6-2580-487F-92F5-1BD1228B5972}"/>
    <dgm:cxn modelId="{015FE799-27B5-460D-B801-2D0733658DE6}" type="presOf" srcId="{94F62DF1-5461-46F5-B59D-D1E027B6F5B5}" destId="{9CD3B278-2919-4199-BD03-C0D038728A78}" srcOrd="0" destOrd="0" presId="urn:microsoft.com/office/officeart/2005/8/layout/hList1"/>
    <dgm:cxn modelId="{2C2801AA-88EC-4920-A88B-7C2F00EA8891}" srcId="{05D7A97C-3904-4E32-8029-FDD67088A49E}" destId="{60C3D109-91DE-422A-915E-B4651FF5F9F9}" srcOrd="0" destOrd="0" parTransId="{3D12D302-7E80-4F3D-A0AC-1F73A226E0B8}" sibTransId="{EED1AA8B-CB10-4A11-AA37-0ED8B4DE1E21}"/>
    <dgm:cxn modelId="{055585B9-0CA1-449C-934D-788C207FB4E5}" type="presOf" srcId="{DE669912-325B-4AFA-B828-2BCBD4F08762}" destId="{4C0992A6-2C03-479D-8037-E6209E2E7C5B}" srcOrd="0" destOrd="1" presId="urn:microsoft.com/office/officeart/2005/8/layout/hList1"/>
    <dgm:cxn modelId="{8ECB4AC1-8E56-420C-A246-F7FE033C8BED}" srcId="{DD42F355-723C-430C-A821-2855C76C6C1D}" destId="{B427D85F-642F-4852-BACB-0B7592FB2E96}" srcOrd="0" destOrd="0" parTransId="{140A64B0-953D-473B-B5E4-A1923208DB03}" sibTransId="{0CC4066C-6615-4730-9705-64C0BE636A7D}"/>
    <dgm:cxn modelId="{598420D6-86C4-46A5-9BF5-7B50D8B59DDA}" type="presOf" srcId="{60C3D109-91DE-422A-915E-B4651FF5F9F9}" destId="{23E9708A-BE13-4B7C-B63D-A23026F435B2}" srcOrd="0" destOrd="0" presId="urn:microsoft.com/office/officeart/2005/8/layout/hList1"/>
    <dgm:cxn modelId="{647B8BDD-4B66-41C1-913B-BAD2CC205369}" srcId="{B427D85F-642F-4852-BACB-0B7592FB2E96}" destId="{521024D0-5EC1-4324-9DD3-71A19DE49F2A}" srcOrd="0" destOrd="0" parTransId="{2D032E7A-0BDF-469B-BDB9-E35E734B85F9}" sibTransId="{32B1823C-734C-4B9A-BE52-5ECDBD4CF3CB}"/>
    <dgm:cxn modelId="{090925E0-68F0-42E7-A6CC-9E88BB117996}" type="presOf" srcId="{05D7A97C-3904-4E32-8029-FDD67088A49E}" destId="{C64D2D99-E368-45FE-8405-4A219D3BD30A}" srcOrd="0" destOrd="0" presId="urn:microsoft.com/office/officeart/2005/8/layout/hList1"/>
    <dgm:cxn modelId="{BC00E236-7859-479C-B11D-660D7F54665B}" type="presParOf" srcId="{816EC1CA-42BD-4044-A0C6-1CE574008F95}" destId="{8973E5FD-2C5B-4A88-9D6A-C6D7D6EECDA0}" srcOrd="0" destOrd="0" presId="urn:microsoft.com/office/officeart/2005/8/layout/hList1"/>
    <dgm:cxn modelId="{FD497AAF-33EA-4541-9483-6C39774940D8}" type="presParOf" srcId="{8973E5FD-2C5B-4A88-9D6A-C6D7D6EECDA0}" destId="{71F356FD-5B79-4A2C-8CFD-F43B8900A867}" srcOrd="0" destOrd="0" presId="urn:microsoft.com/office/officeart/2005/8/layout/hList1"/>
    <dgm:cxn modelId="{8E309A51-150D-4136-8D26-9025586B1C15}" type="presParOf" srcId="{8973E5FD-2C5B-4A88-9D6A-C6D7D6EECDA0}" destId="{3F96B46E-A207-4CE3-8F94-34FE1D95B5DE}" srcOrd="1" destOrd="0" presId="urn:microsoft.com/office/officeart/2005/8/layout/hList1"/>
    <dgm:cxn modelId="{9D91B22A-2215-4A19-BAE5-140A7F2EE7E8}" type="presParOf" srcId="{816EC1CA-42BD-4044-A0C6-1CE574008F95}" destId="{855B1E9E-C9F9-4AAA-813E-8A94804C1DF4}" srcOrd="1" destOrd="0" presId="urn:microsoft.com/office/officeart/2005/8/layout/hList1"/>
    <dgm:cxn modelId="{27474A9E-917F-483B-A9C9-430A03FFAC8D}" type="presParOf" srcId="{816EC1CA-42BD-4044-A0C6-1CE574008F95}" destId="{6E98A2FB-6294-41AD-80A2-F02F89C6DC25}" srcOrd="2" destOrd="0" presId="urn:microsoft.com/office/officeart/2005/8/layout/hList1"/>
    <dgm:cxn modelId="{DC052923-D484-4E78-8FC9-7D77C0022FBD}" type="presParOf" srcId="{6E98A2FB-6294-41AD-80A2-F02F89C6DC25}" destId="{9CD3B278-2919-4199-BD03-C0D038728A78}" srcOrd="0" destOrd="0" presId="urn:microsoft.com/office/officeart/2005/8/layout/hList1"/>
    <dgm:cxn modelId="{0E940BAE-04B4-42BC-81EC-8016DA04815D}" type="presParOf" srcId="{6E98A2FB-6294-41AD-80A2-F02F89C6DC25}" destId="{4C0992A6-2C03-479D-8037-E6209E2E7C5B}" srcOrd="1" destOrd="0" presId="urn:microsoft.com/office/officeart/2005/8/layout/hList1"/>
    <dgm:cxn modelId="{E224B393-9517-4B55-9698-4F1606872F35}" type="presParOf" srcId="{816EC1CA-42BD-4044-A0C6-1CE574008F95}" destId="{35516392-6532-4EE0-8EBD-92DEF236B774}" srcOrd="3" destOrd="0" presId="urn:microsoft.com/office/officeart/2005/8/layout/hList1"/>
    <dgm:cxn modelId="{6DB0CE6D-40FD-4F13-8DA8-6193A9FB65E2}" type="presParOf" srcId="{816EC1CA-42BD-4044-A0C6-1CE574008F95}" destId="{3D3AD9D0-48C0-4845-9D8E-3D02C85B903A}" srcOrd="4" destOrd="0" presId="urn:microsoft.com/office/officeart/2005/8/layout/hList1"/>
    <dgm:cxn modelId="{E55C19DD-2EA3-44CE-A25A-F63BA99BE65D}" type="presParOf" srcId="{3D3AD9D0-48C0-4845-9D8E-3D02C85B903A}" destId="{C64D2D99-E368-45FE-8405-4A219D3BD30A}" srcOrd="0" destOrd="0" presId="urn:microsoft.com/office/officeart/2005/8/layout/hList1"/>
    <dgm:cxn modelId="{5B8210E2-D649-4745-A36F-6E86CFAADB49}" type="presParOf" srcId="{3D3AD9D0-48C0-4845-9D8E-3D02C85B903A}" destId="{23E9708A-BE13-4B7C-B63D-A23026F435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2F2A2-D99B-4B4B-80D1-3611B5AEF6D9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C70B82-BA79-4E00-8044-C3DB77F48B96}">
      <dgm:prSet phldrT="[Text]" custT="1"/>
      <dgm:spPr/>
      <dgm:t>
        <a:bodyPr/>
        <a:lstStyle/>
        <a:p>
          <a:r>
            <a:rPr lang="en-US" sz="2800" dirty="0">
              <a:latin typeface="+mn-lt"/>
            </a:rPr>
            <a:t>Future Scope</a:t>
          </a:r>
          <a:endParaRPr lang="en-IN" sz="2800" dirty="0">
            <a:latin typeface="+mn-lt"/>
          </a:endParaRPr>
        </a:p>
      </dgm:t>
    </dgm:pt>
    <dgm:pt modelId="{56C5CDC9-494F-451A-8C11-9DA5B3D26777}" type="parTrans" cxnId="{35711B9F-C15C-4CFD-A1FA-52A22749E0BD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36787141-4E43-41AF-836E-D7A972CE5F0E}" type="sibTrans" cxnId="{35711B9F-C15C-4CFD-A1FA-52A22749E0BD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9C71583D-C099-48B6-8D78-41C7174E19B0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Manager in IT (</a:t>
          </a:r>
          <a:r>
            <a:rPr lang="en-US" sz="1800">
              <a:latin typeface="+mn-lt"/>
            </a:rPr>
            <a:t>vendor management) </a:t>
          </a:r>
          <a:r>
            <a:rPr lang="en-US" sz="1800" dirty="0">
              <a:latin typeface="+mn-lt"/>
            </a:rPr>
            <a:t>so not so strong in technical skills, need to hone these skills.</a:t>
          </a:r>
          <a:endParaRPr lang="en-IN" sz="1800" dirty="0">
            <a:latin typeface="+mn-lt"/>
          </a:endParaRPr>
        </a:p>
      </dgm:t>
    </dgm:pt>
    <dgm:pt modelId="{974DDD3F-9943-4F22-B092-F98E8CCE813F}" type="parTrans" cxnId="{86360CEF-FD26-4E4A-A033-93E68394D15B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80B5021C-95F6-49E8-B66B-F987FCC9E938}" type="sibTrans" cxnId="{86360CEF-FD26-4E4A-A033-93E68394D15B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F3C7D2EE-0E22-4943-928B-794E95C65A44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Need to work on GUI based setup</a:t>
          </a:r>
          <a:endParaRPr lang="en-IN" sz="1800" dirty="0">
            <a:latin typeface="+mn-lt"/>
          </a:endParaRPr>
        </a:p>
      </dgm:t>
    </dgm:pt>
    <dgm:pt modelId="{D7B67C76-0444-491A-A097-72844D968EB9}" type="parTrans" cxnId="{AB076987-AB08-456C-83C3-235C4284B9C9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CBB286BC-2969-4E6E-AD98-9A49AA8F6FF6}" type="sibTrans" cxnId="{AB076987-AB08-456C-83C3-235C4284B9C9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DEF093C1-22C9-4833-AD80-774A1E5F7543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Need to work on Broader implementation of Steganography.</a:t>
          </a:r>
          <a:endParaRPr lang="en-IN" sz="1800" dirty="0">
            <a:latin typeface="+mn-lt"/>
          </a:endParaRPr>
        </a:p>
      </dgm:t>
    </dgm:pt>
    <dgm:pt modelId="{C4E9D786-D8AE-47F0-8BB0-175BDBA5B2ED}" type="parTrans" cxnId="{F381FC7A-BA83-4FDF-9892-DB6E8526FBF7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9AD605B3-127A-4EE8-8B0C-EDF6DA44746B}" type="sibTrans" cxnId="{F381FC7A-BA83-4FDF-9892-DB6E8526FBF7}">
      <dgm:prSet/>
      <dgm:spPr/>
      <dgm:t>
        <a:bodyPr/>
        <a:lstStyle/>
        <a:p>
          <a:endParaRPr lang="en-IN" sz="1100">
            <a:latin typeface="+mn-lt"/>
          </a:endParaRPr>
        </a:p>
      </dgm:t>
    </dgm:pt>
    <dgm:pt modelId="{58B9E36E-3387-45AC-ACC0-031D6AA51C9A}" type="pres">
      <dgm:prSet presAssocID="{F662F2A2-D99B-4B4B-80D1-3611B5AEF6D9}" presName="vert0" presStyleCnt="0">
        <dgm:presLayoutVars>
          <dgm:dir/>
          <dgm:animOne val="branch"/>
          <dgm:animLvl val="lvl"/>
        </dgm:presLayoutVars>
      </dgm:prSet>
      <dgm:spPr/>
    </dgm:pt>
    <dgm:pt modelId="{2F82FF85-5383-408F-B3C4-F5DF216EF74D}" type="pres">
      <dgm:prSet presAssocID="{38C70B82-BA79-4E00-8044-C3DB77F48B96}" presName="thickLine" presStyleLbl="alignNode1" presStyleIdx="0" presStyleCnt="1"/>
      <dgm:spPr/>
    </dgm:pt>
    <dgm:pt modelId="{B33E349E-F619-440E-8A26-103D6E25655C}" type="pres">
      <dgm:prSet presAssocID="{38C70B82-BA79-4E00-8044-C3DB77F48B96}" presName="horz1" presStyleCnt="0"/>
      <dgm:spPr/>
    </dgm:pt>
    <dgm:pt modelId="{854E7915-3203-40EE-AA0F-E09DB0E543AC}" type="pres">
      <dgm:prSet presAssocID="{38C70B82-BA79-4E00-8044-C3DB77F48B96}" presName="tx1" presStyleLbl="revTx" presStyleIdx="0" presStyleCnt="4" custScaleX="104759"/>
      <dgm:spPr/>
    </dgm:pt>
    <dgm:pt modelId="{AD9A6BF5-2665-4812-ABED-82DA136D22CB}" type="pres">
      <dgm:prSet presAssocID="{38C70B82-BA79-4E00-8044-C3DB77F48B96}" presName="vert1" presStyleCnt="0"/>
      <dgm:spPr/>
    </dgm:pt>
    <dgm:pt modelId="{31BAEEC3-3BFD-44C5-8530-C0F0AB399D12}" type="pres">
      <dgm:prSet presAssocID="{9C71583D-C099-48B6-8D78-41C7174E19B0}" presName="vertSpace2a" presStyleCnt="0"/>
      <dgm:spPr/>
    </dgm:pt>
    <dgm:pt modelId="{EC8DA23F-5A03-4949-92E5-54A112FBF6D1}" type="pres">
      <dgm:prSet presAssocID="{9C71583D-C099-48B6-8D78-41C7174E19B0}" presName="horz2" presStyleCnt="0"/>
      <dgm:spPr/>
    </dgm:pt>
    <dgm:pt modelId="{7EABD12E-F50D-436B-9F72-B05B99AD1F32}" type="pres">
      <dgm:prSet presAssocID="{9C71583D-C099-48B6-8D78-41C7174E19B0}" presName="horzSpace2" presStyleCnt="0"/>
      <dgm:spPr/>
    </dgm:pt>
    <dgm:pt modelId="{F4B033FC-7977-44BE-923B-6EB68D4752F3}" type="pres">
      <dgm:prSet presAssocID="{9C71583D-C099-48B6-8D78-41C7174E19B0}" presName="tx2" presStyleLbl="revTx" presStyleIdx="1" presStyleCnt="4"/>
      <dgm:spPr/>
    </dgm:pt>
    <dgm:pt modelId="{44659188-0E57-4EFB-A74C-5F609111DB09}" type="pres">
      <dgm:prSet presAssocID="{9C71583D-C099-48B6-8D78-41C7174E19B0}" presName="vert2" presStyleCnt="0"/>
      <dgm:spPr/>
    </dgm:pt>
    <dgm:pt modelId="{F614C1B6-F46C-4F3C-9107-F91155AEED4B}" type="pres">
      <dgm:prSet presAssocID="{9C71583D-C099-48B6-8D78-41C7174E19B0}" presName="thinLine2b" presStyleLbl="callout" presStyleIdx="0" presStyleCnt="3"/>
      <dgm:spPr/>
    </dgm:pt>
    <dgm:pt modelId="{8668EA82-C68E-440C-ABCF-006EE5055FE3}" type="pres">
      <dgm:prSet presAssocID="{9C71583D-C099-48B6-8D78-41C7174E19B0}" presName="vertSpace2b" presStyleCnt="0"/>
      <dgm:spPr/>
    </dgm:pt>
    <dgm:pt modelId="{5C2C616D-64A4-4719-B94B-1DF042033439}" type="pres">
      <dgm:prSet presAssocID="{F3C7D2EE-0E22-4943-928B-794E95C65A44}" presName="horz2" presStyleCnt="0"/>
      <dgm:spPr/>
    </dgm:pt>
    <dgm:pt modelId="{82C0CD3B-B3FE-4BFE-95BC-E85C69E44C85}" type="pres">
      <dgm:prSet presAssocID="{F3C7D2EE-0E22-4943-928B-794E95C65A44}" presName="horzSpace2" presStyleCnt="0"/>
      <dgm:spPr/>
    </dgm:pt>
    <dgm:pt modelId="{05C4183E-FD80-493D-8AE2-BD2B447EE4CD}" type="pres">
      <dgm:prSet presAssocID="{F3C7D2EE-0E22-4943-928B-794E95C65A44}" presName="tx2" presStyleLbl="revTx" presStyleIdx="2" presStyleCnt="4"/>
      <dgm:spPr/>
    </dgm:pt>
    <dgm:pt modelId="{CDED0031-89C3-45A8-B761-365ABFF4AB4F}" type="pres">
      <dgm:prSet presAssocID="{F3C7D2EE-0E22-4943-928B-794E95C65A44}" presName="vert2" presStyleCnt="0"/>
      <dgm:spPr/>
    </dgm:pt>
    <dgm:pt modelId="{F48F3764-3478-4944-B8FE-0959F83892C9}" type="pres">
      <dgm:prSet presAssocID="{F3C7D2EE-0E22-4943-928B-794E95C65A44}" presName="thinLine2b" presStyleLbl="callout" presStyleIdx="1" presStyleCnt="3"/>
      <dgm:spPr/>
    </dgm:pt>
    <dgm:pt modelId="{C538E6F0-736E-4EC1-91F2-350005D2D3CE}" type="pres">
      <dgm:prSet presAssocID="{F3C7D2EE-0E22-4943-928B-794E95C65A44}" presName="vertSpace2b" presStyleCnt="0"/>
      <dgm:spPr/>
    </dgm:pt>
    <dgm:pt modelId="{F3CEB577-8741-4E23-A6E9-E91B1CE60D31}" type="pres">
      <dgm:prSet presAssocID="{DEF093C1-22C9-4833-AD80-774A1E5F7543}" presName="horz2" presStyleCnt="0"/>
      <dgm:spPr/>
    </dgm:pt>
    <dgm:pt modelId="{48FA1850-31B0-40F9-A913-BB651144AAD3}" type="pres">
      <dgm:prSet presAssocID="{DEF093C1-22C9-4833-AD80-774A1E5F7543}" presName="horzSpace2" presStyleCnt="0"/>
      <dgm:spPr/>
    </dgm:pt>
    <dgm:pt modelId="{F599E5A2-649D-487A-B3CB-1F5A1F7A150B}" type="pres">
      <dgm:prSet presAssocID="{DEF093C1-22C9-4833-AD80-774A1E5F7543}" presName="tx2" presStyleLbl="revTx" presStyleIdx="3" presStyleCnt="4"/>
      <dgm:spPr/>
    </dgm:pt>
    <dgm:pt modelId="{62EBA2F0-40B0-472C-81D6-F3249BC6C8B3}" type="pres">
      <dgm:prSet presAssocID="{DEF093C1-22C9-4833-AD80-774A1E5F7543}" presName="vert2" presStyleCnt="0"/>
      <dgm:spPr/>
    </dgm:pt>
    <dgm:pt modelId="{556EB716-8326-453F-9AD1-B87FC9CE6776}" type="pres">
      <dgm:prSet presAssocID="{DEF093C1-22C9-4833-AD80-774A1E5F7543}" presName="thinLine2b" presStyleLbl="callout" presStyleIdx="2" presStyleCnt="3"/>
      <dgm:spPr/>
    </dgm:pt>
    <dgm:pt modelId="{4BFCBE03-BDEE-4318-A772-374B43FC8CED}" type="pres">
      <dgm:prSet presAssocID="{DEF093C1-22C9-4833-AD80-774A1E5F7543}" presName="vertSpace2b" presStyleCnt="0"/>
      <dgm:spPr/>
    </dgm:pt>
  </dgm:ptLst>
  <dgm:cxnLst>
    <dgm:cxn modelId="{B0437F63-0F66-477F-A1A6-BB39576AB586}" type="presOf" srcId="{38C70B82-BA79-4E00-8044-C3DB77F48B96}" destId="{854E7915-3203-40EE-AA0F-E09DB0E543AC}" srcOrd="0" destOrd="0" presId="urn:microsoft.com/office/officeart/2008/layout/LinedList"/>
    <dgm:cxn modelId="{F381FC7A-BA83-4FDF-9892-DB6E8526FBF7}" srcId="{38C70B82-BA79-4E00-8044-C3DB77F48B96}" destId="{DEF093C1-22C9-4833-AD80-774A1E5F7543}" srcOrd="2" destOrd="0" parTransId="{C4E9D786-D8AE-47F0-8BB0-175BDBA5B2ED}" sibTransId="{9AD605B3-127A-4EE8-8B0C-EDF6DA44746B}"/>
    <dgm:cxn modelId="{AB076987-AB08-456C-83C3-235C4284B9C9}" srcId="{38C70B82-BA79-4E00-8044-C3DB77F48B96}" destId="{F3C7D2EE-0E22-4943-928B-794E95C65A44}" srcOrd="1" destOrd="0" parTransId="{D7B67C76-0444-491A-A097-72844D968EB9}" sibTransId="{CBB286BC-2969-4E6E-AD98-9A49AA8F6FF6}"/>
    <dgm:cxn modelId="{57B4B599-35F9-47CC-BE53-7704A0CFBDD3}" type="presOf" srcId="{9C71583D-C099-48B6-8D78-41C7174E19B0}" destId="{F4B033FC-7977-44BE-923B-6EB68D4752F3}" srcOrd="0" destOrd="0" presId="urn:microsoft.com/office/officeart/2008/layout/LinedList"/>
    <dgm:cxn modelId="{35711B9F-C15C-4CFD-A1FA-52A22749E0BD}" srcId="{F662F2A2-D99B-4B4B-80D1-3611B5AEF6D9}" destId="{38C70B82-BA79-4E00-8044-C3DB77F48B96}" srcOrd="0" destOrd="0" parTransId="{56C5CDC9-494F-451A-8C11-9DA5B3D26777}" sibTransId="{36787141-4E43-41AF-836E-D7A972CE5F0E}"/>
    <dgm:cxn modelId="{A2DD2AA3-EC6D-4B89-BBEE-819D44C51139}" type="presOf" srcId="{DEF093C1-22C9-4833-AD80-774A1E5F7543}" destId="{F599E5A2-649D-487A-B3CB-1F5A1F7A150B}" srcOrd="0" destOrd="0" presId="urn:microsoft.com/office/officeart/2008/layout/LinedList"/>
    <dgm:cxn modelId="{AFB574B0-1C8A-4E34-99B6-2B009DED5E01}" type="presOf" srcId="{F3C7D2EE-0E22-4943-928B-794E95C65A44}" destId="{05C4183E-FD80-493D-8AE2-BD2B447EE4CD}" srcOrd="0" destOrd="0" presId="urn:microsoft.com/office/officeart/2008/layout/LinedList"/>
    <dgm:cxn modelId="{BC53D7E2-E39F-41C0-B773-2C5FDEDD9783}" type="presOf" srcId="{F662F2A2-D99B-4B4B-80D1-3611B5AEF6D9}" destId="{58B9E36E-3387-45AC-ACC0-031D6AA51C9A}" srcOrd="0" destOrd="0" presId="urn:microsoft.com/office/officeart/2008/layout/LinedList"/>
    <dgm:cxn modelId="{86360CEF-FD26-4E4A-A033-93E68394D15B}" srcId="{38C70B82-BA79-4E00-8044-C3DB77F48B96}" destId="{9C71583D-C099-48B6-8D78-41C7174E19B0}" srcOrd="0" destOrd="0" parTransId="{974DDD3F-9943-4F22-B092-F98E8CCE813F}" sibTransId="{80B5021C-95F6-49E8-B66B-F987FCC9E938}"/>
    <dgm:cxn modelId="{EF60A7C4-CBB7-4856-A06E-43A94995CFD7}" type="presParOf" srcId="{58B9E36E-3387-45AC-ACC0-031D6AA51C9A}" destId="{2F82FF85-5383-408F-B3C4-F5DF216EF74D}" srcOrd="0" destOrd="0" presId="urn:microsoft.com/office/officeart/2008/layout/LinedList"/>
    <dgm:cxn modelId="{DAB0E52E-728D-47FA-B9E9-5BE4280496E7}" type="presParOf" srcId="{58B9E36E-3387-45AC-ACC0-031D6AA51C9A}" destId="{B33E349E-F619-440E-8A26-103D6E25655C}" srcOrd="1" destOrd="0" presId="urn:microsoft.com/office/officeart/2008/layout/LinedList"/>
    <dgm:cxn modelId="{EA00C7AC-B2F2-408B-A406-4400052115DF}" type="presParOf" srcId="{B33E349E-F619-440E-8A26-103D6E25655C}" destId="{854E7915-3203-40EE-AA0F-E09DB0E543AC}" srcOrd="0" destOrd="0" presId="urn:microsoft.com/office/officeart/2008/layout/LinedList"/>
    <dgm:cxn modelId="{BE3F0176-2B61-4596-8B87-5C28B3A0237D}" type="presParOf" srcId="{B33E349E-F619-440E-8A26-103D6E25655C}" destId="{AD9A6BF5-2665-4812-ABED-82DA136D22CB}" srcOrd="1" destOrd="0" presId="urn:microsoft.com/office/officeart/2008/layout/LinedList"/>
    <dgm:cxn modelId="{7732717D-0445-4E89-88A4-CCEFE5E7FD21}" type="presParOf" srcId="{AD9A6BF5-2665-4812-ABED-82DA136D22CB}" destId="{31BAEEC3-3BFD-44C5-8530-C0F0AB399D12}" srcOrd="0" destOrd="0" presId="urn:microsoft.com/office/officeart/2008/layout/LinedList"/>
    <dgm:cxn modelId="{B7E6089D-D36E-4E61-B07E-2CA988BB3DB3}" type="presParOf" srcId="{AD9A6BF5-2665-4812-ABED-82DA136D22CB}" destId="{EC8DA23F-5A03-4949-92E5-54A112FBF6D1}" srcOrd="1" destOrd="0" presId="urn:microsoft.com/office/officeart/2008/layout/LinedList"/>
    <dgm:cxn modelId="{80FD2FD9-3DC1-4A32-8419-60502DF8EF3E}" type="presParOf" srcId="{EC8DA23F-5A03-4949-92E5-54A112FBF6D1}" destId="{7EABD12E-F50D-436B-9F72-B05B99AD1F32}" srcOrd="0" destOrd="0" presId="urn:microsoft.com/office/officeart/2008/layout/LinedList"/>
    <dgm:cxn modelId="{2D323EC1-22CB-4AF2-A561-E7D3789F458C}" type="presParOf" srcId="{EC8DA23F-5A03-4949-92E5-54A112FBF6D1}" destId="{F4B033FC-7977-44BE-923B-6EB68D4752F3}" srcOrd="1" destOrd="0" presId="urn:microsoft.com/office/officeart/2008/layout/LinedList"/>
    <dgm:cxn modelId="{91D305E5-AF93-47AE-936D-335814700129}" type="presParOf" srcId="{EC8DA23F-5A03-4949-92E5-54A112FBF6D1}" destId="{44659188-0E57-4EFB-A74C-5F609111DB09}" srcOrd="2" destOrd="0" presId="urn:microsoft.com/office/officeart/2008/layout/LinedList"/>
    <dgm:cxn modelId="{D84C2E2E-546B-4ABD-8A3B-5DAAE2742CC5}" type="presParOf" srcId="{AD9A6BF5-2665-4812-ABED-82DA136D22CB}" destId="{F614C1B6-F46C-4F3C-9107-F91155AEED4B}" srcOrd="2" destOrd="0" presId="urn:microsoft.com/office/officeart/2008/layout/LinedList"/>
    <dgm:cxn modelId="{E68AF97E-54F6-45BC-B4DA-EDF7871E6B71}" type="presParOf" srcId="{AD9A6BF5-2665-4812-ABED-82DA136D22CB}" destId="{8668EA82-C68E-440C-ABCF-006EE5055FE3}" srcOrd="3" destOrd="0" presId="urn:microsoft.com/office/officeart/2008/layout/LinedList"/>
    <dgm:cxn modelId="{F674992B-2588-47D2-B8D2-EE9D8DCA5F2F}" type="presParOf" srcId="{AD9A6BF5-2665-4812-ABED-82DA136D22CB}" destId="{5C2C616D-64A4-4719-B94B-1DF042033439}" srcOrd="4" destOrd="0" presId="urn:microsoft.com/office/officeart/2008/layout/LinedList"/>
    <dgm:cxn modelId="{DE16CDEF-BD44-4657-AD4C-6A46C4DF5F36}" type="presParOf" srcId="{5C2C616D-64A4-4719-B94B-1DF042033439}" destId="{82C0CD3B-B3FE-4BFE-95BC-E85C69E44C85}" srcOrd="0" destOrd="0" presId="urn:microsoft.com/office/officeart/2008/layout/LinedList"/>
    <dgm:cxn modelId="{C23F3315-197E-41BA-A259-8579296C201C}" type="presParOf" srcId="{5C2C616D-64A4-4719-B94B-1DF042033439}" destId="{05C4183E-FD80-493D-8AE2-BD2B447EE4CD}" srcOrd="1" destOrd="0" presId="urn:microsoft.com/office/officeart/2008/layout/LinedList"/>
    <dgm:cxn modelId="{E95CB041-C329-4340-9FFD-EE85461648BD}" type="presParOf" srcId="{5C2C616D-64A4-4719-B94B-1DF042033439}" destId="{CDED0031-89C3-45A8-B761-365ABFF4AB4F}" srcOrd="2" destOrd="0" presId="urn:microsoft.com/office/officeart/2008/layout/LinedList"/>
    <dgm:cxn modelId="{ACAFC791-C2AC-4953-BC2D-C19BCF0DC255}" type="presParOf" srcId="{AD9A6BF5-2665-4812-ABED-82DA136D22CB}" destId="{F48F3764-3478-4944-B8FE-0959F83892C9}" srcOrd="5" destOrd="0" presId="urn:microsoft.com/office/officeart/2008/layout/LinedList"/>
    <dgm:cxn modelId="{0FC40410-2D76-4E18-9192-33E6FDD5FD00}" type="presParOf" srcId="{AD9A6BF5-2665-4812-ABED-82DA136D22CB}" destId="{C538E6F0-736E-4EC1-91F2-350005D2D3CE}" srcOrd="6" destOrd="0" presId="urn:microsoft.com/office/officeart/2008/layout/LinedList"/>
    <dgm:cxn modelId="{C4A407C1-A727-4AD7-B3F2-E6BF3FB1B9A9}" type="presParOf" srcId="{AD9A6BF5-2665-4812-ABED-82DA136D22CB}" destId="{F3CEB577-8741-4E23-A6E9-E91B1CE60D31}" srcOrd="7" destOrd="0" presId="urn:microsoft.com/office/officeart/2008/layout/LinedList"/>
    <dgm:cxn modelId="{FE9FCA9B-E147-4441-9A27-6978837908CD}" type="presParOf" srcId="{F3CEB577-8741-4E23-A6E9-E91B1CE60D31}" destId="{48FA1850-31B0-40F9-A913-BB651144AAD3}" srcOrd="0" destOrd="0" presId="urn:microsoft.com/office/officeart/2008/layout/LinedList"/>
    <dgm:cxn modelId="{328B1CFF-3A5C-4D93-AD47-58B8CAFC6D88}" type="presParOf" srcId="{F3CEB577-8741-4E23-A6E9-E91B1CE60D31}" destId="{F599E5A2-649D-487A-B3CB-1F5A1F7A150B}" srcOrd="1" destOrd="0" presId="urn:microsoft.com/office/officeart/2008/layout/LinedList"/>
    <dgm:cxn modelId="{A47CF555-8E8E-4841-B822-742468DCC43D}" type="presParOf" srcId="{F3CEB577-8741-4E23-A6E9-E91B1CE60D31}" destId="{62EBA2F0-40B0-472C-81D6-F3249BC6C8B3}" srcOrd="2" destOrd="0" presId="urn:microsoft.com/office/officeart/2008/layout/LinedList"/>
    <dgm:cxn modelId="{FEF498EB-31D3-4029-8CC7-4C01FE3C51D8}" type="presParOf" srcId="{AD9A6BF5-2665-4812-ABED-82DA136D22CB}" destId="{556EB716-8326-453F-9AD1-B87FC9CE6776}" srcOrd="8" destOrd="0" presId="urn:microsoft.com/office/officeart/2008/layout/LinedList"/>
    <dgm:cxn modelId="{638BD693-66C2-45A1-AFC2-3F9D9E034469}" type="presParOf" srcId="{AD9A6BF5-2665-4812-ABED-82DA136D22CB}" destId="{4BFCBE03-BDEE-4318-A772-374B43FC8CE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6FF6-1043-4889-85B0-59E6284CAEF0}">
      <dsp:nvSpPr>
        <dsp:cNvPr id="0" name=""/>
        <dsp:cNvSpPr/>
      </dsp:nvSpPr>
      <dsp:spPr>
        <a:xfrm>
          <a:off x="397955" y="3646061"/>
          <a:ext cx="1102995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A2D54-0864-411F-A8E7-A538FC00655B}">
      <dsp:nvSpPr>
        <dsp:cNvPr id="0" name=""/>
        <dsp:cNvSpPr/>
      </dsp:nvSpPr>
      <dsp:spPr>
        <a:xfrm>
          <a:off x="435738" y="2080020"/>
          <a:ext cx="1102995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88883-89F7-4E85-8A86-0100767D8903}">
      <dsp:nvSpPr>
        <dsp:cNvPr id="0" name=""/>
        <dsp:cNvSpPr/>
      </dsp:nvSpPr>
      <dsp:spPr>
        <a:xfrm>
          <a:off x="481587" y="513978"/>
          <a:ext cx="1102995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1C8A7-5381-4D9D-B420-CA7B731854E2}">
      <dsp:nvSpPr>
        <dsp:cNvPr id="0" name=""/>
        <dsp:cNvSpPr/>
      </dsp:nvSpPr>
      <dsp:spPr>
        <a:xfrm>
          <a:off x="3349374" y="573"/>
          <a:ext cx="8162163" cy="51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>
        <a:off x="3349374" y="573"/>
        <a:ext cx="8162163" cy="513405"/>
      </dsp:txXfrm>
    </dsp:sp>
    <dsp:sp modelId="{B682AC12-C395-43F8-B620-1E45E9F1C91A}">
      <dsp:nvSpPr>
        <dsp:cNvPr id="0" name=""/>
        <dsp:cNvSpPr/>
      </dsp:nvSpPr>
      <dsp:spPr>
        <a:xfrm>
          <a:off x="-481587" y="573"/>
          <a:ext cx="4794136" cy="5134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Invisibility</a:t>
          </a:r>
          <a:endParaRPr lang="en-IN" sz="2800" kern="1200" dirty="0"/>
        </a:p>
      </dsp:txBody>
      <dsp:txXfrm>
        <a:off x="-456520" y="25640"/>
        <a:ext cx="4744002" cy="488338"/>
      </dsp:txXfrm>
    </dsp:sp>
    <dsp:sp modelId="{F6BB439E-7BC2-41C7-B281-D72AF3FC8AF9}">
      <dsp:nvSpPr>
        <dsp:cNvPr id="0" name=""/>
        <dsp:cNvSpPr/>
      </dsp:nvSpPr>
      <dsp:spPr>
        <a:xfrm>
          <a:off x="0" y="513978"/>
          <a:ext cx="11029950" cy="1026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No one can tell there is hidden data in the image and that can’t be decrypt without a  password.</a:t>
          </a:r>
          <a:endParaRPr lang="en-IN" sz="2200" b="1" kern="1200" dirty="0"/>
        </a:p>
      </dsp:txBody>
      <dsp:txXfrm>
        <a:off x="0" y="513978"/>
        <a:ext cx="11029950" cy="1026965"/>
      </dsp:txXfrm>
    </dsp:sp>
    <dsp:sp modelId="{051778F3-E125-4AC8-962F-A29129DCF43E}">
      <dsp:nvSpPr>
        <dsp:cNvPr id="0" name=""/>
        <dsp:cNvSpPr/>
      </dsp:nvSpPr>
      <dsp:spPr>
        <a:xfrm>
          <a:off x="3303525" y="1566614"/>
          <a:ext cx="8162163" cy="51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>
        <a:off x="3303525" y="1566614"/>
        <a:ext cx="8162163" cy="513405"/>
      </dsp:txXfrm>
    </dsp:sp>
    <dsp:sp modelId="{74FCCE49-BA84-48BB-A748-DB3907799A3B}">
      <dsp:nvSpPr>
        <dsp:cNvPr id="0" name=""/>
        <dsp:cNvSpPr/>
      </dsp:nvSpPr>
      <dsp:spPr>
        <a:xfrm>
          <a:off x="-321428" y="1613847"/>
          <a:ext cx="4610741" cy="5134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Image Quality Loss</a:t>
          </a:r>
          <a:endParaRPr lang="en-IN" sz="2800" kern="1200" dirty="0"/>
        </a:p>
      </dsp:txBody>
      <dsp:txXfrm>
        <a:off x="-296361" y="1638914"/>
        <a:ext cx="4560607" cy="488338"/>
      </dsp:txXfrm>
    </dsp:sp>
    <dsp:sp modelId="{4878D2CE-71DC-47D6-BFF5-EB490B262485}">
      <dsp:nvSpPr>
        <dsp:cNvPr id="0" name=""/>
        <dsp:cNvSpPr/>
      </dsp:nvSpPr>
      <dsp:spPr>
        <a:xfrm>
          <a:off x="0" y="2080020"/>
          <a:ext cx="11029950" cy="1026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The final image looks like same as the host image even after embedding data.</a:t>
          </a:r>
          <a:endParaRPr lang="en-IN" sz="2200" b="1" kern="1200" dirty="0"/>
        </a:p>
      </dsp:txBody>
      <dsp:txXfrm>
        <a:off x="0" y="2080020"/>
        <a:ext cx="11029950" cy="1026965"/>
      </dsp:txXfrm>
    </dsp:sp>
    <dsp:sp modelId="{9207C822-D5FE-4C21-9DD5-A5FF603347EA}">
      <dsp:nvSpPr>
        <dsp:cNvPr id="0" name=""/>
        <dsp:cNvSpPr/>
      </dsp:nvSpPr>
      <dsp:spPr>
        <a:xfrm>
          <a:off x="3265742" y="3132655"/>
          <a:ext cx="8162163" cy="51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>
        <a:off x="3265742" y="3132655"/>
        <a:ext cx="8162163" cy="513405"/>
      </dsp:txXfrm>
    </dsp:sp>
    <dsp:sp modelId="{8C773FCC-F017-4888-8656-4DD70D460345}">
      <dsp:nvSpPr>
        <dsp:cNvPr id="0" name=""/>
        <dsp:cNvSpPr/>
      </dsp:nvSpPr>
      <dsp:spPr>
        <a:xfrm>
          <a:off x="-157921" y="3144084"/>
          <a:ext cx="4459609" cy="5134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Easy to apply</a:t>
          </a:r>
          <a:endParaRPr lang="en-IN" sz="2800" kern="1200" dirty="0"/>
        </a:p>
      </dsp:txBody>
      <dsp:txXfrm>
        <a:off x="-132854" y="3169151"/>
        <a:ext cx="4409475" cy="488338"/>
      </dsp:txXfrm>
    </dsp:sp>
    <dsp:sp modelId="{F398CFAD-CF2F-43CA-AA4D-9299E7B3AB4C}">
      <dsp:nvSpPr>
        <dsp:cNvPr id="0" name=""/>
        <dsp:cNvSpPr/>
      </dsp:nvSpPr>
      <dsp:spPr>
        <a:xfrm>
          <a:off x="0" y="3646061"/>
          <a:ext cx="11029950" cy="1026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1" kern="1200" dirty="0"/>
            <a:t>Easy Graphical UI helps even non-tech users to apply the steganography.</a:t>
          </a:r>
          <a:endParaRPr lang="en-IN" sz="2200" kern="1200" dirty="0"/>
        </a:p>
      </dsp:txBody>
      <dsp:txXfrm>
        <a:off x="0" y="3646061"/>
        <a:ext cx="11029950" cy="1026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356FD-5B79-4A2C-8CFD-F43B8900A867}">
      <dsp:nvSpPr>
        <dsp:cNvPr id="0" name=""/>
        <dsp:cNvSpPr/>
      </dsp:nvSpPr>
      <dsp:spPr>
        <a:xfrm>
          <a:off x="3446" y="61348"/>
          <a:ext cx="3360687" cy="91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Government &amp; Military</a:t>
          </a:r>
          <a:endParaRPr lang="en-IN" sz="2700" kern="1200" dirty="0"/>
        </a:p>
      </dsp:txBody>
      <dsp:txXfrm>
        <a:off x="3446" y="61348"/>
        <a:ext cx="3360687" cy="919268"/>
      </dsp:txXfrm>
    </dsp:sp>
    <dsp:sp modelId="{3F96B46E-A207-4CE3-8F94-34FE1D95B5DE}">
      <dsp:nvSpPr>
        <dsp:cNvPr id="0" name=""/>
        <dsp:cNvSpPr/>
      </dsp:nvSpPr>
      <dsp:spPr>
        <a:xfrm>
          <a:off x="3446" y="980616"/>
          <a:ext cx="3360687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Intelligence agencies </a:t>
          </a:r>
          <a:r>
            <a:rPr lang="en-IN" sz="2700" b="0" kern="1200" dirty="0"/>
            <a:t>for converting communication.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Military organizations </a:t>
          </a:r>
          <a:r>
            <a:rPr lang="en-IN" sz="2700" b="0" kern="1200" dirty="0"/>
            <a:t>to securely exchange sensitive communication.</a:t>
          </a:r>
          <a:endParaRPr lang="en-IN" sz="2700" kern="1200" dirty="0"/>
        </a:p>
      </dsp:txBody>
      <dsp:txXfrm>
        <a:off x="3446" y="980616"/>
        <a:ext cx="3360687" cy="3631635"/>
      </dsp:txXfrm>
    </dsp:sp>
    <dsp:sp modelId="{9CD3B278-2919-4199-BD03-C0D038728A78}">
      <dsp:nvSpPr>
        <dsp:cNvPr id="0" name=""/>
        <dsp:cNvSpPr/>
      </dsp:nvSpPr>
      <dsp:spPr>
        <a:xfrm>
          <a:off x="3834631" y="61348"/>
          <a:ext cx="3360687" cy="91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Corporates</a:t>
          </a:r>
          <a:endParaRPr lang="en-IN" sz="2700" kern="1200" dirty="0"/>
        </a:p>
      </dsp:txBody>
      <dsp:txXfrm>
        <a:off x="3834631" y="61348"/>
        <a:ext cx="3360687" cy="919268"/>
      </dsp:txXfrm>
    </dsp:sp>
    <dsp:sp modelId="{4C0992A6-2C03-479D-8037-E6209E2E7C5B}">
      <dsp:nvSpPr>
        <dsp:cNvPr id="0" name=""/>
        <dsp:cNvSpPr/>
      </dsp:nvSpPr>
      <dsp:spPr>
        <a:xfrm>
          <a:off x="3834631" y="980616"/>
          <a:ext cx="3360687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Banks &amp; financial institutions </a:t>
          </a:r>
          <a:r>
            <a:rPr lang="en-IN" sz="2700" b="0" kern="1200" dirty="0"/>
            <a:t>to protect confidential data.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Tech companies </a:t>
          </a:r>
          <a:r>
            <a:rPr lang="en-IN" sz="2700" b="0" kern="1200" dirty="0"/>
            <a:t>to safeguard proprietary information.</a:t>
          </a:r>
        </a:p>
      </dsp:txBody>
      <dsp:txXfrm>
        <a:off x="3834631" y="980616"/>
        <a:ext cx="3360687" cy="3631635"/>
      </dsp:txXfrm>
    </dsp:sp>
    <dsp:sp modelId="{C64D2D99-E368-45FE-8405-4A219D3BD30A}">
      <dsp:nvSpPr>
        <dsp:cNvPr id="0" name=""/>
        <dsp:cNvSpPr/>
      </dsp:nvSpPr>
      <dsp:spPr>
        <a:xfrm>
          <a:off x="7665815" y="61348"/>
          <a:ext cx="3360687" cy="9192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General Users</a:t>
          </a:r>
          <a:endParaRPr lang="en-IN" sz="2700" b="1" kern="1200" dirty="0"/>
        </a:p>
      </dsp:txBody>
      <dsp:txXfrm>
        <a:off x="7665815" y="61348"/>
        <a:ext cx="3360687" cy="919268"/>
      </dsp:txXfrm>
    </dsp:sp>
    <dsp:sp modelId="{23E9708A-BE13-4B7C-B63D-A23026F435B2}">
      <dsp:nvSpPr>
        <dsp:cNvPr id="0" name=""/>
        <dsp:cNvSpPr/>
      </dsp:nvSpPr>
      <dsp:spPr>
        <a:xfrm>
          <a:off x="7665815" y="980616"/>
          <a:ext cx="3360687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Sending hidden messages </a:t>
          </a:r>
          <a:r>
            <a:rPr lang="en-US" sz="2700" b="0" kern="1200" dirty="0"/>
            <a:t>to remain anonymous.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privacy and data security </a:t>
          </a:r>
          <a:r>
            <a:rPr lang="en-US" sz="2700" b="0" kern="1200" dirty="0"/>
            <a:t>for people who are concerned about privacy.</a:t>
          </a:r>
          <a:endParaRPr lang="en-IN" sz="2700" kern="1200" dirty="0"/>
        </a:p>
      </dsp:txBody>
      <dsp:txXfrm>
        <a:off x="7665815" y="980616"/>
        <a:ext cx="3360687" cy="363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FF85-5383-408F-B3C4-F5DF216EF74D}">
      <dsp:nvSpPr>
        <dsp:cNvPr id="0" name=""/>
        <dsp:cNvSpPr/>
      </dsp:nvSpPr>
      <dsp:spPr>
        <a:xfrm>
          <a:off x="0" y="0"/>
          <a:ext cx="11029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7915-3203-40EE-AA0F-E09DB0E543AC}">
      <dsp:nvSpPr>
        <dsp:cNvPr id="0" name=""/>
        <dsp:cNvSpPr/>
      </dsp:nvSpPr>
      <dsp:spPr>
        <a:xfrm>
          <a:off x="0" y="0"/>
          <a:ext cx="2288404" cy="456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n-lt"/>
            </a:rPr>
            <a:t>Future Scope</a:t>
          </a:r>
          <a:endParaRPr lang="en-IN" sz="2800" kern="1200" dirty="0">
            <a:latin typeface="+mn-lt"/>
          </a:endParaRPr>
        </a:p>
      </dsp:txBody>
      <dsp:txXfrm>
        <a:off x="0" y="0"/>
        <a:ext cx="2288404" cy="4560785"/>
      </dsp:txXfrm>
    </dsp:sp>
    <dsp:sp modelId="{F4B033FC-7977-44BE-923B-6EB68D4752F3}">
      <dsp:nvSpPr>
        <dsp:cNvPr id="0" name=""/>
        <dsp:cNvSpPr/>
      </dsp:nvSpPr>
      <dsp:spPr>
        <a:xfrm>
          <a:off x="2452238" y="71262"/>
          <a:ext cx="8573954" cy="14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Manager in IT (</a:t>
          </a:r>
          <a:r>
            <a:rPr lang="en-US" sz="1800" kern="1200">
              <a:latin typeface="+mn-lt"/>
            </a:rPr>
            <a:t>vendor management) </a:t>
          </a:r>
          <a:r>
            <a:rPr lang="en-US" sz="1800" kern="1200" dirty="0">
              <a:latin typeface="+mn-lt"/>
            </a:rPr>
            <a:t>so not so strong in technical skills, need to hone these skills.</a:t>
          </a:r>
          <a:endParaRPr lang="en-IN" sz="1800" kern="1200" dirty="0">
            <a:latin typeface="+mn-lt"/>
          </a:endParaRPr>
        </a:p>
      </dsp:txBody>
      <dsp:txXfrm>
        <a:off x="2452238" y="71262"/>
        <a:ext cx="8573954" cy="1425245"/>
      </dsp:txXfrm>
    </dsp:sp>
    <dsp:sp modelId="{F614C1B6-F46C-4F3C-9107-F91155AEED4B}">
      <dsp:nvSpPr>
        <dsp:cNvPr id="0" name=""/>
        <dsp:cNvSpPr/>
      </dsp:nvSpPr>
      <dsp:spPr>
        <a:xfrm>
          <a:off x="2288404" y="1496507"/>
          <a:ext cx="87377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4183E-FD80-493D-8AE2-BD2B447EE4CD}">
      <dsp:nvSpPr>
        <dsp:cNvPr id="0" name=""/>
        <dsp:cNvSpPr/>
      </dsp:nvSpPr>
      <dsp:spPr>
        <a:xfrm>
          <a:off x="2452238" y="1567769"/>
          <a:ext cx="8573954" cy="14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Need to work on GUI based setup</a:t>
          </a:r>
          <a:endParaRPr lang="en-IN" sz="1800" kern="1200" dirty="0">
            <a:latin typeface="+mn-lt"/>
          </a:endParaRPr>
        </a:p>
      </dsp:txBody>
      <dsp:txXfrm>
        <a:off x="2452238" y="1567769"/>
        <a:ext cx="8573954" cy="1425245"/>
      </dsp:txXfrm>
    </dsp:sp>
    <dsp:sp modelId="{F48F3764-3478-4944-B8FE-0959F83892C9}">
      <dsp:nvSpPr>
        <dsp:cNvPr id="0" name=""/>
        <dsp:cNvSpPr/>
      </dsp:nvSpPr>
      <dsp:spPr>
        <a:xfrm>
          <a:off x="2288404" y="2993015"/>
          <a:ext cx="87377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9E5A2-649D-487A-B3CB-1F5A1F7A150B}">
      <dsp:nvSpPr>
        <dsp:cNvPr id="0" name=""/>
        <dsp:cNvSpPr/>
      </dsp:nvSpPr>
      <dsp:spPr>
        <a:xfrm>
          <a:off x="2452238" y="3064277"/>
          <a:ext cx="8573954" cy="1425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Need to work on Broader implementation of Steganography.</a:t>
          </a:r>
          <a:endParaRPr lang="en-IN" sz="1800" kern="1200" dirty="0">
            <a:latin typeface="+mn-lt"/>
          </a:endParaRPr>
        </a:p>
      </dsp:txBody>
      <dsp:txXfrm>
        <a:off x="2452238" y="3064277"/>
        <a:ext cx="8573954" cy="1425245"/>
      </dsp:txXfrm>
    </dsp:sp>
    <dsp:sp modelId="{556EB716-8326-453F-9AD1-B87FC9CE6776}">
      <dsp:nvSpPr>
        <dsp:cNvPr id="0" name=""/>
        <dsp:cNvSpPr/>
      </dsp:nvSpPr>
      <dsp:spPr>
        <a:xfrm>
          <a:off x="2288404" y="4489522"/>
          <a:ext cx="87377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25-Feb-25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25-Feb-25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25-Feb-25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25-Feb-25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25-Feb-25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25-Feb-25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jstyles/Project-aicte-a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Aman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Jain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SBS College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Ashta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BCA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F1E121-D3FC-2501-C441-D48C5E5BD6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8900" y="1782763"/>
            <a:ext cx="9144000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graphicFrame>
        <p:nvGraphicFramePr>
          <p:cNvPr id="2" name="Content Placeholder 7">
            <a:extLst>
              <a:ext uri="{FF2B5EF4-FFF2-40B4-BE49-F238E27FC236}">
                <a16:creationId xmlns:a16="http://schemas.microsoft.com/office/drawing/2014/main" id="{7D375CB4-3745-CF68-97CC-69602E5AC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365816"/>
              </p:ext>
            </p:extLst>
          </p:nvPr>
        </p:nvGraphicFramePr>
        <p:xfrm>
          <a:off x="581025" y="1633537"/>
          <a:ext cx="11029950" cy="456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7792C4-A3D6-491A-F998-68649F3296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2438" y="1231900"/>
            <a:ext cx="11029950" cy="467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	</a:t>
            </a:r>
            <a:r>
              <a:rPr lang="en-IN" sz="3200" dirty="0"/>
              <a:t>To develop a software application that can hide secret messages inside images and to retrieve them using password. It is to be done through encoding and decoding methods using steganography.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77AB4F6-DF62-0E80-8702-96348E986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39105"/>
              </p:ext>
            </p:extLst>
          </p:nvPr>
        </p:nvGraphicFramePr>
        <p:xfrm>
          <a:off x="580858" y="2444750"/>
          <a:ext cx="1102995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37374194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667624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Libraries/Platforms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7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Programming Language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89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Steganography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dirty="0" err="1"/>
                        <a:t>Stegano</a:t>
                      </a:r>
                      <a:r>
                        <a:rPr lang="en-IN" dirty="0"/>
                        <a:t> </a:t>
                      </a:r>
                      <a:r>
                        <a:rPr lang="en-US" dirty="0"/>
                        <a:t>- In-built steganography function like LSB (least significant bit).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7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Encryption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Cryptography AES 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50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OS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06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555407-79BD-97C2-B2FA-65B2EC6E1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651860"/>
              </p:ext>
            </p:extLst>
          </p:nvPr>
        </p:nvGraphicFramePr>
        <p:xfrm>
          <a:off x="581025" y="1301750"/>
          <a:ext cx="1102995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6277A6-2D9E-ED8F-89F0-6B33B789F0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1301750"/>
          <a:ext cx="1102995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61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C9E509-82F8-86EC-06DF-0BE83931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9763"/>
            <a:ext cx="4762500" cy="24937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F7BD6D-996A-3DF3-35F9-4E39B901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7" y="1433335"/>
            <a:ext cx="4733375" cy="24101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Picture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6C7AF26-52D1-A189-DF9B-D058C1AD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420" y="4021258"/>
            <a:ext cx="5151120" cy="28068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C8151B-D0E8-5441-27EA-98EA102EEA6B}"/>
              </a:ext>
            </a:extLst>
          </p:cNvPr>
          <p:cNvSpPr txBox="1"/>
          <p:nvPr/>
        </p:nvSpPr>
        <p:spPr>
          <a:xfrm>
            <a:off x="581192" y="4103370"/>
            <a:ext cx="25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Image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C1BF0-5E3D-F683-5BDC-3C2FA4D6E143}"/>
              </a:ext>
            </a:extLst>
          </p:cNvPr>
          <p:cNvSpPr txBox="1"/>
          <p:nvPr/>
        </p:nvSpPr>
        <p:spPr>
          <a:xfrm>
            <a:off x="9722973" y="4044411"/>
            <a:ext cx="25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OpenStego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E87F9-911A-ED61-3912-C513585F8E36}"/>
              </a:ext>
            </a:extLst>
          </p:cNvPr>
          <p:cNvSpPr txBox="1"/>
          <p:nvPr/>
        </p:nvSpPr>
        <p:spPr>
          <a:xfrm>
            <a:off x="5935980" y="6155844"/>
            <a:ext cx="25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Decrypted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5E3917-D10F-1E2B-8602-32319C4E6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903169"/>
            <a:ext cx="1079165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lets people hide secret messages inside pictures.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</a:t>
            </a:r>
            <a:r>
              <a:rPr lang="en-US" altLang="en-US" sz="2800" b="1" dirty="0">
                <a:latin typeface="Arial" panose="020B0604020202020204" pitchFamily="34" charset="0"/>
              </a:rPr>
              <a:t>someone with the right password can find and read the hidden message.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latin typeface="Arial" panose="020B0604020202020204" pitchFamily="34" charset="0"/>
              </a:rPr>
              <a:t>It incorporates password-protected encryption, supports various image formats, and ensure a seamless and user-friendly experience.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F979649-0D85-939C-9ACB-73F6EE554D65}"/>
              </a:ext>
            </a:extLst>
          </p:cNvPr>
          <p:cNvSpPr/>
          <p:nvPr/>
        </p:nvSpPr>
        <p:spPr>
          <a:xfrm>
            <a:off x="2240280" y="1931670"/>
            <a:ext cx="8058150" cy="3634740"/>
          </a:xfrm>
          <a:prstGeom prst="foldedCorner">
            <a:avLst>
              <a:gd name="adj" fmla="val 198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/>
              </a:rPr>
              <a:t>akjstyles</a:t>
            </a:r>
            <a: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/>
              </a:rPr>
              <a:t>/Project-</a:t>
            </a:r>
            <a:r>
              <a:rPr lang="en-IN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/>
              </a:rPr>
              <a:t>aicte</a:t>
            </a:r>
            <a:r>
              <a:rPr lang="en-I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2"/>
              </a:rPr>
              <a:t>-aman</a:t>
            </a:r>
            <a:endParaRPr lang="en-IN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216</TotalTime>
  <Words>321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Aman Jain</cp:lastModifiedBy>
  <cp:revision>29</cp:revision>
  <dcterms:created xsi:type="dcterms:W3CDTF">2021-05-26T16:50:10Z</dcterms:created>
  <dcterms:modified xsi:type="dcterms:W3CDTF">2025-02-25T18:43:55Z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