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D3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2922" y="-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6957-0BA8-4EF4-A2F8-49F41CA38E6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22C3-122C-4144-87BE-3367EBA1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238171" y="4066335"/>
            <a:ext cx="3888040" cy="783771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8171" y="3412033"/>
            <a:ext cx="388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2"/>
                </a:solidFill>
                <a:latin typeface="Tw Cen MT" panose="020B0602020104020603" pitchFamily="34" charset="0"/>
              </a:rPr>
              <a:t>MY NAME IS</a:t>
            </a:r>
            <a:endParaRPr lang="en-US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337073" y="728113"/>
            <a:ext cx="1349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w Cen MT" panose="020B0602020104020603" pitchFamily="34" charset="0"/>
              </a:rPr>
              <a:t>HOME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291" y="1776382"/>
            <a:ext cx="104826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3553" y="2831912"/>
            <a:ext cx="10627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7245" y="5577671"/>
            <a:ext cx="11901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69345" y="4139818"/>
            <a:ext cx="1414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29675" y="731046"/>
            <a:ext cx="1647371" cy="1156705"/>
            <a:chOff x="6756400" y="986971"/>
            <a:chExt cx="1683660" cy="1156705"/>
          </a:xfrm>
        </p:grpSpPr>
        <p:sp>
          <p:nvSpPr>
            <p:cNvPr id="19" name="Oval Callout 18"/>
            <p:cNvSpPr/>
            <p:nvPr/>
          </p:nvSpPr>
          <p:spPr>
            <a:xfrm>
              <a:off x="6756400" y="986971"/>
              <a:ext cx="1429657" cy="1156705"/>
            </a:xfrm>
            <a:prstGeom prst="wedgeEllipseCallout">
              <a:avLst>
                <a:gd name="adj1" fmla="val -49404"/>
                <a:gd name="adj2" fmla="val 44226"/>
              </a:avLst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5432" y="1244025"/>
              <a:ext cx="1654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HELLO!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948472" y="1771917"/>
            <a:ext cx="2162630" cy="2162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80891" y="1904336"/>
            <a:ext cx="1897792" cy="1897792"/>
          </a:xfrm>
          <a:prstGeom prst="ellipse">
            <a:avLst/>
          </a:prstGeom>
          <a:solidFill>
            <a:srgbClr val="E74D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0" y="1632864"/>
            <a:ext cx="1683660" cy="156273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38171" y="4975418"/>
            <a:ext cx="388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w Cen MT" panose="020B0602020104020603" pitchFamily="34" charset="0"/>
              </a:rPr>
              <a:t>ABHISHEK KHATRI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3.7037E-6 L 0.00091 0.1122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24" grpId="0" animBg="1"/>
      <p:bldP spid="25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654972" y="1615557"/>
            <a:ext cx="543790" cy="2824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1615557"/>
            <a:ext cx="1712686" cy="2824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37073" y="728113"/>
            <a:ext cx="1349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291" y="1776382"/>
            <a:ext cx="104826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w Cen MT" panose="020B0602020104020603" pitchFamily="34" charset="0"/>
              </a:rPr>
              <a:t>ABOUT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3553" y="2831912"/>
            <a:ext cx="10627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7245" y="5577671"/>
            <a:ext cx="11901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69345" y="4139818"/>
            <a:ext cx="1414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12686" y="1592950"/>
            <a:ext cx="5167086" cy="2847255"/>
            <a:chOff x="2278742" y="1565088"/>
            <a:chExt cx="5167086" cy="2847255"/>
          </a:xfrm>
        </p:grpSpPr>
        <p:sp>
          <p:nvSpPr>
            <p:cNvPr id="3" name="Rectangle 2"/>
            <p:cNvSpPr/>
            <p:nvPr/>
          </p:nvSpPr>
          <p:spPr>
            <a:xfrm>
              <a:off x="2278743" y="1587695"/>
              <a:ext cx="1872343" cy="531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8742" y="1565088"/>
              <a:ext cx="187234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bg2">
                      <a:lumMod val="90000"/>
                    </a:schemeClr>
                  </a:solidFill>
                  <a:latin typeface="Tw Cen MT" panose="020B0602020104020603" pitchFamily="34" charset="0"/>
                </a:rPr>
                <a:t>I AM A</a:t>
              </a:r>
              <a:endParaRPr lang="en-US" sz="30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78742" y="2144097"/>
              <a:ext cx="3701143" cy="682171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2285" y="2192794"/>
              <a:ext cx="365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GRAPHIC DESIGNER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78742" y="2865802"/>
              <a:ext cx="2278744" cy="1546541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2285" y="3028699"/>
              <a:ext cx="25545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WEB DEVELOPER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01027" y="2863950"/>
              <a:ext cx="2844800" cy="985835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1027" y="3078688"/>
              <a:ext cx="2844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PROGRAMMER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40922" y="1615557"/>
            <a:ext cx="3797134" cy="2388101"/>
            <a:chOff x="1718168" y="1523909"/>
            <a:chExt cx="3441454" cy="1727493"/>
          </a:xfrm>
        </p:grpSpPr>
        <p:sp>
          <p:nvSpPr>
            <p:cNvPr id="19" name="Rectangle 18"/>
            <p:cNvSpPr/>
            <p:nvPr/>
          </p:nvSpPr>
          <p:spPr>
            <a:xfrm>
              <a:off x="1765702" y="1527011"/>
              <a:ext cx="978527" cy="3819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8168" y="1523909"/>
              <a:ext cx="1026061" cy="40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bg2">
                      <a:lumMod val="90000"/>
                    </a:schemeClr>
                  </a:solidFill>
                  <a:latin typeface="Tw Cen MT" panose="020B0602020104020603" pitchFamily="34" charset="0"/>
                </a:rPr>
                <a:t>WITH</a:t>
              </a:r>
              <a:endParaRPr lang="en-US" sz="30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703" y="1929580"/>
              <a:ext cx="3227984" cy="682171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5703" y="1845777"/>
              <a:ext cx="3393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  <a:r>
                <a:rPr lang="en-GB" sz="7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 YEARS</a:t>
              </a:r>
              <a:endParaRPr lang="en-US" sz="7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5703" y="2637070"/>
              <a:ext cx="2278744" cy="526011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5837" y="2666627"/>
              <a:ext cx="2554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EXPERIENCE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1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124269" y="5906976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4268" y="5906976"/>
            <a:ext cx="2364631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24265" y="5416275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24264" y="5416274"/>
            <a:ext cx="2610161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41274" y="4903425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4269" y="4903426"/>
            <a:ext cx="1975629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4265" y="4366726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24265" y="4366726"/>
            <a:ext cx="2248210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24267" y="3835223"/>
            <a:ext cx="3862263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24265" y="3835801"/>
            <a:ext cx="2248209" cy="333010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24270" y="3310879"/>
            <a:ext cx="3862263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24268" y="3310879"/>
            <a:ext cx="3334138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24268" y="2781449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24268" y="2781068"/>
            <a:ext cx="3076881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4269" y="2275362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24269" y="2274981"/>
            <a:ext cx="2495856" cy="336138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4269" y="1761064"/>
            <a:ext cx="3862262" cy="335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24268" y="1761064"/>
            <a:ext cx="2848282" cy="335376"/>
          </a:xfrm>
          <a:prstGeom prst="rect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1277724"/>
            <a:ext cx="6131187" cy="51802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37073" y="728113"/>
            <a:ext cx="1349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291" y="1776382"/>
            <a:ext cx="104826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3553" y="2831912"/>
            <a:ext cx="10627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w Cen MT" panose="020B0602020104020603" pitchFamily="34" charset="0"/>
              </a:rPr>
              <a:t>SKILLS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7245" y="5577671"/>
            <a:ext cx="11901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69345" y="4139818"/>
            <a:ext cx="1414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491218" y="412660"/>
            <a:ext cx="5021327" cy="832952"/>
            <a:chOff x="2491218" y="412660"/>
            <a:chExt cx="5021327" cy="832952"/>
          </a:xfrm>
        </p:grpSpPr>
        <p:sp>
          <p:nvSpPr>
            <p:cNvPr id="2" name="Rectangle 1"/>
            <p:cNvSpPr/>
            <p:nvPr/>
          </p:nvSpPr>
          <p:spPr>
            <a:xfrm>
              <a:off x="2623157" y="412660"/>
              <a:ext cx="4889388" cy="832952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91218" y="444772"/>
              <a:ext cx="43612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TECHNICAL SKILLS</a:t>
              </a:r>
              <a:endParaRPr lang="en-US" sz="4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91218" y="1636671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POWERPOINT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1218" y="2144208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PHOTOSHOP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1218" y="2668222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HTML &amp; CSS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1219" y="3204150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BOOTSTRAP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1219" y="3729756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JAVASCRIPT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1219" y="4253762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JQUERY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1219" y="4788353"/>
            <a:ext cx="28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NODE.JS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218" y="5281448"/>
            <a:ext cx="36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JAVA, C</a:t>
            </a:r>
            <a:r>
              <a:rPr lang="en-GB" sz="3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en-US" sz="30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1218" y="5803426"/>
            <a:ext cx="36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PHP</a:t>
            </a:r>
            <a:r>
              <a:rPr lang="en-GB" sz="3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en-US" sz="30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63206" y="1651753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80%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63206" y="2144208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70%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53119" y="2660776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Tw Cen MT" panose="020B0602020104020603" pitchFamily="34" charset="0"/>
              </a:rPr>
              <a:t>8</a:t>
            </a:r>
            <a:r>
              <a:rPr lang="en-GB" sz="3000" b="1" dirty="0" smtClean="0">
                <a:latin typeface="Tw Cen MT" panose="020B0602020104020603" pitchFamily="34" charset="0"/>
              </a:rPr>
              <a:t>5%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70128" y="4788353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Tw Cen MT" panose="020B0602020104020603" pitchFamily="34" charset="0"/>
              </a:rPr>
              <a:t>5</a:t>
            </a:r>
            <a:r>
              <a:rPr lang="en-GB" sz="3000" b="1" dirty="0" smtClean="0">
                <a:latin typeface="Tw Cen MT" panose="020B0602020104020603" pitchFamily="34" charset="0"/>
              </a:rPr>
              <a:t>5%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70128" y="5297210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75%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63206" y="3715312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60%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63206" y="3170566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90%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53119" y="4269310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60%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53119" y="5787563"/>
            <a:ext cx="10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latin typeface="Tw Cen MT" panose="020B0602020104020603" pitchFamily="34" charset="0"/>
              </a:rPr>
              <a:t>60%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12544" y="57230"/>
            <a:ext cx="4679456" cy="13788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09206" y="170953"/>
            <a:ext cx="4679456" cy="13788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25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25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 animBg="1"/>
      <p:bldP spid="29" grpId="0" animBg="1"/>
      <p:bldP spid="37" grpId="0" animBg="1"/>
      <p:bldP spid="28" grpId="0" animBg="1"/>
      <p:bldP spid="36" grpId="0" animBg="1"/>
      <p:bldP spid="27" grpId="0" animBg="1"/>
      <p:bldP spid="35" grpId="0" animBg="1"/>
      <p:bldP spid="26" grpId="0" animBg="1"/>
      <p:bldP spid="34" grpId="0" animBg="1"/>
      <p:bldP spid="25" grpId="0" animBg="1"/>
      <p:bldP spid="33" grpId="0" animBg="1"/>
      <p:bldP spid="24" grpId="0" animBg="1"/>
      <p:bldP spid="32" grpId="0" animBg="1"/>
      <p:bldP spid="23" grpId="0" animBg="1"/>
      <p:bldP spid="31" grpId="0" animBg="1"/>
      <p:bldP spid="21" grpId="0" animBg="1"/>
      <p:bldP spid="22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50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37073" y="728113"/>
            <a:ext cx="1349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291" y="1776382"/>
            <a:ext cx="104826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3553" y="2831912"/>
            <a:ext cx="10627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7245" y="5577671"/>
            <a:ext cx="11901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69345" y="4139818"/>
            <a:ext cx="1414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w Cen MT" panose="020B0602020104020603" pitchFamily="34" charset="0"/>
              </a:rPr>
              <a:t>PORTFOLIO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197768" y="2114585"/>
            <a:ext cx="2181726" cy="2181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747" y="3287179"/>
            <a:ext cx="62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E74D3C"/>
                </a:solidFill>
                <a:latin typeface="Tw Cen MT" panose="020B0602020104020603" pitchFamily="34" charset="0"/>
              </a:rPr>
              <a:t>1</a:t>
            </a:r>
            <a:endParaRPr lang="en-US" sz="2800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0089" y="3810399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E74D3C"/>
                </a:solidFill>
                <a:latin typeface="Tw Cen MT" panose="020B0602020104020603" pitchFamily="34" charset="0"/>
              </a:rPr>
              <a:t>PROJECT</a:t>
            </a:r>
            <a:endParaRPr lang="en-US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61810" y="2114585"/>
            <a:ext cx="2181726" cy="2181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5789" y="3287179"/>
            <a:ext cx="62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E74D3C"/>
                </a:solidFill>
                <a:latin typeface="Tw Cen MT" panose="020B0602020104020603" pitchFamily="34" charset="0"/>
              </a:rPr>
              <a:t>2</a:t>
            </a:r>
            <a:endParaRPr lang="en-US" sz="2800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4131" y="3810399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E74D3C"/>
                </a:solidFill>
                <a:latin typeface="Tw Cen MT" panose="020B0602020104020603" pitchFamily="34" charset="0"/>
              </a:rPr>
              <a:t>PROJECT</a:t>
            </a:r>
            <a:endParaRPr lang="en-US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25853" y="2114585"/>
            <a:ext cx="2181726" cy="2181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79832" y="3287179"/>
            <a:ext cx="62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E74D3C"/>
                </a:solidFill>
                <a:latin typeface="Tw Cen MT" panose="020B0602020104020603" pitchFamily="34" charset="0"/>
              </a:rPr>
              <a:t>3</a:t>
            </a:r>
            <a:endParaRPr lang="en-US" sz="2800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88174" y="3810399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E74D3C"/>
                </a:solidFill>
                <a:latin typeface="Tw Cen MT" panose="020B0602020104020603" pitchFamily="34" charset="0"/>
              </a:rPr>
              <a:t>PROJECT</a:t>
            </a:r>
            <a:endParaRPr lang="en-US" b="1" dirty="0">
              <a:solidFill>
                <a:srgbClr val="E74D3C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451834" y="2304610"/>
            <a:ext cx="1801676" cy="1543095"/>
          </a:xfrm>
          <a:custGeom>
            <a:avLst/>
            <a:gdLst>
              <a:gd name="connsiteX0" fmla="*/ 900838 w 1801676"/>
              <a:gd name="connsiteY0" fmla="*/ 0 h 1543095"/>
              <a:gd name="connsiteX1" fmla="*/ 1801676 w 1801676"/>
              <a:gd name="connsiteY1" fmla="*/ 900838 h 1543095"/>
              <a:gd name="connsiteX2" fmla="*/ 1537827 w 1801676"/>
              <a:gd name="connsiteY2" fmla="*/ 1537827 h 1543095"/>
              <a:gd name="connsiteX3" fmla="*/ 1531441 w 1801676"/>
              <a:gd name="connsiteY3" fmla="*/ 1543095 h 1543095"/>
              <a:gd name="connsiteX4" fmla="*/ 1404505 w 1801676"/>
              <a:gd name="connsiteY4" fmla="*/ 1438363 h 1543095"/>
              <a:gd name="connsiteX5" fmla="*/ 1331228 w 1801676"/>
              <a:gd name="connsiteY5" fmla="*/ 1396245 h 1543095"/>
              <a:gd name="connsiteX6" fmla="*/ 1333021 w 1801676"/>
              <a:gd name="connsiteY6" fmla="*/ 1377605 h 1543095"/>
              <a:gd name="connsiteX7" fmla="*/ 900838 w 1801676"/>
              <a:gd name="connsiteY7" fmla="*/ 924702 h 1543095"/>
              <a:gd name="connsiteX8" fmla="*/ 468655 w 1801676"/>
              <a:gd name="connsiteY8" fmla="*/ 1377605 h 1543095"/>
              <a:gd name="connsiteX9" fmla="*/ 470448 w 1801676"/>
              <a:gd name="connsiteY9" fmla="*/ 1396245 h 1543095"/>
              <a:gd name="connsiteX10" fmla="*/ 397171 w 1801676"/>
              <a:gd name="connsiteY10" fmla="*/ 1438363 h 1543095"/>
              <a:gd name="connsiteX11" fmla="*/ 270235 w 1801676"/>
              <a:gd name="connsiteY11" fmla="*/ 1543095 h 1543095"/>
              <a:gd name="connsiteX12" fmla="*/ 263850 w 1801676"/>
              <a:gd name="connsiteY12" fmla="*/ 1537827 h 1543095"/>
              <a:gd name="connsiteX13" fmla="*/ 0 w 1801676"/>
              <a:gd name="connsiteY13" fmla="*/ 900838 h 1543095"/>
              <a:gd name="connsiteX14" fmla="*/ 900838 w 1801676"/>
              <a:gd name="connsiteY14" fmla="*/ 0 h 154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1676" h="1543095">
                <a:moveTo>
                  <a:pt x="900838" y="0"/>
                </a:moveTo>
                <a:cubicBezTo>
                  <a:pt x="1398357" y="0"/>
                  <a:pt x="1801676" y="403319"/>
                  <a:pt x="1801676" y="900838"/>
                </a:cubicBezTo>
                <a:cubicBezTo>
                  <a:pt x="1801676" y="1149598"/>
                  <a:pt x="1700846" y="1374807"/>
                  <a:pt x="1537827" y="1537827"/>
                </a:cubicBezTo>
                <a:lnTo>
                  <a:pt x="1531441" y="1543095"/>
                </a:lnTo>
                <a:lnTo>
                  <a:pt x="1404505" y="1438363"/>
                </a:lnTo>
                <a:lnTo>
                  <a:pt x="1331228" y="1396245"/>
                </a:lnTo>
                <a:lnTo>
                  <a:pt x="1333021" y="1377605"/>
                </a:lnTo>
                <a:cubicBezTo>
                  <a:pt x="1333021" y="1127474"/>
                  <a:pt x="1139526" y="924702"/>
                  <a:pt x="900838" y="924702"/>
                </a:cubicBezTo>
                <a:cubicBezTo>
                  <a:pt x="662150" y="924702"/>
                  <a:pt x="468655" y="1127474"/>
                  <a:pt x="468655" y="1377605"/>
                </a:cubicBezTo>
                <a:lnTo>
                  <a:pt x="470448" y="1396245"/>
                </a:lnTo>
                <a:lnTo>
                  <a:pt x="397171" y="1438363"/>
                </a:lnTo>
                <a:lnTo>
                  <a:pt x="270235" y="1543095"/>
                </a:lnTo>
                <a:lnTo>
                  <a:pt x="263850" y="1537827"/>
                </a:lnTo>
                <a:cubicBezTo>
                  <a:pt x="100830" y="1374807"/>
                  <a:pt x="0" y="1149598"/>
                  <a:pt x="0" y="900838"/>
                </a:cubicBezTo>
                <a:cubicBezTo>
                  <a:pt x="0" y="403319"/>
                  <a:pt x="403319" y="0"/>
                  <a:pt x="900838" y="0"/>
                </a:cubicBezTo>
                <a:close/>
              </a:path>
            </a:pathLst>
          </a:custGeom>
          <a:solidFill>
            <a:srgbClr val="E74D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45" y="2544988"/>
            <a:ext cx="594055" cy="594055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387793" y="2304611"/>
            <a:ext cx="1801676" cy="1543095"/>
          </a:xfrm>
          <a:custGeom>
            <a:avLst/>
            <a:gdLst>
              <a:gd name="connsiteX0" fmla="*/ 900838 w 1801676"/>
              <a:gd name="connsiteY0" fmla="*/ 0 h 1543095"/>
              <a:gd name="connsiteX1" fmla="*/ 1801676 w 1801676"/>
              <a:gd name="connsiteY1" fmla="*/ 900838 h 1543095"/>
              <a:gd name="connsiteX2" fmla="*/ 1537827 w 1801676"/>
              <a:gd name="connsiteY2" fmla="*/ 1537827 h 1543095"/>
              <a:gd name="connsiteX3" fmla="*/ 1531441 w 1801676"/>
              <a:gd name="connsiteY3" fmla="*/ 1543095 h 1543095"/>
              <a:gd name="connsiteX4" fmla="*/ 1404505 w 1801676"/>
              <a:gd name="connsiteY4" fmla="*/ 1438363 h 1543095"/>
              <a:gd name="connsiteX5" fmla="*/ 1331228 w 1801676"/>
              <a:gd name="connsiteY5" fmla="*/ 1396245 h 1543095"/>
              <a:gd name="connsiteX6" fmla="*/ 1333021 w 1801676"/>
              <a:gd name="connsiteY6" fmla="*/ 1377605 h 1543095"/>
              <a:gd name="connsiteX7" fmla="*/ 900838 w 1801676"/>
              <a:gd name="connsiteY7" fmla="*/ 924702 h 1543095"/>
              <a:gd name="connsiteX8" fmla="*/ 468655 w 1801676"/>
              <a:gd name="connsiteY8" fmla="*/ 1377605 h 1543095"/>
              <a:gd name="connsiteX9" fmla="*/ 470448 w 1801676"/>
              <a:gd name="connsiteY9" fmla="*/ 1396245 h 1543095"/>
              <a:gd name="connsiteX10" fmla="*/ 397171 w 1801676"/>
              <a:gd name="connsiteY10" fmla="*/ 1438363 h 1543095"/>
              <a:gd name="connsiteX11" fmla="*/ 270235 w 1801676"/>
              <a:gd name="connsiteY11" fmla="*/ 1543095 h 1543095"/>
              <a:gd name="connsiteX12" fmla="*/ 263850 w 1801676"/>
              <a:gd name="connsiteY12" fmla="*/ 1537827 h 1543095"/>
              <a:gd name="connsiteX13" fmla="*/ 0 w 1801676"/>
              <a:gd name="connsiteY13" fmla="*/ 900838 h 1543095"/>
              <a:gd name="connsiteX14" fmla="*/ 900838 w 1801676"/>
              <a:gd name="connsiteY14" fmla="*/ 0 h 154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1676" h="1543095">
                <a:moveTo>
                  <a:pt x="900838" y="0"/>
                </a:moveTo>
                <a:cubicBezTo>
                  <a:pt x="1398357" y="0"/>
                  <a:pt x="1801676" y="403319"/>
                  <a:pt x="1801676" y="900838"/>
                </a:cubicBezTo>
                <a:cubicBezTo>
                  <a:pt x="1801676" y="1149598"/>
                  <a:pt x="1700846" y="1374807"/>
                  <a:pt x="1537827" y="1537827"/>
                </a:cubicBezTo>
                <a:lnTo>
                  <a:pt x="1531441" y="1543095"/>
                </a:lnTo>
                <a:lnTo>
                  <a:pt x="1404505" y="1438363"/>
                </a:lnTo>
                <a:lnTo>
                  <a:pt x="1331228" y="1396245"/>
                </a:lnTo>
                <a:lnTo>
                  <a:pt x="1333021" y="1377605"/>
                </a:lnTo>
                <a:cubicBezTo>
                  <a:pt x="1333021" y="1127474"/>
                  <a:pt x="1139526" y="924702"/>
                  <a:pt x="900838" y="924702"/>
                </a:cubicBezTo>
                <a:cubicBezTo>
                  <a:pt x="662150" y="924702"/>
                  <a:pt x="468655" y="1127474"/>
                  <a:pt x="468655" y="1377605"/>
                </a:cubicBezTo>
                <a:lnTo>
                  <a:pt x="470448" y="1396245"/>
                </a:lnTo>
                <a:lnTo>
                  <a:pt x="397171" y="1438363"/>
                </a:lnTo>
                <a:lnTo>
                  <a:pt x="270235" y="1543095"/>
                </a:lnTo>
                <a:lnTo>
                  <a:pt x="263850" y="1537827"/>
                </a:lnTo>
                <a:cubicBezTo>
                  <a:pt x="100830" y="1374807"/>
                  <a:pt x="0" y="1149598"/>
                  <a:pt x="0" y="900838"/>
                </a:cubicBezTo>
                <a:cubicBezTo>
                  <a:pt x="0" y="403319"/>
                  <a:pt x="403319" y="0"/>
                  <a:pt x="900838" y="0"/>
                </a:cubicBezTo>
                <a:close/>
              </a:path>
            </a:pathLst>
          </a:custGeom>
          <a:solidFill>
            <a:srgbClr val="E74D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45" y="2544988"/>
            <a:ext cx="587172" cy="587172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8515878" y="2304611"/>
            <a:ext cx="1801676" cy="1543095"/>
          </a:xfrm>
          <a:custGeom>
            <a:avLst/>
            <a:gdLst>
              <a:gd name="connsiteX0" fmla="*/ 900838 w 1801676"/>
              <a:gd name="connsiteY0" fmla="*/ 0 h 1543095"/>
              <a:gd name="connsiteX1" fmla="*/ 1801676 w 1801676"/>
              <a:gd name="connsiteY1" fmla="*/ 900838 h 1543095"/>
              <a:gd name="connsiteX2" fmla="*/ 1537827 w 1801676"/>
              <a:gd name="connsiteY2" fmla="*/ 1537827 h 1543095"/>
              <a:gd name="connsiteX3" fmla="*/ 1531441 w 1801676"/>
              <a:gd name="connsiteY3" fmla="*/ 1543095 h 1543095"/>
              <a:gd name="connsiteX4" fmla="*/ 1404505 w 1801676"/>
              <a:gd name="connsiteY4" fmla="*/ 1438363 h 1543095"/>
              <a:gd name="connsiteX5" fmla="*/ 1331228 w 1801676"/>
              <a:gd name="connsiteY5" fmla="*/ 1396245 h 1543095"/>
              <a:gd name="connsiteX6" fmla="*/ 1333021 w 1801676"/>
              <a:gd name="connsiteY6" fmla="*/ 1377605 h 1543095"/>
              <a:gd name="connsiteX7" fmla="*/ 900838 w 1801676"/>
              <a:gd name="connsiteY7" fmla="*/ 924702 h 1543095"/>
              <a:gd name="connsiteX8" fmla="*/ 468655 w 1801676"/>
              <a:gd name="connsiteY8" fmla="*/ 1377605 h 1543095"/>
              <a:gd name="connsiteX9" fmla="*/ 470448 w 1801676"/>
              <a:gd name="connsiteY9" fmla="*/ 1396245 h 1543095"/>
              <a:gd name="connsiteX10" fmla="*/ 397171 w 1801676"/>
              <a:gd name="connsiteY10" fmla="*/ 1438363 h 1543095"/>
              <a:gd name="connsiteX11" fmla="*/ 270235 w 1801676"/>
              <a:gd name="connsiteY11" fmla="*/ 1543095 h 1543095"/>
              <a:gd name="connsiteX12" fmla="*/ 263850 w 1801676"/>
              <a:gd name="connsiteY12" fmla="*/ 1537827 h 1543095"/>
              <a:gd name="connsiteX13" fmla="*/ 0 w 1801676"/>
              <a:gd name="connsiteY13" fmla="*/ 900838 h 1543095"/>
              <a:gd name="connsiteX14" fmla="*/ 900838 w 1801676"/>
              <a:gd name="connsiteY14" fmla="*/ 0 h 154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1676" h="1543095">
                <a:moveTo>
                  <a:pt x="900838" y="0"/>
                </a:moveTo>
                <a:cubicBezTo>
                  <a:pt x="1398357" y="0"/>
                  <a:pt x="1801676" y="403319"/>
                  <a:pt x="1801676" y="900838"/>
                </a:cubicBezTo>
                <a:cubicBezTo>
                  <a:pt x="1801676" y="1149598"/>
                  <a:pt x="1700846" y="1374807"/>
                  <a:pt x="1537827" y="1537827"/>
                </a:cubicBezTo>
                <a:lnTo>
                  <a:pt x="1531441" y="1543095"/>
                </a:lnTo>
                <a:lnTo>
                  <a:pt x="1404505" y="1438363"/>
                </a:lnTo>
                <a:lnTo>
                  <a:pt x="1331228" y="1396245"/>
                </a:lnTo>
                <a:lnTo>
                  <a:pt x="1333021" y="1377605"/>
                </a:lnTo>
                <a:cubicBezTo>
                  <a:pt x="1333021" y="1127474"/>
                  <a:pt x="1139526" y="924702"/>
                  <a:pt x="900838" y="924702"/>
                </a:cubicBezTo>
                <a:cubicBezTo>
                  <a:pt x="662150" y="924702"/>
                  <a:pt x="468655" y="1127474"/>
                  <a:pt x="468655" y="1377605"/>
                </a:cubicBezTo>
                <a:lnTo>
                  <a:pt x="470448" y="1396245"/>
                </a:lnTo>
                <a:lnTo>
                  <a:pt x="397171" y="1438363"/>
                </a:lnTo>
                <a:lnTo>
                  <a:pt x="270235" y="1543095"/>
                </a:lnTo>
                <a:lnTo>
                  <a:pt x="263850" y="1537827"/>
                </a:lnTo>
                <a:cubicBezTo>
                  <a:pt x="100830" y="1374807"/>
                  <a:pt x="0" y="1149598"/>
                  <a:pt x="0" y="900838"/>
                </a:cubicBezTo>
                <a:cubicBezTo>
                  <a:pt x="0" y="403319"/>
                  <a:pt x="403319" y="0"/>
                  <a:pt x="900838" y="0"/>
                </a:cubicBezTo>
                <a:close/>
              </a:path>
            </a:pathLst>
          </a:custGeom>
          <a:solidFill>
            <a:srgbClr val="E74D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36" y="2544988"/>
            <a:ext cx="603238" cy="5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  <p:bldP spid="21" grpId="0" animBg="1"/>
      <p:bldP spid="23" grpId="0"/>
      <p:bldP spid="24" grpId="0"/>
      <p:bldP spid="26" grpId="0" animBg="1"/>
      <p:bldP spid="28" grpId="0"/>
      <p:bldP spid="29" grpId="0"/>
      <p:bldP spid="22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62397" y="2315674"/>
            <a:ext cx="914401" cy="3634677"/>
            <a:chOff x="3689681" y="2049376"/>
            <a:chExt cx="914401" cy="3874172"/>
          </a:xfrm>
        </p:grpSpPr>
        <p:sp>
          <p:nvSpPr>
            <p:cNvPr id="9" name="Rectangle 8"/>
            <p:cNvSpPr/>
            <p:nvPr/>
          </p:nvSpPr>
          <p:spPr>
            <a:xfrm rot="16200000" flipV="1">
              <a:off x="2209796" y="3529261"/>
              <a:ext cx="3874172" cy="914401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193756" y="3617131"/>
              <a:ext cx="38741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SOCIAL MEDIA</a:t>
              </a:r>
              <a:endParaRPr lang="en-US" sz="4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76799" y="2273512"/>
            <a:ext cx="7315201" cy="3829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37073" y="728113"/>
            <a:ext cx="1349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291" y="1776382"/>
            <a:ext cx="104826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3553" y="2831912"/>
            <a:ext cx="10627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7245" y="5577671"/>
            <a:ext cx="11901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w Cen MT" panose="020B0602020104020603" pitchFamily="34" charset="0"/>
              </a:rPr>
              <a:t>CONTACT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69345" y="4139818"/>
            <a:ext cx="1414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17557" y="609235"/>
            <a:ext cx="4973052" cy="1042737"/>
            <a:chOff x="2117557" y="609235"/>
            <a:chExt cx="4973052" cy="1042737"/>
          </a:xfrm>
        </p:grpSpPr>
        <p:sp>
          <p:nvSpPr>
            <p:cNvPr id="2" name="Rectangle 1"/>
            <p:cNvSpPr/>
            <p:nvPr/>
          </p:nvSpPr>
          <p:spPr>
            <a:xfrm>
              <a:off x="2117558" y="609235"/>
              <a:ext cx="4973051" cy="1042737"/>
            </a:xfrm>
            <a:prstGeom prst="rect">
              <a:avLst/>
            </a:prstGeom>
            <a:solidFill>
              <a:srgbClr val="E7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17557" y="761271"/>
              <a:ext cx="4973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GET IN TOUCH</a:t>
              </a:r>
              <a:endParaRPr lang="en-US" sz="4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7" y="5031671"/>
            <a:ext cx="1000502" cy="798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4133012"/>
            <a:ext cx="671392" cy="6713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3217684"/>
            <a:ext cx="660578" cy="66057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E74D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373094"/>
            <a:ext cx="622032" cy="62203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07741" y="2373094"/>
            <a:ext cx="4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w Cen MT" panose="020B0602020104020603" pitchFamily="34" charset="0"/>
              </a:rPr>
              <a:t>abhishekkhatri7781@gmail.com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741" y="3270887"/>
            <a:ext cx="34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w Cen MT" panose="020B0602020104020603" pitchFamily="34" charset="0"/>
              </a:rPr>
              <a:t>akkhatri07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740" y="5089703"/>
            <a:ext cx="34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w Cen MT" panose="020B0602020104020603" pitchFamily="34" charset="0"/>
              </a:rPr>
              <a:t>28, xxxxxxx, Chandausi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7740" y="4180295"/>
            <a:ext cx="34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w Cen MT" panose="020B0602020104020603" pitchFamily="34" charset="0"/>
              </a:rPr>
              <a:t>+91</a:t>
            </a:r>
            <a:r>
              <a:rPr lang="en-IN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IN" sz="2400" b="1" dirty="0" smtClean="0">
                <a:latin typeface="Tw Cen MT" panose="020B0602020104020603" pitchFamily="34" charset="0"/>
              </a:rPr>
              <a:t>9319319332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0608" y="419512"/>
            <a:ext cx="5101391" cy="13788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764253" y="2273513"/>
            <a:ext cx="1436847" cy="3369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98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khatri</dc:creator>
  <cp:lastModifiedBy>abhishek khatri</cp:lastModifiedBy>
  <cp:revision>33</cp:revision>
  <dcterms:created xsi:type="dcterms:W3CDTF">2020-04-30T12:33:15Z</dcterms:created>
  <dcterms:modified xsi:type="dcterms:W3CDTF">2020-05-01T08:47:40Z</dcterms:modified>
</cp:coreProperties>
</file>