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9"/>
    <a:srgbClr val="FA6E71"/>
    <a:srgbClr val="FFD961"/>
    <a:srgbClr val="FFDD61"/>
    <a:srgbClr val="FFCC11"/>
    <a:srgbClr val="FFE78F"/>
    <a:srgbClr val="FFD331"/>
    <a:srgbClr val="EC0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howGuides="1">
      <p:cViewPr varScale="1">
        <p:scale>
          <a:sx n="65" d="100"/>
          <a:sy n="65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C262-E897-421B-AC56-C2F547AD894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38D6-4E4D-4BD9-ABFE-866532AE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120954" y="3794571"/>
            <a:ext cx="912187" cy="1440160"/>
          </a:xfrm>
          <a:prstGeom prst="roundRect">
            <a:avLst>
              <a:gd name="adj" fmla="val 50000"/>
            </a:avLst>
          </a:prstGeom>
          <a:solidFill>
            <a:srgbClr val="FA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56040" y="3625554"/>
            <a:ext cx="216024" cy="254665"/>
          </a:xfrm>
          <a:prstGeom prst="roundRect">
            <a:avLst>
              <a:gd name="adj" fmla="val 4762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974131" y="2822076"/>
            <a:ext cx="267287" cy="271193"/>
            <a:chOff x="9305778" y="1161142"/>
            <a:chExt cx="549422" cy="566057"/>
          </a:xfrm>
        </p:grpSpPr>
        <p:sp>
          <p:nvSpPr>
            <p:cNvPr id="22" name="Oval 21"/>
            <p:cNvSpPr/>
            <p:nvPr/>
          </p:nvSpPr>
          <p:spPr>
            <a:xfrm>
              <a:off x="9305778" y="1161142"/>
              <a:ext cx="549422" cy="5660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375781" y="1247783"/>
              <a:ext cx="406402" cy="406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852160" y="2055781"/>
            <a:ext cx="457200" cy="6944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66850" y="2829219"/>
            <a:ext cx="267287" cy="271193"/>
            <a:chOff x="9305778" y="1161142"/>
            <a:chExt cx="549422" cy="566057"/>
          </a:xfrm>
        </p:grpSpPr>
        <p:sp>
          <p:nvSpPr>
            <p:cNvPr id="11" name="Oval 10"/>
            <p:cNvSpPr/>
            <p:nvPr/>
          </p:nvSpPr>
          <p:spPr>
            <a:xfrm>
              <a:off x="9305778" y="1161142"/>
              <a:ext cx="549422" cy="5660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375781" y="1247783"/>
              <a:ext cx="406402" cy="406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5974192" y="1568548"/>
            <a:ext cx="1263635" cy="1097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78286" y="1814285"/>
            <a:ext cx="1349828" cy="1480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58391" y="2060412"/>
            <a:ext cx="1045029" cy="166053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74192" y="2096087"/>
            <a:ext cx="173390" cy="16177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273799" y="2578100"/>
            <a:ext cx="117475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46795" y="2779068"/>
            <a:ext cx="54769" cy="3476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30999" y="2578100"/>
            <a:ext cx="117475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368339" y="3239970"/>
            <a:ext cx="388994" cy="261867"/>
            <a:chOff x="2668592" y="2509241"/>
            <a:chExt cx="583516" cy="332301"/>
          </a:xfrm>
        </p:grpSpPr>
        <p:sp>
          <p:nvSpPr>
            <p:cNvPr id="35" name="Freeform 34"/>
            <p:cNvSpPr/>
            <p:nvPr/>
          </p:nvSpPr>
          <p:spPr>
            <a:xfrm rot="662323">
              <a:off x="2668592" y="2509241"/>
              <a:ext cx="583516" cy="318957"/>
            </a:xfrm>
            <a:custGeom>
              <a:avLst/>
              <a:gdLst>
                <a:gd name="connsiteX0" fmla="*/ 22262 w 665680"/>
                <a:gd name="connsiteY0" fmla="*/ 0 h 454563"/>
                <a:gd name="connsiteX1" fmla="*/ 643418 w 665680"/>
                <a:gd name="connsiteY1" fmla="*/ 0 h 454563"/>
                <a:gd name="connsiteX2" fmla="*/ 658918 w 665680"/>
                <a:gd name="connsiteY2" fmla="*/ 50454 h 454563"/>
                <a:gd name="connsiteX3" fmla="*/ 665680 w 665680"/>
                <a:gd name="connsiteY3" fmla="*/ 118236 h 454563"/>
                <a:gd name="connsiteX4" fmla="*/ 332840 w 665680"/>
                <a:gd name="connsiteY4" fmla="*/ 454563 h 454563"/>
                <a:gd name="connsiteX5" fmla="*/ 0 w 665680"/>
                <a:gd name="connsiteY5" fmla="*/ 118236 h 454563"/>
                <a:gd name="connsiteX6" fmla="*/ 6762 w 665680"/>
                <a:gd name="connsiteY6" fmla="*/ 50454 h 4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5680" h="454563">
                  <a:moveTo>
                    <a:pt x="22262" y="0"/>
                  </a:moveTo>
                  <a:lnTo>
                    <a:pt x="643418" y="0"/>
                  </a:lnTo>
                  <a:lnTo>
                    <a:pt x="658918" y="50454"/>
                  </a:lnTo>
                  <a:cubicBezTo>
                    <a:pt x="663352" y="72348"/>
                    <a:pt x="665680" y="95017"/>
                    <a:pt x="665680" y="118236"/>
                  </a:cubicBezTo>
                  <a:cubicBezTo>
                    <a:pt x="665680" y="303984"/>
                    <a:pt x="516662" y="454563"/>
                    <a:pt x="332840" y="454563"/>
                  </a:cubicBezTo>
                  <a:cubicBezTo>
                    <a:pt x="149018" y="454563"/>
                    <a:pt x="0" y="303984"/>
                    <a:pt x="0" y="118236"/>
                  </a:cubicBezTo>
                  <a:cubicBezTo>
                    <a:pt x="0" y="95017"/>
                    <a:pt x="2329" y="72348"/>
                    <a:pt x="6762" y="50454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1150456">
              <a:off x="2760950" y="2643150"/>
              <a:ext cx="426782" cy="198392"/>
            </a:xfrm>
            <a:custGeom>
              <a:avLst/>
              <a:gdLst>
                <a:gd name="connsiteX0" fmla="*/ 168966 w 369776"/>
                <a:gd name="connsiteY0" fmla="*/ 0 h 180275"/>
                <a:gd name="connsiteX1" fmla="*/ 368014 w 369776"/>
                <a:gd name="connsiteY1" fmla="*/ 131938 h 180275"/>
                <a:gd name="connsiteX2" fmla="*/ 369776 w 369776"/>
                <a:gd name="connsiteY2" fmla="*/ 137614 h 180275"/>
                <a:gd name="connsiteX3" fmla="*/ 368599 w 369776"/>
                <a:gd name="connsiteY3" fmla="*/ 138514 h 180275"/>
                <a:gd name="connsiteX4" fmla="*/ 168585 w 369776"/>
                <a:gd name="connsiteY4" fmla="*/ 176310 h 180275"/>
                <a:gd name="connsiteX5" fmla="*/ 25455 w 369776"/>
                <a:gd name="connsiteY5" fmla="*/ 112588 h 180275"/>
                <a:gd name="connsiteX6" fmla="*/ 0 w 369776"/>
                <a:gd name="connsiteY6" fmla="*/ 87321 h 180275"/>
                <a:gd name="connsiteX7" fmla="*/ 16214 w 369776"/>
                <a:gd name="connsiteY7" fmla="*/ 63272 h 180275"/>
                <a:gd name="connsiteX8" fmla="*/ 168966 w 369776"/>
                <a:gd name="connsiteY8" fmla="*/ 0 h 18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776" h="180275">
                  <a:moveTo>
                    <a:pt x="168966" y="0"/>
                  </a:moveTo>
                  <a:cubicBezTo>
                    <a:pt x="258446" y="0"/>
                    <a:pt x="335220" y="54403"/>
                    <a:pt x="368014" y="131938"/>
                  </a:cubicBezTo>
                  <a:lnTo>
                    <a:pt x="369776" y="137614"/>
                  </a:lnTo>
                  <a:lnTo>
                    <a:pt x="368599" y="138514"/>
                  </a:lnTo>
                  <a:cubicBezTo>
                    <a:pt x="313454" y="172848"/>
                    <a:pt x="242425" y="188159"/>
                    <a:pt x="168585" y="176310"/>
                  </a:cubicBezTo>
                  <a:cubicBezTo>
                    <a:pt x="113205" y="167423"/>
                    <a:pt x="64107" y="144520"/>
                    <a:pt x="25455" y="112588"/>
                  </a:cubicBezTo>
                  <a:lnTo>
                    <a:pt x="0" y="87321"/>
                  </a:lnTo>
                  <a:lnTo>
                    <a:pt x="16214" y="63272"/>
                  </a:lnTo>
                  <a:cubicBezTo>
                    <a:pt x="55307" y="24179"/>
                    <a:pt x="109313" y="0"/>
                    <a:pt x="168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11122" y="4938258"/>
            <a:ext cx="552426" cy="1126899"/>
            <a:chOff x="4583831" y="4606357"/>
            <a:chExt cx="552426" cy="1126899"/>
          </a:xfrm>
        </p:grpSpPr>
        <p:sp>
          <p:nvSpPr>
            <p:cNvPr id="55" name="Rectangle 54"/>
            <p:cNvSpPr/>
            <p:nvPr/>
          </p:nvSpPr>
          <p:spPr>
            <a:xfrm>
              <a:off x="4943872" y="4606357"/>
              <a:ext cx="192385" cy="1126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583831" y="5517232"/>
              <a:ext cx="552425" cy="216024"/>
            </a:xfrm>
            <a:custGeom>
              <a:avLst/>
              <a:gdLst>
                <a:gd name="connsiteX0" fmla="*/ 324036 w 648072"/>
                <a:gd name="connsiteY0" fmla="*/ 0 h 259910"/>
                <a:gd name="connsiteX1" fmla="*/ 648072 w 648072"/>
                <a:gd name="connsiteY1" fmla="*/ 257287 h 259910"/>
                <a:gd name="connsiteX2" fmla="*/ 647739 w 648072"/>
                <a:gd name="connsiteY2" fmla="*/ 259910 h 259910"/>
                <a:gd name="connsiteX3" fmla="*/ 333 w 648072"/>
                <a:gd name="connsiteY3" fmla="*/ 259910 h 259910"/>
                <a:gd name="connsiteX4" fmla="*/ 0 w 648072"/>
                <a:gd name="connsiteY4" fmla="*/ 257287 h 259910"/>
                <a:gd name="connsiteX5" fmla="*/ 324036 w 648072"/>
                <a:gd name="connsiteY5" fmla="*/ 0 h 25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72" h="259910">
                  <a:moveTo>
                    <a:pt x="324036" y="0"/>
                  </a:moveTo>
                  <a:cubicBezTo>
                    <a:pt x="502996" y="0"/>
                    <a:pt x="648072" y="115191"/>
                    <a:pt x="648072" y="257287"/>
                  </a:cubicBezTo>
                  <a:lnTo>
                    <a:pt x="647739" y="259910"/>
                  </a:lnTo>
                  <a:lnTo>
                    <a:pt x="333" y="259910"/>
                  </a:lnTo>
                  <a:lnTo>
                    <a:pt x="0" y="257287"/>
                  </a:lnTo>
                  <a:cubicBezTo>
                    <a:pt x="0" y="115191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789382" y="5666535"/>
              <a:ext cx="263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flipV="1">
              <a:off x="4716754" y="5569024"/>
              <a:ext cx="263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6678725" y="4938258"/>
            <a:ext cx="552426" cy="1126899"/>
            <a:chOff x="4583831" y="4606357"/>
            <a:chExt cx="552426" cy="1126899"/>
          </a:xfrm>
        </p:grpSpPr>
        <p:sp>
          <p:nvSpPr>
            <p:cNvPr id="61" name="Rectangle 60"/>
            <p:cNvSpPr/>
            <p:nvPr/>
          </p:nvSpPr>
          <p:spPr>
            <a:xfrm>
              <a:off x="4943872" y="4606357"/>
              <a:ext cx="192385" cy="1126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583831" y="5517232"/>
              <a:ext cx="552425" cy="216024"/>
            </a:xfrm>
            <a:custGeom>
              <a:avLst/>
              <a:gdLst>
                <a:gd name="connsiteX0" fmla="*/ 324036 w 648072"/>
                <a:gd name="connsiteY0" fmla="*/ 0 h 259910"/>
                <a:gd name="connsiteX1" fmla="*/ 648072 w 648072"/>
                <a:gd name="connsiteY1" fmla="*/ 257287 h 259910"/>
                <a:gd name="connsiteX2" fmla="*/ 647739 w 648072"/>
                <a:gd name="connsiteY2" fmla="*/ 259910 h 259910"/>
                <a:gd name="connsiteX3" fmla="*/ 333 w 648072"/>
                <a:gd name="connsiteY3" fmla="*/ 259910 h 259910"/>
                <a:gd name="connsiteX4" fmla="*/ 0 w 648072"/>
                <a:gd name="connsiteY4" fmla="*/ 257287 h 259910"/>
                <a:gd name="connsiteX5" fmla="*/ 324036 w 648072"/>
                <a:gd name="connsiteY5" fmla="*/ 0 h 25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72" h="259910">
                  <a:moveTo>
                    <a:pt x="324036" y="0"/>
                  </a:moveTo>
                  <a:cubicBezTo>
                    <a:pt x="502996" y="0"/>
                    <a:pt x="648072" y="115191"/>
                    <a:pt x="648072" y="257287"/>
                  </a:cubicBezTo>
                  <a:lnTo>
                    <a:pt x="647739" y="259910"/>
                  </a:lnTo>
                  <a:lnTo>
                    <a:pt x="333" y="259910"/>
                  </a:lnTo>
                  <a:lnTo>
                    <a:pt x="0" y="257287"/>
                  </a:lnTo>
                  <a:cubicBezTo>
                    <a:pt x="0" y="115191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flipV="1">
              <a:off x="4789382" y="5666535"/>
              <a:ext cx="263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flipV="1">
              <a:off x="4716754" y="5569024"/>
              <a:ext cx="263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27640" y="3508775"/>
            <a:ext cx="1444437" cy="722957"/>
            <a:chOff x="7209541" y="3394728"/>
            <a:chExt cx="1444437" cy="722957"/>
          </a:xfrm>
        </p:grpSpPr>
        <p:sp>
          <p:nvSpPr>
            <p:cNvPr id="65" name="Rounded Rectangle 64"/>
            <p:cNvSpPr/>
            <p:nvPr/>
          </p:nvSpPr>
          <p:spPr>
            <a:xfrm rot="2449297" flipV="1">
              <a:off x="7209541" y="3959818"/>
              <a:ext cx="759729" cy="157867"/>
            </a:xfrm>
            <a:prstGeom prst="roundRect">
              <a:avLst>
                <a:gd name="adj" fmla="val 50000"/>
              </a:avLst>
            </a:prstGeom>
            <a:solidFill>
              <a:srgbClr val="FA6E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rot="8132953" flipV="1">
              <a:off x="7638104" y="3860998"/>
              <a:ext cx="1015132" cy="143357"/>
            </a:xfrm>
            <a:prstGeom prst="roundRect">
              <a:avLst>
                <a:gd name="adj" fmla="val 50000"/>
              </a:avLst>
            </a:prstGeom>
            <a:solidFill>
              <a:srgbClr val="FA6E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2691113">
              <a:off x="8475552" y="3502491"/>
              <a:ext cx="69320" cy="139227"/>
            </a:xfrm>
            <a:prstGeom prst="roundRect">
              <a:avLst>
                <a:gd name="adj" fmla="val 4762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2691113">
              <a:off x="8513784" y="3394728"/>
              <a:ext cx="140194" cy="206122"/>
            </a:xfrm>
            <a:prstGeom prst="roundRect">
              <a:avLst>
                <a:gd name="adj" fmla="val 4762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5584498" flipH="1" flipV="1">
              <a:off x="8466157" y="3424705"/>
              <a:ext cx="88108" cy="45719"/>
            </a:xfrm>
            <a:prstGeom prst="roundRect">
              <a:avLst>
                <a:gd name="adj" fmla="val 4762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ounded Rectangle 71"/>
          <p:cNvSpPr/>
          <p:nvPr/>
        </p:nvSpPr>
        <p:spPr>
          <a:xfrm rot="19150703" flipH="1" flipV="1">
            <a:off x="5667508" y="4073866"/>
            <a:ext cx="759729" cy="157867"/>
          </a:xfrm>
          <a:prstGeom prst="roundRect">
            <a:avLst>
              <a:gd name="adj" fmla="val 50000"/>
            </a:avLst>
          </a:prstGeom>
          <a:solidFill>
            <a:srgbClr val="FA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9926354">
            <a:off x="4781494" y="3724836"/>
            <a:ext cx="1015874" cy="609627"/>
            <a:chOff x="4926917" y="3605599"/>
            <a:chExt cx="1015874" cy="609627"/>
          </a:xfrm>
        </p:grpSpPr>
        <p:sp>
          <p:nvSpPr>
            <p:cNvPr id="73" name="Rounded Rectangle 72"/>
            <p:cNvSpPr/>
            <p:nvPr/>
          </p:nvSpPr>
          <p:spPr>
            <a:xfrm rot="13467047" flipH="1" flipV="1">
              <a:off x="4927659" y="4071869"/>
              <a:ext cx="1015132" cy="143357"/>
            </a:xfrm>
            <a:prstGeom prst="roundRect">
              <a:avLst>
                <a:gd name="adj" fmla="val 50000"/>
              </a:avLst>
            </a:prstGeom>
            <a:solidFill>
              <a:srgbClr val="FA6E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8908887" flipH="1">
              <a:off x="5036023" y="3713362"/>
              <a:ext cx="69320" cy="139227"/>
            </a:xfrm>
            <a:prstGeom prst="roundRect">
              <a:avLst>
                <a:gd name="adj" fmla="val 4762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rot="18908887" flipH="1">
              <a:off x="4926917" y="3605599"/>
              <a:ext cx="140194" cy="206122"/>
            </a:xfrm>
            <a:prstGeom prst="roundRect">
              <a:avLst>
                <a:gd name="adj" fmla="val 4762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6015502" flipV="1">
              <a:off x="5026630" y="3635576"/>
              <a:ext cx="88108" cy="45719"/>
            </a:xfrm>
            <a:prstGeom prst="roundRect">
              <a:avLst>
                <a:gd name="adj" fmla="val 4762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 80"/>
          <p:cNvSpPr/>
          <p:nvPr/>
        </p:nvSpPr>
        <p:spPr>
          <a:xfrm>
            <a:off x="6120954" y="4757509"/>
            <a:ext cx="912187" cy="477222"/>
          </a:xfrm>
          <a:custGeom>
            <a:avLst/>
            <a:gdLst>
              <a:gd name="connsiteX0" fmla="*/ 0 w 912187"/>
              <a:gd name="connsiteY0" fmla="*/ 0 h 477222"/>
              <a:gd name="connsiteX1" fmla="*/ 912187 w 912187"/>
              <a:gd name="connsiteY1" fmla="*/ 0 h 477222"/>
              <a:gd name="connsiteX2" fmla="*/ 912187 w 912187"/>
              <a:gd name="connsiteY2" fmla="*/ 21128 h 477222"/>
              <a:gd name="connsiteX3" fmla="*/ 456093 w 912187"/>
              <a:gd name="connsiteY3" fmla="*/ 477222 h 477222"/>
              <a:gd name="connsiteX4" fmla="*/ 456094 w 912187"/>
              <a:gd name="connsiteY4" fmla="*/ 477221 h 477222"/>
              <a:gd name="connsiteX5" fmla="*/ 0 w 912187"/>
              <a:gd name="connsiteY5" fmla="*/ 21127 h 47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87" h="477222">
                <a:moveTo>
                  <a:pt x="0" y="0"/>
                </a:moveTo>
                <a:lnTo>
                  <a:pt x="912187" y="0"/>
                </a:lnTo>
                <a:lnTo>
                  <a:pt x="912187" y="21128"/>
                </a:lnTo>
                <a:cubicBezTo>
                  <a:pt x="912187" y="273022"/>
                  <a:pt x="707987" y="477222"/>
                  <a:pt x="456093" y="477222"/>
                </a:cubicBezTo>
                <a:lnTo>
                  <a:pt x="456094" y="477221"/>
                </a:lnTo>
                <a:cubicBezTo>
                  <a:pt x="204200" y="477221"/>
                  <a:pt x="0" y="273021"/>
                  <a:pt x="0" y="211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khatri</dc:creator>
  <cp:lastModifiedBy>abhishek khatri</cp:lastModifiedBy>
  <cp:revision>12</cp:revision>
  <dcterms:created xsi:type="dcterms:W3CDTF">2020-05-01T09:45:16Z</dcterms:created>
  <dcterms:modified xsi:type="dcterms:W3CDTF">2020-05-01T13:00:23Z</dcterms:modified>
</cp:coreProperties>
</file>