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6" r:id="rId6"/>
    <p:sldId id="260" r:id="rId7"/>
    <p:sldId id="271" r:id="rId8"/>
    <p:sldId id="272" r:id="rId9"/>
    <p:sldId id="273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C6"/>
    <a:srgbClr val="103350"/>
    <a:srgbClr val="0C4360"/>
    <a:srgbClr val="1B6872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51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5/23/2025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5/23/2025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" name="Content Placeholder 2" descr="A black and white logo with blue lines">
            <a:extLst>
              <a:ext uri="{FF2B5EF4-FFF2-40B4-BE49-F238E27FC236}">
                <a16:creationId xmlns:a16="http://schemas.microsoft.com/office/drawing/2014/main" id="{F2CB9263-7F06-F830-0070-F6D01FF9982D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274" y="4200"/>
            <a:ext cx="12189302" cy="6857458"/>
          </a:xfrm>
        </p:spPr>
      </p:pic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1488" y="2395728"/>
            <a:ext cx="7077456" cy="1243584"/>
          </a:xfrm>
        </p:spPr>
        <p:txBody>
          <a:bodyPr/>
          <a:lstStyle/>
          <a:p>
            <a:r>
              <a:rPr lang="en-US" dirty="0">
                <a:ea typeface="Tahoma"/>
                <a:cs typeface="Tahoma"/>
              </a:rPr>
              <a:t>     </a:t>
            </a:r>
            <a:r>
              <a:rPr lang="en-US" sz="6000" dirty="0">
                <a:ea typeface="Tahoma"/>
                <a:cs typeface="Tahoma"/>
              </a:rPr>
              <a:t>JAVA   OOPS</a:t>
            </a:r>
            <a:br>
              <a:rPr lang="en-US" sz="6000" dirty="0"/>
            </a:br>
            <a:r>
              <a:rPr lang="en-US" sz="6000" dirty="0">
                <a:ea typeface="Tahoma"/>
                <a:cs typeface="Tahoma"/>
              </a:rPr>
              <a:t>        PROJECT</a:t>
            </a:r>
            <a:br>
              <a:rPr lang="en-US" sz="6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9473" y="2030747"/>
            <a:ext cx="7077456" cy="19755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>
                <a:solidFill>
                  <a:srgbClr val="63B7C6"/>
                </a:solidFill>
                <a:cs typeface="Arial"/>
              </a:rPr>
              <a:t>PROJECT NAME</a:t>
            </a:r>
            <a:r>
              <a:rPr lang="en-US" sz="3200">
                <a:cs typeface="Arial"/>
              </a:rPr>
              <a:t>:</a:t>
            </a:r>
            <a:r>
              <a:rPr lang="en-US">
                <a:cs typeface="Arial"/>
              </a:rPr>
              <a:t> </a:t>
            </a:r>
            <a:r>
              <a:rPr lang="en-IN" sz="3200">
                <a:cs typeface="Arial"/>
              </a:rPr>
              <a:t>Simple ATM Machine Simulator</a:t>
            </a:r>
            <a:endParaRPr lang="en-US" sz="3200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AC8A7E-F5FE-C3B4-B47F-6E5C72CEFAE8}"/>
              </a:ext>
            </a:extLst>
          </p:cNvPr>
          <p:cNvSpPr txBox="1"/>
          <p:nvPr/>
        </p:nvSpPr>
        <p:spPr>
          <a:xfrm>
            <a:off x="7218218" y="3920836"/>
            <a:ext cx="4668981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/>
              <a:buChar char="Ø"/>
            </a:pPr>
            <a:r>
              <a:rPr lang="en-US" sz="2400" dirty="0">
                <a:solidFill>
                  <a:srgbClr val="63B7C6"/>
                </a:solidFill>
                <a:cs typeface="Arial"/>
              </a:rPr>
              <a:t>PRESENTED BY</a:t>
            </a:r>
            <a:r>
              <a:rPr lang="en-US" dirty="0">
                <a:solidFill>
                  <a:srgbClr val="63B7C6"/>
                </a:solidFill>
                <a:cs typeface="Arial"/>
              </a:rPr>
              <a:t> </a:t>
            </a:r>
            <a:r>
              <a:rPr lang="en-US" sz="2400" dirty="0">
                <a:solidFill>
                  <a:schemeClr val="bg1"/>
                </a:solidFill>
                <a:cs typeface="Arial"/>
              </a:rPr>
              <a:t>–Madhav Kumar</a:t>
            </a:r>
            <a:endParaRPr lang="en-US" dirty="0"/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cs typeface="Arial"/>
              </a:rPr>
              <a:t>Ankit Raj</a:t>
            </a:r>
          </a:p>
          <a:p>
            <a:pPr marL="342900" indent="-342900">
              <a:buFont typeface="Wingdings"/>
              <a:buChar char="Ø"/>
            </a:pPr>
            <a:r>
              <a:rPr lang="en-US" sz="2400" dirty="0">
                <a:solidFill>
                  <a:schemeClr val="bg1"/>
                </a:solidFill>
                <a:cs typeface="Arial"/>
              </a:rPr>
              <a:t>Avinash Kumar</a:t>
            </a:r>
          </a:p>
          <a:p>
            <a:endParaRPr lang="en-US" sz="2400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dirty="0"/>
            </a:br>
            <a:endParaRPr lang="en-US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60580" y="6324932"/>
            <a:ext cx="7506135" cy="3454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Arial"/>
              </a:rPr>
              <a:t>                       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A111B-C9AA-6300-CA90-BB81F7042A8E}"/>
              </a:ext>
            </a:extLst>
          </p:cNvPr>
          <p:cNvSpPr txBox="1"/>
          <p:nvPr/>
        </p:nvSpPr>
        <p:spPr>
          <a:xfrm>
            <a:off x="1531730" y="1709468"/>
            <a:ext cx="9398391" cy="44627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dirty="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Description:</a:t>
            </a:r>
            <a:r>
              <a:rPr lang="en-IN" sz="2000" dirty="0">
                <a:solidFill>
                  <a:srgbClr val="FFFF00"/>
                </a:solidFill>
                <a:cs typeface="Arial"/>
              </a:rPr>
              <a:t> </a:t>
            </a:r>
            <a:endParaRPr lang="en-US" dirty="0"/>
          </a:p>
          <a:p>
            <a:endParaRPr lang="en-IN" sz="2000" dirty="0">
              <a:solidFill>
                <a:srgbClr val="FFFF00"/>
              </a:solidFill>
            </a:endParaRPr>
          </a:p>
          <a:p>
            <a:pPr marL="342900" indent="-342900">
              <a:buFont typeface="Wingdings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This project simulates a basic ATM system using Java and Object-Oriented Programming (OOP). </a:t>
            </a:r>
            <a:endParaRPr lang="en-IN" sz="240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It allows a user to perform simple banking operations such as checking balance, depositing money, and withdrawing money.</a:t>
            </a:r>
            <a:endParaRPr lang="en-IN" sz="240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 The system handles basic validations like checking for sufficient balance during withdrawal....</a:t>
            </a:r>
            <a:endParaRPr lang="en-IN" sz="2400" dirty="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 It uses an Account class to encapsulate user account details and methods, and a main() method to simulate ATM transactions.</a:t>
            </a:r>
            <a:endParaRPr lang="en-IN" sz="2400">
              <a:solidFill>
                <a:schemeClr val="bg1"/>
              </a:solidFill>
              <a:cs typeface="Arial"/>
            </a:endParaRPr>
          </a:p>
          <a:p>
            <a:pPr marL="342900" indent="-342900">
              <a:buFont typeface="Wingdings"/>
              <a:buChar char="Ø"/>
            </a:pPr>
            <a:r>
              <a:rPr lang="en-IN" sz="2400" dirty="0">
                <a:solidFill>
                  <a:schemeClr val="bg1"/>
                </a:solidFill>
              </a:rPr>
              <a:t> It’s ideal for beginners to practice class structure, method creation, and object manipulation in Java.</a:t>
            </a:r>
            <a:endParaRPr lang="en-IN" sz="240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E0E0BC-DD5C-CAD1-B0B8-B4FFF96D85D7}"/>
              </a:ext>
            </a:extLst>
          </p:cNvPr>
          <p:cNvSpPr txBox="1"/>
          <p:nvPr/>
        </p:nvSpPr>
        <p:spPr>
          <a:xfrm>
            <a:off x="1399309" y="387926"/>
            <a:ext cx="900545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PROJECT TITLE :</a:t>
            </a:r>
            <a:r>
              <a:rPr lang="en-IN" sz="3200" dirty="0">
                <a:solidFill>
                  <a:schemeClr val="accent2">
                    <a:lumMod val="60000"/>
                    <a:lumOff val="40000"/>
                  </a:schemeClr>
                </a:solidFill>
                <a:cs typeface="Arial"/>
              </a:rPr>
              <a:t>Simple ATM Machine Simulator</a:t>
            </a:r>
            <a:endParaRPr lang="en-US" sz="3200">
              <a:solidFill>
                <a:schemeClr val="accent2">
                  <a:lumMod val="60000"/>
                  <a:lumOff val="40000"/>
                </a:schemeClr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CCED6-0718-27A4-F141-9DD43B6FD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5" name="Picture 4" descr="A diagram of a machine">
            <a:extLst>
              <a:ext uri="{FF2B5EF4-FFF2-40B4-BE49-F238E27FC236}">
                <a16:creationId xmlns:a16="http://schemas.microsoft.com/office/drawing/2014/main" id="{63FBDE44-9703-8E30-3F5E-3C9BD0210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" y="0"/>
            <a:ext cx="121963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9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85845-691D-3A43-DDF0-4F7943C12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pic>
        <p:nvPicPr>
          <p:cNvPr id="3" name="Picture 2" descr="A diagram of a atm">
            <a:extLst>
              <a:ext uri="{FF2B5EF4-FFF2-40B4-BE49-F238E27FC236}">
                <a16:creationId xmlns:a16="http://schemas.microsoft.com/office/drawing/2014/main" id="{04CFAE5B-B414-34A4-60CB-7D2679123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6"/>
            <a:ext cx="12192000" cy="68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BB61F2-BA53-4746-C2C5-D8DAED967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F03F9-9E39-459D-DF0B-C1DE92F1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2" y="0"/>
            <a:ext cx="121598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018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C4158-E70C-2E33-7950-FEAE310D25CC}"/>
              </a:ext>
            </a:extLst>
          </p:cNvPr>
          <p:cNvSpPr txBox="1"/>
          <p:nvPr/>
        </p:nvSpPr>
        <p:spPr>
          <a:xfrm>
            <a:off x="1985319" y="1713051"/>
            <a:ext cx="7899400" cy="5001369"/>
          </a:xfrm>
          <a:prstGeom prst="rect">
            <a:avLst/>
          </a:prstGeom>
          <a:solidFill>
            <a:srgbClr val="63B7C6"/>
          </a:solidFill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400" b="1" dirty="0"/>
              <a:t>import </a:t>
            </a:r>
            <a:r>
              <a:rPr lang="en-IN" sz="1400" b="1" err="1"/>
              <a:t>java.util</a:t>
            </a:r>
            <a:r>
              <a:rPr lang="en-IN" sz="1400" b="1" dirty="0"/>
              <a:t>.*;</a:t>
            </a:r>
            <a:endParaRPr lang="en-IN" sz="1400" b="1" dirty="0">
              <a:cs typeface="Arial"/>
            </a:endParaRPr>
          </a:p>
          <a:p>
            <a:endParaRPr lang="en-IN" sz="1400" b="1" dirty="0">
              <a:cs typeface="Arial"/>
            </a:endParaRPr>
          </a:p>
          <a:p>
            <a:r>
              <a:rPr lang="en-IN" sz="1400" b="1" dirty="0"/>
              <a:t>class Account {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String user; int balance;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Account(String user, int balance) { </a:t>
            </a:r>
            <a:r>
              <a:rPr lang="en-IN" sz="1400" b="1" err="1"/>
              <a:t>this.user</a:t>
            </a:r>
            <a:r>
              <a:rPr lang="en-IN" sz="1400" b="1" dirty="0"/>
              <a:t> = user; </a:t>
            </a:r>
            <a:r>
              <a:rPr lang="en-IN" sz="1400" b="1" err="1"/>
              <a:t>this.balance</a:t>
            </a:r>
            <a:r>
              <a:rPr lang="en-IN" sz="1400" b="1" dirty="0"/>
              <a:t> = balance; }</a:t>
            </a:r>
            <a:endParaRPr lang="en-IN" sz="1400" b="1" dirty="0">
              <a:cs typeface="Arial"/>
            </a:endParaRPr>
          </a:p>
          <a:p>
            <a:endParaRPr lang="en-IN" sz="1400" b="1" dirty="0">
              <a:cs typeface="Arial"/>
            </a:endParaRPr>
          </a:p>
          <a:p>
            <a:r>
              <a:rPr lang="en-IN" sz="1400" b="1" dirty="0"/>
              <a:t>    void deposit(int amount) {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balance += amount;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</a:t>
            </a:r>
            <a:r>
              <a:rPr lang="en-IN" sz="1400" b="1" err="1"/>
              <a:t>System.out.println</a:t>
            </a:r>
            <a:r>
              <a:rPr lang="en-IN" sz="1400" b="1" dirty="0"/>
              <a:t>("Deposited: " + amount);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}</a:t>
            </a:r>
            <a:endParaRPr lang="en-IN" sz="1400" b="1" dirty="0">
              <a:cs typeface="Arial"/>
            </a:endParaRPr>
          </a:p>
          <a:p>
            <a:endParaRPr lang="en-IN" sz="1400" b="1" dirty="0">
              <a:cs typeface="Arial"/>
            </a:endParaRPr>
          </a:p>
          <a:p>
            <a:r>
              <a:rPr lang="en-IN" sz="1400" b="1" dirty="0"/>
              <a:t>    void withdraw(int amount) {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if (balance &gt;= amount) {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    balance -= amount;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    </a:t>
            </a:r>
            <a:r>
              <a:rPr lang="en-IN" sz="1400" b="1" err="1"/>
              <a:t>System.out.println</a:t>
            </a:r>
            <a:r>
              <a:rPr lang="en-IN" sz="1400" b="1" dirty="0"/>
              <a:t>("Withdrawn: " + amount);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} else </a:t>
            </a:r>
            <a:r>
              <a:rPr lang="en-IN" sz="1400" b="1" err="1"/>
              <a:t>System.out.println</a:t>
            </a:r>
            <a:r>
              <a:rPr lang="en-IN" sz="1400" b="1" dirty="0"/>
              <a:t>("Insufficient funds.");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}</a:t>
            </a:r>
            <a:endParaRPr lang="en-IN" sz="1400" b="1" dirty="0">
              <a:cs typeface="Arial"/>
            </a:endParaRPr>
          </a:p>
          <a:p>
            <a:endParaRPr lang="en-IN" sz="1400" b="1" dirty="0">
              <a:cs typeface="Arial"/>
            </a:endParaRPr>
          </a:p>
          <a:p>
            <a:r>
              <a:rPr lang="en-IN" sz="1400" b="1" dirty="0"/>
              <a:t>    void </a:t>
            </a:r>
            <a:r>
              <a:rPr lang="en-IN" sz="1400" b="1" err="1"/>
              <a:t>showBalance</a:t>
            </a:r>
            <a:r>
              <a:rPr lang="en-IN" sz="1400" b="1" dirty="0"/>
              <a:t>() {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    </a:t>
            </a:r>
            <a:r>
              <a:rPr lang="en-IN" sz="1400" b="1" err="1"/>
              <a:t>System.out.println</a:t>
            </a:r>
            <a:r>
              <a:rPr lang="en-IN" sz="1400" b="1" dirty="0"/>
              <a:t>(user + "'s Balance: " + balance);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    }</a:t>
            </a:r>
            <a:endParaRPr lang="en-IN" sz="1400" b="1" dirty="0">
              <a:cs typeface="Arial"/>
            </a:endParaRPr>
          </a:p>
          <a:p>
            <a:r>
              <a:rPr lang="en-IN" sz="1400" b="1" dirty="0"/>
              <a:t>}</a:t>
            </a:r>
            <a:endParaRPr lang="en-IN" sz="1400" b="1" dirty="0">
              <a:cs typeface="Arial"/>
            </a:endParaRPr>
          </a:p>
          <a:p>
            <a:endParaRPr lang="en-IN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0655B-21AE-31C1-50D3-ACD546EA0B64}"/>
              </a:ext>
            </a:extLst>
          </p:cNvPr>
          <p:cNvSpPr txBox="1"/>
          <p:nvPr/>
        </p:nvSpPr>
        <p:spPr>
          <a:xfrm>
            <a:off x="1876560" y="406120"/>
            <a:ext cx="80804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cs typeface="Arial"/>
              </a:rPr>
              <a:t>Java Project code</a:t>
            </a:r>
            <a:r>
              <a:rPr lang="en-US" dirty="0"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0EFB89-ADED-3727-2FD6-2A1DB888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978729"/>
          </a:xfrm>
        </p:spPr>
        <p:txBody>
          <a:bodyPr/>
          <a:lstStyle/>
          <a:p>
            <a:pPr algn="ctr"/>
            <a:r>
              <a:rPr lang="en-US" b="0">
                <a:latin typeface="Arial"/>
                <a:cs typeface="Arial"/>
              </a:rPr>
              <a:t>Java Project code</a:t>
            </a:r>
            <a:r>
              <a:rPr lang="en-US" sz="1800" b="0">
                <a:solidFill>
                  <a:srgbClr val="000000"/>
                </a:solidFill>
                <a:latin typeface="Arial"/>
                <a:cs typeface="Arial"/>
              </a:rPr>
              <a:t>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AD2A7C-68B9-52B8-B4A9-57E0227AA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C5FA2-EFF7-274E-090F-538595501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366" y="1712355"/>
            <a:ext cx="6807991" cy="4248365"/>
          </a:xfr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public class </a:t>
            </a: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ATMSystem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{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public static void main(String[] </a:t>
            </a: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args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) {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Scanner </a:t>
            </a: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sc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= new Scanner(System.in);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Account </a:t>
            </a: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 = new Account("John", 1000);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acc.showBalance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();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acc.deposit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(500);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acc.withdraw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(300);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acc.withdraw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(1500);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400" b="1" err="1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acc.showBalance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();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100" dirty="0">
                <a:solidFill>
                  <a:schemeClr val="tx1">
                    <a:lumMod val="95000"/>
                    <a:lumOff val="5000"/>
                  </a:schemeClr>
                </a:solidFill>
                <a:cs typeface="Arial"/>
              </a:rPr>
              <a:t>}</a:t>
            </a:r>
            <a:endParaRPr lang="en-US" sz="1100">
              <a:solidFill>
                <a:schemeClr val="tx1">
                  <a:lumMod val="95000"/>
                  <a:lumOff val="5000"/>
                </a:schemeClr>
              </a:solidFill>
              <a:cs typeface="Arial"/>
            </a:endParaRPr>
          </a:p>
          <a:p>
            <a:endParaRPr lang="en-US" dirty="0">
              <a:solidFill>
                <a:srgbClr val="00B0F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7528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45</TotalTime>
  <Words>342</Words>
  <Application>Microsoft Office PowerPoint</Application>
  <PresentationFormat>Widescreen</PresentationFormat>
  <Paragraphs>57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     JAVA   OOPS         PROJECT  </vt:lpstr>
      <vt:lpstr> </vt:lpstr>
      <vt:lpstr>PowerPoint Presentation</vt:lpstr>
      <vt:lpstr>PowerPoint Presentation</vt:lpstr>
      <vt:lpstr>PowerPoint Presentation</vt:lpstr>
      <vt:lpstr>PowerPoint Presentation</vt:lpstr>
      <vt:lpstr>Java Project code 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Avinash Kumar</dc:creator>
  <cp:lastModifiedBy>aryankumar singh</cp:lastModifiedBy>
  <cp:revision>248</cp:revision>
  <dcterms:created xsi:type="dcterms:W3CDTF">2025-05-09T09:47:30Z</dcterms:created>
  <dcterms:modified xsi:type="dcterms:W3CDTF">2025-05-23T17:01:43Z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