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78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2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12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6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3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8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6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6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BF3-B1F5-485D-A1E3-E3DBD4F49CD8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3911A-5FD1-4B3E-8A59-5D0F1B87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управления задачами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Приложение для управления и контроля выполнения задач сотрудниками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Пользователи (начальники) смогут создавать задачи и описывать их с помощью подзадач.</a:t>
            </a:r>
          </a:p>
          <a:p>
            <a:r>
              <a:rPr lang="ru-RU" sz="2000" dirty="0" smtClean="0"/>
              <a:t>Пользователь (начальник) сможет выдавать задачу своему подчинённому.</a:t>
            </a:r>
          </a:p>
          <a:p>
            <a:r>
              <a:rPr lang="ru-RU" sz="2000" dirty="0" smtClean="0"/>
              <a:t>Подчинённый по мере выполнения поставленной задачи будет отмечать выполненные подзадачи</a:t>
            </a:r>
            <a:r>
              <a:rPr lang="en-US" sz="2000" dirty="0" smtClean="0"/>
              <a:t>,</a:t>
            </a:r>
            <a:r>
              <a:rPr lang="ru-RU" sz="2000" dirty="0" smtClean="0"/>
              <a:t> вся информация об стадиях выполнения задачи будет отображаться у его начальника.</a:t>
            </a:r>
          </a:p>
          <a:p>
            <a:r>
              <a:rPr lang="ru-RU" sz="2000" dirty="0" smtClean="0"/>
              <a:t>У пользователя (начальника или подчинённого) будет свой рабочий аккаунт.</a:t>
            </a:r>
          </a:p>
          <a:p>
            <a:r>
              <a:rPr lang="ru-RU" sz="2000" dirty="0" smtClean="0"/>
              <a:t>Все данные об выполненных и поставленных задачах будут отображаться в аккаунте.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61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Клиентская часть приложения будет представлять собой интерфейс</a:t>
            </a:r>
            <a:r>
              <a:rPr lang="en-US" sz="2000" dirty="0"/>
              <a:t> </a:t>
            </a:r>
            <a:r>
              <a:rPr lang="ru-RU" sz="2000" dirty="0" smtClean="0"/>
              <a:t>на устройстве пользователя. С помощью этого интерфейса пользователь сможет создавать новые задачи</a:t>
            </a:r>
            <a:r>
              <a:rPr lang="en-US" sz="2000" dirty="0" smtClean="0"/>
              <a:t>,</a:t>
            </a:r>
            <a:r>
              <a:rPr lang="ru-RU" sz="2000" dirty="0"/>
              <a:t> </a:t>
            </a:r>
            <a:r>
              <a:rPr lang="ru-RU" sz="2000" dirty="0" smtClean="0"/>
              <a:t>корректировать их и удалять. Сможет просматривать список текущих и выполненных задач.</a:t>
            </a:r>
          </a:p>
          <a:p>
            <a:r>
              <a:rPr lang="ru-RU" sz="2000" dirty="0" smtClean="0"/>
              <a:t>Вся информация об пользователях</a:t>
            </a:r>
            <a:r>
              <a:rPr lang="en-US" sz="2000" dirty="0" smtClean="0"/>
              <a:t>, </a:t>
            </a:r>
            <a:r>
              <a:rPr lang="ru-RU" sz="2000" dirty="0" smtClean="0"/>
              <a:t>задачах</a:t>
            </a:r>
            <a:r>
              <a:rPr lang="en-US" sz="2000" dirty="0" smtClean="0"/>
              <a:t>, </a:t>
            </a:r>
            <a:r>
              <a:rPr lang="ru-RU" sz="2000" dirty="0" smtClean="0"/>
              <a:t>и их выполнении будет хранится на серверной части приложения. Для хранения данных будет использоваться база данных. Серверная часть приложения будет использоваться только для обеспечения обмена данными с клиентской частью.</a:t>
            </a:r>
          </a:p>
        </p:txBody>
      </p:sp>
    </p:spTree>
    <p:extLst>
      <p:ext uri="{BB962C8B-B14F-4D97-AF65-F5344CB8AC3E}">
        <p14:creationId xmlns:p14="http://schemas.microsoft.com/office/powerpoint/2010/main" val="12948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365277" cy="388077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Такое простое приложение сможет помочь контролировать рабочий процесс на производстве и значительно упростить организацию рабочего процесса.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53" y="1270000"/>
            <a:ext cx="4027249" cy="40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49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176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Система управления задачами</vt:lpstr>
      <vt:lpstr>Функционал приложения</vt:lpstr>
      <vt:lpstr>Реализация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задачами</dc:title>
  <dc:creator>Huawei</dc:creator>
  <cp:lastModifiedBy>Huawei</cp:lastModifiedBy>
  <cp:revision>5</cp:revision>
  <dcterms:created xsi:type="dcterms:W3CDTF">2023-09-27T16:11:54Z</dcterms:created>
  <dcterms:modified xsi:type="dcterms:W3CDTF">2023-09-27T16:47:41Z</dcterms:modified>
</cp:coreProperties>
</file>