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8" r:id="rId6"/>
    <p:sldId id="259" r:id="rId7"/>
    <p:sldId id="263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mc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Aktivitas MCA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mca!$M$7</c:f>
              <c:strCache>
                <c:ptCount val="1"/>
                <c:pt idx="0">
                  <c:v>Jumlah Aktivitas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573-407A-86C7-6E4F4E70F5A0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73-407A-86C7-6E4F4E70F5A0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73-407A-86C7-6E4F4E70F5A0}"/>
              </c:ext>
            </c:extLst>
          </c:dPt>
          <c:cat>
            <c:numRef>
              <c:f>mca!$L$8:$L$10</c:f>
              <c:numCache>
                <c:formatCode>[$-409]d\-mmm;@</c:formatCode>
                <c:ptCount val="3"/>
                <c:pt idx="0">
                  <c:v>44160</c:v>
                </c:pt>
                <c:pt idx="1">
                  <c:v>44161</c:v>
                </c:pt>
                <c:pt idx="2">
                  <c:v>44162</c:v>
                </c:pt>
              </c:numCache>
            </c:numRef>
          </c:cat>
          <c:val>
            <c:numRef>
              <c:f>mca!$M$8:$M$10</c:f>
              <c:numCache>
                <c:formatCode>General</c:formatCode>
                <c:ptCount val="3"/>
                <c:pt idx="0">
                  <c:v>12</c:v>
                </c:pt>
                <c:pt idx="1">
                  <c:v>7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73-407A-86C7-6E4F4E70F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89215279"/>
        <c:axId val="982263439"/>
      </c:barChart>
      <c:dateAx>
        <c:axId val="889215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Tanggal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\-mmm;@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263439"/>
        <c:crosses val="autoZero"/>
        <c:auto val="1"/>
        <c:lblOffset val="100"/>
        <c:baseTimeUnit val="days"/>
      </c:dateAx>
      <c:valAx>
        <c:axId val="98226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Jumlah Aktivitas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215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Aktivitas Denny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den!$M$8</c:f>
              <c:strCache>
                <c:ptCount val="1"/>
                <c:pt idx="0">
                  <c:v>Jumlah Aktivitas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E7-46B7-8D33-F4E74EF0972B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7E7-46B7-8D33-F4E74EF0972B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7E7-46B7-8D33-F4E74EF0972B}"/>
              </c:ext>
            </c:extLst>
          </c:dPt>
          <c:cat>
            <c:numRef>
              <c:f>den!$L$9:$L$11</c:f>
              <c:numCache>
                <c:formatCode>[$-409]d\-mmm;@</c:formatCode>
                <c:ptCount val="3"/>
                <c:pt idx="0">
                  <c:v>44160</c:v>
                </c:pt>
                <c:pt idx="1">
                  <c:v>44161</c:v>
                </c:pt>
                <c:pt idx="2">
                  <c:v>44162</c:v>
                </c:pt>
              </c:numCache>
            </c:numRef>
          </c:cat>
          <c:val>
            <c:numRef>
              <c:f>den!$M$9:$M$11</c:f>
              <c:numCache>
                <c:formatCode>General</c:formatCode>
                <c:ptCount val="3"/>
                <c:pt idx="0">
                  <c:v>11</c:v>
                </c:pt>
                <c:pt idx="1">
                  <c:v>11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E7-46B7-8D33-F4E74EF09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88086239"/>
        <c:axId val="982225055"/>
      </c:barChart>
      <c:dateAx>
        <c:axId val="888086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Tanggal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\-mmm;@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225055"/>
        <c:crosses val="autoZero"/>
        <c:auto val="1"/>
        <c:lblOffset val="100"/>
        <c:baseTimeUnit val="days"/>
      </c:dateAx>
      <c:valAx>
        <c:axId val="98222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Jumlah Aktivitas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086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FCD8-98EF-4821-B5E6-59E9E30B0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671513"/>
            <a:ext cx="12382126" cy="2971051"/>
          </a:xfrm>
        </p:spPr>
        <p:txBody>
          <a:bodyPr/>
          <a:lstStyle/>
          <a:p>
            <a:r>
              <a:rPr lang="en-US" sz="4800" dirty="0"/>
              <a:t>Analisa </a:t>
            </a:r>
            <a:r>
              <a:rPr lang="en-US" sz="4800" dirty="0" err="1"/>
              <a:t>terhadap</a:t>
            </a:r>
            <a:r>
              <a:rPr lang="en-US" sz="4800" dirty="0"/>
              <a:t> </a:t>
            </a:r>
            <a:r>
              <a:rPr lang="en-US" sz="4800" dirty="0" err="1"/>
              <a:t>Akun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Muslim Cyber Army &amp; Denny </a:t>
            </a:r>
            <a:r>
              <a:rPr lang="en-US" sz="4800" dirty="0" err="1"/>
              <a:t>Siregar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28CD1-C9CE-49DC-8BA9-A768836C8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5692"/>
          </a:xfrm>
        </p:spPr>
        <p:txBody>
          <a:bodyPr>
            <a:normAutofit/>
          </a:bodyPr>
          <a:lstStyle/>
          <a:p>
            <a:r>
              <a:rPr lang="en-US" dirty="0" err="1"/>
              <a:t>Dibuat</a:t>
            </a:r>
            <a:r>
              <a:rPr lang="en-US" dirty="0"/>
              <a:t> oleh: Kevin Arnold</a:t>
            </a:r>
          </a:p>
          <a:p>
            <a:r>
              <a:rPr lang="en-US" dirty="0"/>
              <a:t>28 November 2020</a:t>
            </a:r>
          </a:p>
          <a:p>
            <a:r>
              <a:rPr lang="en-US" dirty="0"/>
              <a:t>Data </a:t>
            </a:r>
            <a:r>
              <a:rPr lang="en-US" dirty="0" err="1"/>
              <a:t>olahan</a:t>
            </a:r>
            <a:r>
              <a:rPr lang="en-US" dirty="0"/>
              <a:t> (25 -28 November)</a:t>
            </a:r>
          </a:p>
        </p:txBody>
      </p:sp>
    </p:spTree>
    <p:extLst>
      <p:ext uri="{BB962C8B-B14F-4D97-AF65-F5344CB8AC3E}">
        <p14:creationId xmlns:p14="http://schemas.microsoft.com/office/powerpoint/2010/main" val="30530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E953-342B-4128-9BF6-549E0CCD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FDBA11-D414-4949-8237-4C48E248C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377684"/>
              </p:ext>
            </p:extLst>
          </p:nvPr>
        </p:nvGraphicFramePr>
        <p:xfrm>
          <a:off x="571310" y="2765425"/>
          <a:ext cx="11049377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887">
                  <a:extLst>
                    <a:ext uri="{9D8B030D-6E8A-4147-A177-3AD203B41FA5}">
                      <a16:colId xmlns:a16="http://schemas.microsoft.com/office/drawing/2014/main" val="2495235756"/>
                    </a:ext>
                  </a:extLst>
                </a:gridCol>
                <a:gridCol w="5686490">
                  <a:extLst>
                    <a:ext uri="{9D8B030D-6E8A-4147-A177-3AD203B41FA5}">
                      <a16:colId xmlns:a16="http://schemas.microsoft.com/office/drawing/2014/main" val="445296279"/>
                    </a:ext>
                  </a:extLst>
                </a:gridCol>
              </a:tblGrid>
              <a:tr h="7213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Muslic</a:t>
                      </a:r>
                      <a:r>
                        <a:rPr lang="en-US" sz="2800" b="1" dirty="0"/>
                        <a:t> Cyber Army</a:t>
                      </a:r>
                      <a:endParaRPr lang="en-ID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Denny </a:t>
                      </a:r>
                      <a:r>
                        <a:rPr lang="en-US" sz="3200" b="1" dirty="0" err="1"/>
                        <a:t>Siregar</a:t>
                      </a:r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511507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Habib </a:t>
                      </a:r>
                      <a:r>
                        <a:rPr lang="en-US" sz="2400" dirty="0" err="1"/>
                        <a:t>Rizieq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Edhi Prabowo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533538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PDIP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FPI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92603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/>
                        <a:t>KH </a:t>
                      </a:r>
                      <a:r>
                        <a:rPr lang="en-ID" sz="2400" dirty="0" err="1"/>
                        <a:t>Miftachul</a:t>
                      </a:r>
                      <a:r>
                        <a:rPr lang="en-ID" sz="2400" dirty="0"/>
                        <a:t> </a:t>
                      </a:r>
                      <a:r>
                        <a:rPr lang="en-ID" sz="2400" dirty="0" err="1"/>
                        <a:t>Akhyar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MUI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72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9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C446-93CF-4ACB-886B-18AEAC43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MCAOps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F62A-5B5E-413E-80FA-C8749F90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453626" cy="3636511"/>
          </a:xfrm>
        </p:spPr>
        <p:txBody>
          <a:bodyPr>
            <a:normAutofit/>
          </a:bodyPr>
          <a:lstStyle/>
          <a:p>
            <a:r>
              <a:rPr lang="en-US" sz="2400" dirty="0"/>
              <a:t>Muslim Cyber Army </a:t>
            </a:r>
          </a:p>
          <a:p>
            <a:r>
              <a:rPr lang="en-US" sz="2400" dirty="0"/>
              <a:t>Following: 178</a:t>
            </a:r>
          </a:p>
          <a:p>
            <a:r>
              <a:rPr lang="en-US" sz="2400" dirty="0"/>
              <a:t>Follower:  91277</a:t>
            </a:r>
            <a:endParaRPr lang="en-ID" sz="2400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7815856-5FB3-4F13-B02F-9542ACFF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7" y="230519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51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8458-EE0C-4FFF-BFAA-5397F477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MCAOps</a:t>
            </a:r>
            <a:endParaRPr lang="en-ID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C94985-DB34-4335-ADB3-4861D4B01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53332"/>
              </p:ext>
            </p:extLst>
          </p:nvPr>
        </p:nvGraphicFramePr>
        <p:xfrm>
          <a:off x="5510210" y="2537976"/>
          <a:ext cx="6252788" cy="357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678700-2A76-403B-B2A0-B765442ECA9B}"/>
              </a:ext>
            </a:extLst>
          </p:cNvPr>
          <p:cNvSpPr txBox="1">
            <a:spLocks/>
          </p:cNvSpPr>
          <p:nvPr/>
        </p:nvSpPr>
        <p:spPr>
          <a:xfrm>
            <a:off x="231164" y="2528729"/>
            <a:ext cx="5279046" cy="3572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Didapatkan</a:t>
            </a:r>
            <a:r>
              <a:rPr lang="en-US" sz="2400" dirty="0"/>
              <a:t> 33 twit </a:t>
            </a:r>
            <a:r>
              <a:rPr lang="en-US" sz="2400" dirty="0" err="1"/>
              <a:t>dalam</a:t>
            </a:r>
            <a:r>
              <a:rPr lang="en-US" sz="2400" dirty="0"/>
              <a:t> 3 </a:t>
            </a:r>
            <a:r>
              <a:rPr lang="en-US" sz="2400" dirty="0" err="1"/>
              <a:t>hari</a:t>
            </a:r>
            <a:endParaRPr lang="en-US" sz="2400" dirty="0"/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16499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F76FAA-6537-4F64-B584-CDC36EDA1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75" y="145557"/>
            <a:ext cx="3689063" cy="46979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72867B-42EC-4D63-B7F6-7E963035F370}"/>
              </a:ext>
            </a:extLst>
          </p:cNvPr>
          <p:cNvSpPr txBox="1">
            <a:spLocks/>
          </p:cNvSpPr>
          <p:nvPr/>
        </p:nvSpPr>
        <p:spPr>
          <a:xfrm>
            <a:off x="859914" y="5109460"/>
            <a:ext cx="496215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Likes </a:t>
            </a:r>
            <a:r>
              <a:rPr lang="en-US" sz="3200" dirty="0" err="1"/>
              <a:t>Terbanyak</a:t>
            </a:r>
            <a:endParaRPr lang="en-ID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316B4-DD36-4695-8D96-819A8835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78" y="164102"/>
            <a:ext cx="3958660" cy="46608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8E47BA3-DB1E-43BA-8063-A9B27D6A576E}"/>
              </a:ext>
            </a:extLst>
          </p:cNvPr>
          <p:cNvSpPr txBox="1">
            <a:spLocks/>
          </p:cNvSpPr>
          <p:nvPr/>
        </p:nvSpPr>
        <p:spPr>
          <a:xfrm>
            <a:off x="6469533" y="5114925"/>
            <a:ext cx="496215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Retweet </a:t>
            </a:r>
            <a:r>
              <a:rPr lang="en-US" dirty="0" err="1"/>
              <a:t>Terbanyak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615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8458-EE0C-4FFF-BFAA-5397F477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Akun</a:t>
            </a:r>
            <a:r>
              <a:rPr lang="en-US" dirty="0"/>
              <a:t> yang </a:t>
            </a:r>
            <a:r>
              <a:rPr lang="en-US" dirty="0" err="1"/>
              <a:t>dimention</a:t>
            </a:r>
            <a:r>
              <a:rPr lang="en-US" dirty="0"/>
              <a:t> Muslim Cyber Army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678700-2A76-403B-B2A0-B765442ECA9B}"/>
              </a:ext>
            </a:extLst>
          </p:cNvPr>
          <p:cNvSpPr txBox="1">
            <a:spLocks/>
          </p:cNvSpPr>
          <p:nvPr/>
        </p:nvSpPr>
        <p:spPr>
          <a:xfrm>
            <a:off x="231164" y="2528729"/>
            <a:ext cx="5279046" cy="3572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259A3E-92BA-49E6-9070-83503F4BA406}"/>
              </a:ext>
            </a:extLst>
          </p:cNvPr>
          <p:cNvSpPr txBox="1">
            <a:spLocks/>
          </p:cNvSpPr>
          <p:nvPr/>
        </p:nvSpPr>
        <p:spPr>
          <a:xfrm>
            <a:off x="808726" y="2218991"/>
            <a:ext cx="402161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</a:t>
            </a:r>
            <a:r>
              <a:rPr lang="en-ID" dirty="0" err="1"/>
              <a:t>okezonenews</a:t>
            </a:r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58E6A8-1983-4C86-8FEC-3B50E870D302}"/>
              </a:ext>
            </a:extLst>
          </p:cNvPr>
          <p:cNvSpPr txBox="1">
            <a:spLocks/>
          </p:cNvSpPr>
          <p:nvPr/>
        </p:nvSpPr>
        <p:spPr>
          <a:xfrm>
            <a:off x="44625" y="4536669"/>
            <a:ext cx="343338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@anonlk5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2CFC516-A3FF-42A8-9F8B-0A3738A65A94}"/>
              </a:ext>
            </a:extLst>
          </p:cNvPr>
          <p:cNvSpPr txBox="1">
            <a:spLocks/>
          </p:cNvSpPr>
          <p:nvPr/>
        </p:nvSpPr>
        <p:spPr>
          <a:xfrm>
            <a:off x="7606490" y="1990977"/>
            <a:ext cx="497872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</a:t>
            </a:r>
            <a:r>
              <a:rPr lang="en-ID" dirty="0" err="1"/>
              <a:t>republikaonline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6CCEFA-41A7-44A0-9466-47168613FE43}"/>
              </a:ext>
            </a:extLst>
          </p:cNvPr>
          <p:cNvSpPr txBox="1">
            <a:spLocks/>
          </p:cNvSpPr>
          <p:nvPr/>
        </p:nvSpPr>
        <p:spPr>
          <a:xfrm>
            <a:off x="6681792" y="4452164"/>
            <a:ext cx="487236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@WiroPengamat2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E4C4E8-746E-4375-BD67-E8624A6A8954}"/>
              </a:ext>
            </a:extLst>
          </p:cNvPr>
          <p:cNvSpPr txBox="1">
            <a:spLocks/>
          </p:cNvSpPr>
          <p:nvPr/>
        </p:nvSpPr>
        <p:spPr>
          <a:xfrm>
            <a:off x="1337851" y="5658436"/>
            <a:ext cx="310718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</a:t>
            </a:r>
            <a:r>
              <a:rPr lang="en-ID" dirty="0" err="1"/>
              <a:t>jpnncom</a:t>
            </a:r>
            <a:endParaRPr lang="en-ID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840AF1A-D677-4704-A293-7985CC56B30B}"/>
              </a:ext>
            </a:extLst>
          </p:cNvPr>
          <p:cNvSpPr txBox="1">
            <a:spLocks/>
          </p:cNvSpPr>
          <p:nvPr/>
        </p:nvSpPr>
        <p:spPr>
          <a:xfrm>
            <a:off x="5065047" y="5626279"/>
            <a:ext cx="497653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@BgubauThobyTb2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9774571-F277-4305-B40A-6C0446296C52}"/>
              </a:ext>
            </a:extLst>
          </p:cNvPr>
          <p:cNvSpPr txBox="1">
            <a:spLocks/>
          </p:cNvSpPr>
          <p:nvPr/>
        </p:nvSpPr>
        <p:spPr>
          <a:xfrm>
            <a:off x="2289667" y="3872336"/>
            <a:ext cx="439212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</a:t>
            </a:r>
            <a:r>
              <a:rPr lang="en-ID" dirty="0" err="1"/>
              <a:t>RMOLOfficial</a:t>
            </a:r>
            <a:endParaRPr lang="en-ID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0058FD-DCFF-4A27-A9C7-A6790128911D}"/>
              </a:ext>
            </a:extLst>
          </p:cNvPr>
          <p:cNvSpPr txBox="1">
            <a:spLocks/>
          </p:cNvSpPr>
          <p:nvPr/>
        </p:nvSpPr>
        <p:spPr>
          <a:xfrm>
            <a:off x="5170308" y="3063259"/>
            <a:ext cx="487236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</a:t>
            </a:r>
            <a:r>
              <a:rPr lang="en-ID" dirty="0" err="1"/>
              <a:t>PDIP_Perjuangan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75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C446-93CF-4ACB-886B-18AEAC43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Dennysiregar7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F62A-5B5E-413E-80FA-C8749F90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453626" cy="3636511"/>
          </a:xfrm>
        </p:spPr>
        <p:txBody>
          <a:bodyPr>
            <a:normAutofit/>
          </a:bodyPr>
          <a:lstStyle/>
          <a:p>
            <a:r>
              <a:rPr lang="en-US" sz="2400" dirty="0"/>
              <a:t>Denny </a:t>
            </a:r>
            <a:r>
              <a:rPr lang="en-US" sz="2400" dirty="0" err="1"/>
              <a:t>Siregar</a:t>
            </a:r>
            <a:r>
              <a:rPr lang="en-US" sz="2400" dirty="0"/>
              <a:t> </a:t>
            </a:r>
          </a:p>
          <a:p>
            <a:r>
              <a:rPr lang="en-US" sz="2400" dirty="0"/>
              <a:t>Following: 193</a:t>
            </a:r>
          </a:p>
          <a:p>
            <a:r>
              <a:rPr lang="en-US" sz="2400" dirty="0"/>
              <a:t>Follower:  919523</a:t>
            </a:r>
            <a:endParaRPr lang="en-ID" sz="2400" dirty="0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A40FAA70-88DB-4B91-B25C-075F9DAAA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288" y="236696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44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8458-EE0C-4FFF-BFAA-5397F477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Aktivitas</a:t>
            </a:r>
            <a:r>
              <a:rPr lang="en-US" dirty="0"/>
              <a:t> Dennysiregar7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678700-2A76-403B-B2A0-B765442ECA9B}"/>
              </a:ext>
            </a:extLst>
          </p:cNvPr>
          <p:cNvSpPr txBox="1">
            <a:spLocks/>
          </p:cNvSpPr>
          <p:nvPr/>
        </p:nvSpPr>
        <p:spPr>
          <a:xfrm>
            <a:off x="231164" y="2528729"/>
            <a:ext cx="5279046" cy="3572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Didapatkan</a:t>
            </a:r>
            <a:r>
              <a:rPr lang="en-US" sz="2400" dirty="0"/>
              <a:t> 38 twit </a:t>
            </a:r>
            <a:r>
              <a:rPr lang="en-US" sz="2400" dirty="0" err="1"/>
              <a:t>dalam</a:t>
            </a:r>
            <a:r>
              <a:rPr lang="en-US" sz="2400" dirty="0"/>
              <a:t> 3 </a:t>
            </a:r>
            <a:r>
              <a:rPr lang="en-US" sz="2400" dirty="0" err="1"/>
              <a:t>hari</a:t>
            </a:r>
            <a:endParaRPr lang="en-US" sz="2400" dirty="0"/>
          </a:p>
          <a:p>
            <a:pPr marL="0" indent="0">
              <a:buNone/>
            </a:pPr>
            <a:endParaRPr lang="en-ID" sz="2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F2F762-3CC5-441F-8DC2-2F5597BEA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804304"/>
              </p:ext>
            </p:extLst>
          </p:nvPr>
        </p:nvGraphicFramePr>
        <p:xfrm>
          <a:off x="5510210" y="2651043"/>
          <a:ext cx="6063837" cy="357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177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B2EB97-CE02-4BC9-A166-6493B75CB9A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39937" y="1574002"/>
            <a:ext cx="5556063" cy="29072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7808AC-76B8-4700-B72A-52FDACB28A15}"/>
              </a:ext>
            </a:extLst>
          </p:cNvPr>
          <p:cNvSpPr txBox="1">
            <a:spLocks/>
          </p:cNvSpPr>
          <p:nvPr/>
        </p:nvSpPr>
        <p:spPr>
          <a:xfrm>
            <a:off x="880362" y="5181128"/>
            <a:ext cx="496215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Likes </a:t>
            </a:r>
            <a:r>
              <a:rPr lang="en-US" dirty="0" err="1"/>
              <a:t>Terbanyak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B3FDB-9F7E-45D5-9311-A7A1342FC896}"/>
              </a:ext>
            </a:extLst>
          </p:cNvPr>
          <p:cNvSpPr txBox="1">
            <a:spLocks/>
          </p:cNvSpPr>
          <p:nvPr/>
        </p:nvSpPr>
        <p:spPr>
          <a:xfrm>
            <a:off x="6506651" y="5213180"/>
            <a:ext cx="496215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Retweet </a:t>
            </a:r>
            <a:r>
              <a:rPr lang="en-US" dirty="0" err="1"/>
              <a:t>Terbanyak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A1E94-FA71-4D4E-9B8A-A4146F5A6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112" y="371474"/>
            <a:ext cx="3268215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8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8458-EE0C-4FFF-BFAA-5397F477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Akun</a:t>
            </a:r>
            <a:r>
              <a:rPr lang="en-US" dirty="0"/>
              <a:t> yang </a:t>
            </a:r>
            <a:r>
              <a:rPr lang="en-US" dirty="0" err="1"/>
              <a:t>dimention</a:t>
            </a:r>
            <a:r>
              <a:rPr lang="en-US" dirty="0"/>
              <a:t> Denny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678700-2A76-403B-B2A0-B765442ECA9B}"/>
              </a:ext>
            </a:extLst>
          </p:cNvPr>
          <p:cNvSpPr txBox="1">
            <a:spLocks/>
          </p:cNvSpPr>
          <p:nvPr/>
        </p:nvSpPr>
        <p:spPr>
          <a:xfrm>
            <a:off x="231164" y="2528729"/>
            <a:ext cx="5279046" cy="3572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259A3E-92BA-49E6-9070-83503F4BA406}"/>
              </a:ext>
            </a:extLst>
          </p:cNvPr>
          <p:cNvSpPr txBox="1">
            <a:spLocks/>
          </p:cNvSpPr>
          <p:nvPr/>
        </p:nvSpPr>
        <p:spPr>
          <a:xfrm>
            <a:off x="523237" y="2560049"/>
            <a:ext cx="343338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@Akunto7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58E6A8-1983-4C86-8FEC-3B50E870D302}"/>
              </a:ext>
            </a:extLst>
          </p:cNvPr>
          <p:cNvSpPr txBox="1">
            <a:spLocks/>
          </p:cNvSpPr>
          <p:nvPr/>
        </p:nvSpPr>
        <p:spPr>
          <a:xfrm>
            <a:off x="1947142" y="3829903"/>
            <a:ext cx="343338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</a:t>
            </a:r>
            <a:r>
              <a:rPr lang="en-ID" dirty="0" err="1"/>
              <a:t>fadlizon</a:t>
            </a:r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2CFC516-A3FF-42A8-9F8B-0A3738A65A94}"/>
              </a:ext>
            </a:extLst>
          </p:cNvPr>
          <p:cNvSpPr txBox="1">
            <a:spLocks/>
          </p:cNvSpPr>
          <p:nvPr/>
        </p:nvSpPr>
        <p:spPr>
          <a:xfrm>
            <a:off x="3579491" y="2059164"/>
            <a:ext cx="439212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</a:t>
            </a:r>
            <a:r>
              <a:rPr lang="en-ID" dirty="0" err="1"/>
              <a:t>ustadtengkuzul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6CCEFA-41A7-44A0-9466-47168613FE43}"/>
              </a:ext>
            </a:extLst>
          </p:cNvPr>
          <p:cNvSpPr txBox="1">
            <a:spLocks/>
          </p:cNvSpPr>
          <p:nvPr/>
        </p:nvSpPr>
        <p:spPr>
          <a:xfrm>
            <a:off x="4544851" y="3292933"/>
            <a:ext cx="439212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</a:t>
            </a:r>
            <a:r>
              <a:rPr lang="en-ID" dirty="0" err="1"/>
              <a:t>Dahnilanzar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68A34C3-754A-4BB8-8A67-E52C1F435AEA}"/>
              </a:ext>
            </a:extLst>
          </p:cNvPr>
          <p:cNvSpPr txBox="1">
            <a:spLocks/>
          </p:cNvSpPr>
          <p:nvPr/>
        </p:nvSpPr>
        <p:spPr>
          <a:xfrm>
            <a:off x="426601" y="4946785"/>
            <a:ext cx="343338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</a:t>
            </a:r>
            <a:r>
              <a:rPr lang="en-ID" dirty="0" err="1"/>
              <a:t>cokro_tv</a:t>
            </a:r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E4C4E8-746E-4375-BD67-E8624A6A8954}"/>
              </a:ext>
            </a:extLst>
          </p:cNvPr>
          <p:cNvSpPr txBox="1">
            <a:spLocks/>
          </p:cNvSpPr>
          <p:nvPr/>
        </p:nvSpPr>
        <p:spPr>
          <a:xfrm>
            <a:off x="3517366" y="5524156"/>
            <a:ext cx="310718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@KPK_RI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840AF1A-D677-4704-A293-7985CC56B30B}"/>
              </a:ext>
            </a:extLst>
          </p:cNvPr>
          <p:cNvSpPr txBox="1">
            <a:spLocks/>
          </p:cNvSpPr>
          <p:nvPr/>
        </p:nvSpPr>
        <p:spPr>
          <a:xfrm>
            <a:off x="5810533" y="4590819"/>
            <a:ext cx="38736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@AliNgabalin1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9774571-F277-4305-B40A-6C0446296C52}"/>
              </a:ext>
            </a:extLst>
          </p:cNvPr>
          <p:cNvSpPr txBox="1">
            <a:spLocks/>
          </p:cNvSpPr>
          <p:nvPr/>
        </p:nvSpPr>
        <p:spPr>
          <a:xfrm>
            <a:off x="7714687" y="5584737"/>
            <a:ext cx="439212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</a:t>
            </a:r>
            <a:r>
              <a:rPr lang="en-ID" dirty="0" err="1"/>
              <a:t>andre_rosiade</a:t>
            </a:r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874F395-68C4-4F1E-BA91-780B9F6CCCBB}"/>
              </a:ext>
            </a:extLst>
          </p:cNvPr>
          <p:cNvSpPr txBox="1">
            <a:spLocks/>
          </p:cNvSpPr>
          <p:nvPr/>
        </p:nvSpPr>
        <p:spPr>
          <a:xfrm>
            <a:off x="9123880" y="2822659"/>
            <a:ext cx="439212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@</a:t>
            </a:r>
            <a:r>
              <a:rPr lang="en-ID" dirty="0" err="1"/>
              <a:t>Gerindra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8628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248</TotalTime>
  <Words>144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Analisa terhadap Akun  Muslim Cyber Army &amp; Denny Siregar</vt:lpstr>
      <vt:lpstr>Profil MCAOps</vt:lpstr>
      <vt:lpstr>Aktivitas MCAOps</vt:lpstr>
      <vt:lpstr>PowerPoint Presentation</vt:lpstr>
      <vt:lpstr>Akun yang dimention Muslim Cyber Army</vt:lpstr>
      <vt:lpstr>Profil Dennysiregar7</vt:lpstr>
      <vt:lpstr>Aktivitas Dennysiregar7</vt:lpstr>
      <vt:lpstr>PowerPoint Presentation</vt:lpstr>
      <vt:lpstr>Akun yang dimention Denny</vt:lpstr>
      <vt:lpstr>3 Topik Bahasan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MCAOps vs Dennysiregar7</dc:title>
  <dc:creator>ASUS</dc:creator>
  <cp:lastModifiedBy>ASUS</cp:lastModifiedBy>
  <cp:revision>12</cp:revision>
  <dcterms:created xsi:type="dcterms:W3CDTF">2020-11-28T15:47:52Z</dcterms:created>
  <dcterms:modified xsi:type="dcterms:W3CDTF">2020-11-28T19:55:57Z</dcterms:modified>
</cp:coreProperties>
</file>