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88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DA1CE37A-0973-4B34-B03F-0E7C5A9DC8F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6301B9-48B4-402C-9856-90384A96C1AF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73BB2B-0B8D-4006-9DD0-BA94D2C6AACF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741D99-50E2-4DA3-AE0C-F4E9750FF46E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31AFDB-DC25-45F7-B69D-E3A1258F91AF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5D790A-E928-4306-9149-43B403445B07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268BEC-E8E2-4787-B3CB-687A3BEC99FA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E28D94-A79D-4C82-AD56-EB24FAB1522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0375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8A1B18-53AC-4D3A-9A35-712B99DAD18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405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5846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58467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06DDBE6-5D8E-4BE6-8277-512BC0503D2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821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6212" cy="1257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3150" cy="515938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0875" cy="515938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3150" cy="515938"/>
          </a:xfrm>
        </p:spPr>
        <p:txBody>
          <a:bodyPr/>
          <a:lstStyle>
            <a:lvl1pPr>
              <a:defRPr/>
            </a:lvl1pPr>
          </a:lstStyle>
          <a:p>
            <a:fld id="{8857B7AA-5280-4BA0-8D7B-0DD0441D650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05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EAE251-63E2-44C8-96CF-BD7E91480FA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139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CC307B-05AA-465D-B8F6-4FBE4989CB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41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379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3799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8C3A55-8C7F-4959-AB59-8043F43EE92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2399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E9A713-FABC-421B-8319-982A5CF7BAF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436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E10C4A-2922-49E1-A706-DAF1A24687D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123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530A33-5D9F-46CE-BC2B-2460B866D3C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949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5B7E77-F281-4542-AF5D-B5891AC5B01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943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0DEEDE-EA03-48CC-AC4F-8C10FF56C32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3789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37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753A882-F047-4B5E-B129-2F88A6844F7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66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6600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6600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6600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6600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66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66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66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66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00CC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00CC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00CC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00CC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00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32025" y="1676400"/>
            <a:ext cx="1944688" cy="792163"/>
          </a:xfrm>
          <a:prstGeom prst="rect">
            <a:avLst/>
          </a:prstGeom>
          <a:solidFill>
            <a:srgbClr val="9999FF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PLAN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232025" y="2643188"/>
            <a:ext cx="1944688" cy="792162"/>
          </a:xfrm>
          <a:prstGeom prst="rect">
            <a:avLst/>
          </a:prstGeom>
          <a:solidFill>
            <a:srgbClr val="9999FF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CODE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22500" y="3560763"/>
            <a:ext cx="1944688" cy="792162"/>
          </a:xfrm>
          <a:prstGeom prst="rect">
            <a:avLst/>
          </a:prstGeom>
          <a:solidFill>
            <a:srgbClr val="9999FF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BUILD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22500" y="4497388"/>
            <a:ext cx="1944688" cy="792162"/>
          </a:xfrm>
          <a:prstGeom prst="rect">
            <a:avLst/>
          </a:prstGeom>
          <a:solidFill>
            <a:srgbClr val="9999FF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TEST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142038" y="1681163"/>
            <a:ext cx="1944687" cy="727075"/>
          </a:xfrm>
          <a:prstGeom prst="rect">
            <a:avLst/>
          </a:prstGeom>
          <a:solidFill>
            <a:srgbClr val="FFCC00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DEPLOY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154738" y="2592388"/>
            <a:ext cx="1944687" cy="792162"/>
          </a:xfrm>
          <a:prstGeom prst="rect">
            <a:avLst/>
          </a:prstGeom>
          <a:solidFill>
            <a:srgbClr val="FFCC00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OPERATE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170613" y="3573463"/>
            <a:ext cx="1944687" cy="792162"/>
          </a:xfrm>
          <a:prstGeom prst="rect">
            <a:avLst/>
          </a:prstGeom>
          <a:solidFill>
            <a:srgbClr val="FFCC00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MONITOR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4679950" y="2447925"/>
            <a:ext cx="1079500" cy="1152525"/>
          </a:xfrm>
          <a:prstGeom prst="ellipse">
            <a:avLst/>
          </a:prstGeom>
          <a:solidFill>
            <a:srgbClr val="33FF99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Integration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1871663" y="1655763"/>
            <a:ext cx="1587" cy="1800225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71663" y="1655763"/>
            <a:ext cx="287337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71663" y="3455988"/>
            <a:ext cx="287337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368425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016125"/>
            <a:ext cx="5762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92388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1439863" y="1728788"/>
            <a:ext cx="431800" cy="792162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V="1">
            <a:off x="1008063" y="2516188"/>
            <a:ext cx="863600" cy="512762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1152525" y="2376488"/>
            <a:ext cx="720725" cy="144462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4429125"/>
            <a:ext cx="1558925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1871663" y="3527425"/>
            <a:ext cx="1587" cy="863600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1871663" y="3527425"/>
            <a:ext cx="287337" cy="1588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1871663" y="4392613"/>
            <a:ext cx="287337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311525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095" name="AutoShape 23"/>
          <p:cNvCxnSpPr>
            <a:cxnSpLocks noChangeShapeType="1"/>
          </p:cNvCxnSpPr>
          <p:nvPr/>
        </p:nvCxnSpPr>
        <p:spPr bwMode="auto">
          <a:xfrm>
            <a:off x="4176713" y="2210594"/>
            <a:ext cx="1993900" cy="1897063"/>
          </a:xfrm>
          <a:prstGeom prst="bentConnector3">
            <a:avLst>
              <a:gd name="adj1" fmla="val 50005"/>
            </a:avLst>
          </a:prstGeom>
          <a:noFill/>
          <a:ln w="5080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96" name="AutoShape 24"/>
          <p:cNvCxnSpPr>
            <a:cxnSpLocks noChangeShapeType="1"/>
          </p:cNvCxnSpPr>
          <p:nvPr/>
        </p:nvCxnSpPr>
        <p:spPr bwMode="auto">
          <a:xfrm flipV="1">
            <a:off x="4230052" y="1869122"/>
            <a:ext cx="1974850" cy="2851150"/>
          </a:xfrm>
          <a:prstGeom prst="bentConnector3">
            <a:avLst>
              <a:gd name="adj1" fmla="val 22315"/>
            </a:avLst>
          </a:prstGeom>
          <a:noFill/>
          <a:ln w="41275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813175"/>
            <a:ext cx="5302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1079500" y="3527425"/>
            <a:ext cx="792163" cy="431800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 flipV="1">
            <a:off x="819150" y="3954463"/>
            <a:ext cx="1054100" cy="1539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500563"/>
            <a:ext cx="112395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1871663" y="4464050"/>
            <a:ext cx="1587" cy="793750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1871663" y="4464050"/>
            <a:ext cx="287337" cy="1588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1871663" y="5256213"/>
            <a:ext cx="287337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1268413" y="4824413"/>
            <a:ext cx="603250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V="1">
            <a:off x="647700" y="4819650"/>
            <a:ext cx="1223963" cy="657225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8351838" y="1655763"/>
            <a:ext cx="1587" cy="1800225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8064500" y="1655763"/>
            <a:ext cx="287338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8078788" y="3455988"/>
            <a:ext cx="287337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09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2255838"/>
            <a:ext cx="7683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10" name="Picture 3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675" y="1295400"/>
            <a:ext cx="6921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11" name="Picture 3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63" y="3527425"/>
            <a:ext cx="9366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8351838" y="3527425"/>
            <a:ext cx="1587" cy="863600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8077200" y="3527425"/>
            <a:ext cx="287338" cy="1588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8067675" y="4400550"/>
            <a:ext cx="287338" cy="1588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>
            <a:off x="8351838" y="2447925"/>
            <a:ext cx="720725" cy="144463"/>
          </a:xfrm>
          <a:prstGeom prst="line">
            <a:avLst/>
          </a:prstGeom>
          <a:noFill/>
          <a:ln w="22225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9288463" y="1987550"/>
            <a:ext cx="1587" cy="388938"/>
          </a:xfrm>
          <a:prstGeom prst="line">
            <a:avLst/>
          </a:prstGeom>
          <a:noFill/>
          <a:ln w="22225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8351838" y="3816350"/>
            <a:ext cx="503237" cy="215900"/>
          </a:xfrm>
          <a:prstGeom prst="line">
            <a:avLst/>
          </a:prstGeom>
          <a:noFill/>
          <a:ln w="28575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5219700" y="3600450"/>
            <a:ext cx="1588" cy="936625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504825" y="157163"/>
            <a:ext cx="907097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2800">
                <a:solidFill>
                  <a:srgbClr val="336600"/>
                </a:solidFill>
              </a:rPr>
              <a:t>Magento DevOps Automation </a:t>
            </a:r>
          </a:p>
        </p:txBody>
      </p:sp>
      <p:pic>
        <p:nvPicPr>
          <p:cNvPr id="3120" name="Picture 4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183188"/>
            <a:ext cx="792162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21" name="Picture 4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5867400"/>
            <a:ext cx="107950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22" name="Line 50"/>
          <p:cNvSpPr>
            <a:spLocks noChangeShapeType="1"/>
          </p:cNvSpPr>
          <p:nvPr/>
        </p:nvSpPr>
        <p:spPr bwMode="auto">
          <a:xfrm flipV="1">
            <a:off x="720725" y="4819650"/>
            <a:ext cx="1152525" cy="1304925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23" name="AutoShape 51"/>
          <p:cNvCxnSpPr>
            <a:cxnSpLocks noChangeShapeType="1"/>
            <a:stCxn id="3073" idx="2"/>
            <a:endCxn id="3074" idx="0"/>
          </p:cNvCxnSpPr>
          <p:nvPr/>
        </p:nvCxnSpPr>
        <p:spPr bwMode="auto">
          <a:xfrm>
            <a:off x="3203575" y="2468563"/>
            <a:ext cx="1588" cy="174625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24" name="AutoShape 52"/>
          <p:cNvCxnSpPr>
            <a:cxnSpLocks noChangeShapeType="1"/>
          </p:cNvCxnSpPr>
          <p:nvPr/>
        </p:nvCxnSpPr>
        <p:spPr bwMode="auto">
          <a:xfrm>
            <a:off x="3203575" y="3446463"/>
            <a:ext cx="1588" cy="149225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25" name="AutoShape 53"/>
          <p:cNvCxnSpPr>
            <a:cxnSpLocks noChangeShapeType="1"/>
            <a:stCxn id="3075" idx="2"/>
          </p:cNvCxnSpPr>
          <p:nvPr/>
        </p:nvCxnSpPr>
        <p:spPr bwMode="auto">
          <a:xfrm>
            <a:off x="3195638" y="4352925"/>
            <a:ext cx="9525" cy="138113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26" name="AutoShape 54"/>
          <p:cNvCxnSpPr>
            <a:cxnSpLocks noChangeShapeType="1"/>
          </p:cNvCxnSpPr>
          <p:nvPr/>
        </p:nvCxnSpPr>
        <p:spPr bwMode="auto">
          <a:xfrm>
            <a:off x="7127875" y="2403475"/>
            <a:ext cx="1588" cy="149225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27" name="AutoShape 55"/>
          <p:cNvCxnSpPr>
            <a:cxnSpLocks noChangeShapeType="1"/>
          </p:cNvCxnSpPr>
          <p:nvPr/>
        </p:nvCxnSpPr>
        <p:spPr bwMode="auto">
          <a:xfrm>
            <a:off x="7127875" y="3381375"/>
            <a:ext cx="1588" cy="149225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28" name="AutoShape 56"/>
          <p:cNvCxnSpPr>
            <a:cxnSpLocks noChangeShapeType="1"/>
          </p:cNvCxnSpPr>
          <p:nvPr/>
        </p:nvCxnSpPr>
        <p:spPr bwMode="auto">
          <a:xfrm>
            <a:off x="7127875" y="2468563"/>
            <a:ext cx="1588" cy="149225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29" name="AutoShape 57"/>
          <p:cNvCxnSpPr>
            <a:cxnSpLocks noChangeShapeType="1"/>
          </p:cNvCxnSpPr>
          <p:nvPr/>
        </p:nvCxnSpPr>
        <p:spPr bwMode="auto">
          <a:xfrm>
            <a:off x="7127875" y="3470275"/>
            <a:ext cx="1588" cy="149225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30" name="AutoShape 58"/>
          <p:cNvCxnSpPr>
            <a:cxnSpLocks noChangeShapeType="1"/>
          </p:cNvCxnSpPr>
          <p:nvPr/>
        </p:nvCxnSpPr>
        <p:spPr bwMode="auto">
          <a:xfrm>
            <a:off x="3203575" y="2420938"/>
            <a:ext cx="1588" cy="149225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31" name="AutoShape 59"/>
          <p:cNvCxnSpPr>
            <a:cxnSpLocks noChangeShapeType="1"/>
          </p:cNvCxnSpPr>
          <p:nvPr/>
        </p:nvCxnSpPr>
        <p:spPr bwMode="auto">
          <a:xfrm>
            <a:off x="3203575" y="3386138"/>
            <a:ext cx="1588" cy="149225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32" name="AutoShape 60"/>
          <p:cNvCxnSpPr>
            <a:cxnSpLocks noChangeShapeType="1"/>
          </p:cNvCxnSpPr>
          <p:nvPr/>
        </p:nvCxnSpPr>
        <p:spPr bwMode="auto">
          <a:xfrm>
            <a:off x="3201988" y="4410075"/>
            <a:ext cx="9525" cy="138113"/>
          </a:xfrm>
          <a:prstGeom prst="straightConnector1">
            <a:avLst/>
          </a:prstGeom>
          <a:noFill/>
          <a:ln w="9525" cap="flat">
            <a:solidFill>
              <a:srgbClr val="0033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en-US" sz="3600"/>
              <a:t>Magento &amp; DevOps Tools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5135562"/>
          </a:xfrm>
          <a:solidFill>
            <a:srgbClr val="FFFF99"/>
          </a:solidFill>
          <a:ln w="9360" cap="rnd">
            <a:solidFill>
              <a:srgbClr val="3465A4"/>
            </a:solidFill>
            <a:round/>
            <a:headEnd/>
            <a:tailEnd/>
          </a:ln>
        </p:spPr>
        <p:txBody>
          <a:bodyPr/>
          <a:lstStyle/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endParaRPr lang="en-IN" altLang="en-US" sz="1400" dirty="0" smtClean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b="1" dirty="0" smtClean="0">
                <a:solidFill>
                  <a:srgbClr val="00B0F0"/>
                </a:solidFill>
              </a:rPr>
              <a:t>E-Commerce Technologies	</a:t>
            </a:r>
            <a:r>
              <a:rPr lang="en-IN" altLang="en-US" sz="1400" dirty="0" smtClean="0">
                <a:solidFill>
                  <a:srgbClr val="00B0F0"/>
                </a:solidFill>
              </a:rPr>
              <a:t>		</a:t>
            </a:r>
            <a:r>
              <a:rPr lang="en-IN" altLang="en-US" sz="1400" b="1" dirty="0" smtClean="0">
                <a:solidFill>
                  <a:srgbClr val="00B0F0"/>
                </a:solidFill>
              </a:rPr>
              <a:t>DevOps Technologies</a:t>
            </a:r>
            <a:r>
              <a:rPr lang="en-IN" altLang="en-US" sz="1400" dirty="0" smtClean="0">
                <a:solidFill>
                  <a:srgbClr val="00B0F0"/>
                </a:solidFill>
              </a:rPr>
              <a:t>		</a:t>
            </a:r>
            <a:r>
              <a:rPr lang="en-IN" altLang="en-US" sz="1400" b="1" dirty="0" smtClean="0">
                <a:solidFill>
                  <a:srgbClr val="00B0F0"/>
                </a:solidFill>
              </a:rPr>
              <a:t>Project Management Tool</a:t>
            </a:r>
            <a:r>
              <a:rPr lang="en-IN" altLang="en-US" sz="1400" dirty="0" smtClean="0"/>
              <a:t>																			</a:t>
            </a:r>
            <a:r>
              <a:rPr lang="en-IN" altLang="en-US" sz="1400" dirty="0" smtClean="0"/>
              <a:t> </a:t>
            </a:r>
            <a:r>
              <a:rPr lang="en-IN" altLang="en-US" sz="1400" dirty="0" smtClean="0"/>
              <a:t>				</a:t>
            </a:r>
            <a:r>
              <a:rPr lang="en-IN" altLang="en-US" sz="1400" dirty="0" err="1" smtClean="0"/>
              <a:t>Magento</a:t>
            </a:r>
            <a:r>
              <a:rPr lang="en-IN" altLang="en-US" sz="1400" dirty="0" smtClean="0"/>
              <a:t>							Jenkins						</a:t>
            </a:r>
            <a:r>
              <a:rPr lang="en-IN" altLang="en-US" sz="1400" dirty="0" smtClean="0"/>
              <a:t>JIRA </a:t>
            </a:r>
            <a:r>
              <a:rPr lang="en-IN" altLang="en-US" sz="1400" dirty="0" smtClean="0"/>
              <a:t>	</a:t>
            </a:r>
            <a:endParaRPr lang="en-IN" altLang="en-US" sz="1400" dirty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PHP								Docker						GIT</a:t>
            </a:r>
            <a:endParaRPr lang="en-IN" altLang="en-US" sz="1400" dirty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MYSQL							</a:t>
            </a:r>
            <a:r>
              <a:rPr lang="en-IN" altLang="en-US" sz="1400" dirty="0" err="1" smtClean="0"/>
              <a:t>Ansible</a:t>
            </a:r>
            <a:r>
              <a:rPr lang="en-IN" altLang="en-US" sz="1400" dirty="0" smtClean="0"/>
              <a:t>					</a:t>
            </a:r>
            <a:r>
              <a:rPr lang="en-IN" altLang="en-US" sz="1400" smtClean="0"/>
              <a:t>	</a:t>
            </a:r>
            <a:endParaRPr lang="en-IN" altLang="en-US" sz="1400" dirty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									</a:t>
            </a:r>
            <a:r>
              <a:rPr lang="en-IN" altLang="en-US" sz="1400" dirty="0" err="1" smtClean="0"/>
              <a:t>ModMan</a:t>
            </a:r>
            <a:endParaRPr lang="en-IN" altLang="en-US" sz="1400" dirty="0" smtClean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									Composer</a:t>
            </a:r>
            <a:endParaRPr lang="en-IN" altLang="en-US" sz="1400" dirty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									</a:t>
            </a:r>
            <a:r>
              <a:rPr lang="en-IN" altLang="en-US" sz="1400" dirty="0" err="1" smtClean="0"/>
              <a:t>SonarQube</a:t>
            </a:r>
            <a:endParaRPr lang="en-IN" altLang="en-US" sz="1400" dirty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									PHP </a:t>
            </a:r>
            <a:r>
              <a:rPr lang="en-IN" altLang="en-US" sz="1400" dirty="0"/>
              <a:t>Unit</a:t>
            </a:r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									Selenium</a:t>
            </a:r>
            <a:endParaRPr lang="en-IN" altLang="en-US" sz="1400" dirty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									YMAL</a:t>
            </a:r>
            <a:endParaRPr lang="en-IN" altLang="en-US" sz="1400" dirty="0"/>
          </a:p>
          <a:p>
            <a:pPr marL="104775" indent="0">
              <a:buSzPct val="56000"/>
              <a:tabLst>
                <a:tab pos="428625" algn="l"/>
                <a:tab pos="533400" algn="l"/>
                <a:tab pos="982663" algn="l"/>
                <a:tab pos="1431925" algn="l"/>
                <a:tab pos="1881188" algn="l"/>
                <a:tab pos="2330450" algn="l"/>
                <a:tab pos="2779713" algn="l"/>
                <a:tab pos="3228975" algn="l"/>
                <a:tab pos="3678238" algn="l"/>
                <a:tab pos="4127500" algn="l"/>
                <a:tab pos="4576763" algn="l"/>
                <a:tab pos="5026025" algn="l"/>
                <a:tab pos="5475288" algn="l"/>
                <a:tab pos="5924550" algn="l"/>
                <a:tab pos="6373813" algn="l"/>
                <a:tab pos="6823075" algn="l"/>
                <a:tab pos="7272338" algn="l"/>
                <a:tab pos="7721600" algn="l"/>
                <a:tab pos="8170863" algn="l"/>
                <a:tab pos="8620125" algn="l"/>
                <a:tab pos="9069388" algn="l"/>
              </a:tabLst>
            </a:pPr>
            <a:r>
              <a:rPr lang="en-IN" altLang="en-US" sz="1400" dirty="0" smtClean="0"/>
              <a:t>										New </a:t>
            </a:r>
            <a:r>
              <a:rPr lang="en-IN" altLang="en-US" sz="1400" dirty="0"/>
              <a:t>Relic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204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IN" altLang="en-US" sz="3600"/>
              <a:t>CI/CD PROCESSING DESIGN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92163" y="2016125"/>
            <a:ext cx="2016125" cy="1511300"/>
          </a:xfrm>
          <a:prstGeom prst="rect">
            <a:avLst/>
          </a:prstGeom>
          <a:solidFill>
            <a:srgbClr val="00FF66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0346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47700" y="1563688"/>
            <a:ext cx="2303463" cy="452437"/>
          </a:xfrm>
          <a:prstGeom prst="rect">
            <a:avLst/>
          </a:prstGeom>
          <a:solidFill>
            <a:srgbClr val="00FF66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DEV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017963" y="1563688"/>
            <a:ext cx="2303462" cy="452437"/>
          </a:xfrm>
          <a:prstGeom prst="rect">
            <a:avLst/>
          </a:prstGeom>
          <a:solidFill>
            <a:srgbClr val="FF6600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TEST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7273925" y="1563688"/>
            <a:ext cx="2303463" cy="452437"/>
          </a:xfrm>
          <a:prstGeom prst="rect">
            <a:avLst/>
          </a:prstGeom>
          <a:solidFill>
            <a:srgbClr val="FF3399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b="1"/>
              <a:t>PRODUCTION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435850" y="2016125"/>
            <a:ext cx="2016125" cy="1511300"/>
          </a:xfrm>
          <a:prstGeom prst="rect">
            <a:avLst/>
          </a:prstGeom>
          <a:solidFill>
            <a:srgbClr val="FF3399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140200" y="2016125"/>
            <a:ext cx="2016125" cy="1511300"/>
          </a:xfrm>
          <a:prstGeom prst="rect">
            <a:avLst/>
          </a:prstGeom>
          <a:solidFill>
            <a:srgbClr val="FF6600"/>
          </a:solidFill>
          <a:ln w="9360" cap="flat">
            <a:solidFill>
              <a:srgbClr val="00CC33"/>
            </a:solidFill>
            <a:prstDash val="sys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0346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30346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5040313"/>
            <a:ext cx="7366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060950"/>
            <a:ext cx="79216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5256213"/>
            <a:ext cx="5762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1223963" y="5867400"/>
            <a:ext cx="10795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6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400" b="1"/>
              <a:t>DEV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572000" y="5867400"/>
            <a:ext cx="10795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6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400" b="1"/>
              <a:t>QA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7883525" y="5867400"/>
            <a:ext cx="10795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6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400" b="1"/>
              <a:t>OPS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87338" y="1223963"/>
            <a:ext cx="9504362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287338" y="1223963"/>
            <a:ext cx="1587" cy="2952750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287338" y="4176713"/>
            <a:ext cx="9504362" cy="1587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9780588" y="1223963"/>
            <a:ext cx="1587" cy="2952750"/>
          </a:xfrm>
          <a:prstGeom prst="line">
            <a:avLst/>
          </a:prstGeom>
          <a:noFill/>
          <a:ln w="9360" cap="flat">
            <a:solidFill>
              <a:srgbClr val="9933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H="1">
            <a:off x="1747838" y="3527426"/>
            <a:ext cx="0" cy="1512888"/>
          </a:xfrm>
          <a:prstGeom prst="line">
            <a:avLst/>
          </a:prstGeom>
          <a:noFill/>
          <a:ln w="44450" cap="flat">
            <a:solidFill>
              <a:srgbClr val="00CC33"/>
            </a:solidFill>
            <a:prstDash val="sysDot"/>
            <a:bevel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H="1">
            <a:off x="5116511" y="3527426"/>
            <a:ext cx="0" cy="1533524"/>
          </a:xfrm>
          <a:prstGeom prst="line">
            <a:avLst/>
          </a:prstGeom>
          <a:noFill/>
          <a:ln w="44450" cap="flat">
            <a:solidFill>
              <a:srgbClr val="00CC33"/>
            </a:solidFill>
            <a:prstDash val="sysDot"/>
            <a:bevel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8464547" y="3527425"/>
            <a:ext cx="1" cy="1689100"/>
          </a:xfrm>
          <a:prstGeom prst="line">
            <a:avLst/>
          </a:prstGeom>
          <a:noFill/>
          <a:ln w="44450" cap="flat">
            <a:solidFill>
              <a:srgbClr val="00CC33"/>
            </a:solidFill>
            <a:prstDash val="sysDot"/>
            <a:bevel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2860675" y="2735264"/>
            <a:ext cx="1227137" cy="0"/>
          </a:xfrm>
          <a:prstGeom prst="line">
            <a:avLst/>
          </a:prstGeom>
          <a:noFill/>
          <a:ln w="22225" cap="flat">
            <a:solidFill>
              <a:srgbClr val="9933FF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6300787" y="2735263"/>
            <a:ext cx="1125537" cy="1"/>
          </a:xfrm>
          <a:prstGeom prst="line">
            <a:avLst/>
          </a:prstGeom>
          <a:noFill/>
          <a:ln w="28575" cap="flat">
            <a:solidFill>
              <a:srgbClr val="9933FF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230313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60363" y="177800"/>
            <a:ext cx="9070975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2600">
                <a:solidFill>
                  <a:srgbClr val="336600"/>
                </a:solidFill>
              </a:rPr>
              <a:t>BUILD FLOW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504825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3600">
                <a:solidFill>
                  <a:srgbClr val="336600"/>
                </a:solidFill>
              </a:rPr>
              <a:t>BUILD PIPELINE</a:t>
            </a: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287338" y="1295400"/>
            <a:ext cx="2087562" cy="431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Pipeline version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5288" y="1728788"/>
            <a:ext cx="1800225" cy="86360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n*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663825" y="1295400"/>
            <a:ext cx="2087563" cy="4191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Test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795588" y="1692275"/>
            <a:ext cx="1800225" cy="863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Success Build Done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1195386" y="2574132"/>
            <a:ext cx="14288" cy="2232025"/>
          </a:xfrm>
          <a:prstGeom prst="line">
            <a:avLst/>
          </a:prstGeom>
          <a:noFill/>
          <a:ln w="34925" cap="flat">
            <a:solidFill>
              <a:srgbClr val="00CC33"/>
            </a:solidFill>
            <a:prstDash val="sysDot"/>
            <a:bevel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706814" y="2555876"/>
            <a:ext cx="0" cy="2268538"/>
          </a:xfrm>
          <a:prstGeom prst="line">
            <a:avLst/>
          </a:prstGeom>
          <a:noFill/>
          <a:ln w="31750" cap="flat">
            <a:solidFill>
              <a:srgbClr val="00CC33"/>
            </a:solidFill>
            <a:prstDash val="sysDot"/>
            <a:bevel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2376488" y="2016125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0" y="4535488"/>
            <a:ext cx="10007600" cy="1587"/>
          </a:xfrm>
          <a:prstGeom prst="line">
            <a:avLst/>
          </a:prstGeom>
          <a:noFill/>
          <a:ln w="9360" cap="flat">
            <a:solidFill>
              <a:srgbClr val="DDDDD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5040313" y="1295400"/>
            <a:ext cx="2087562" cy="4191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Release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5172075" y="1692275"/>
            <a:ext cx="1800225" cy="863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Success Build Done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7453313" y="1295400"/>
            <a:ext cx="2087562" cy="4191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Deploy to Test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7583488" y="1692275"/>
            <a:ext cx="1800225" cy="863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endParaRPr lang="en-IN" altLang="en-US" sz="1100" b="1"/>
          </a:p>
          <a:p>
            <a:pPr algn="ctr">
              <a:buClrTx/>
              <a:buFontTx/>
              <a:buNone/>
            </a:pPr>
            <a:endParaRPr lang="en-IN" altLang="en-US" sz="1100" b="1"/>
          </a:p>
          <a:p>
            <a:pPr algn="ctr">
              <a:buClrTx/>
              <a:buFontTx/>
              <a:buNone/>
            </a:pPr>
            <a:endParaRPr lang="en-IN" altLang="en-US" sz="1100" b="1"/>
          </a:p>
          <a:p>
            <a:pPr algn="ctr">
              <a:buClrTx/>
              <a:buFontTx/>
              <a:buNone/>
            </a:pPr>
            <a:endParaRPr lang="en-IN" altLang="en-US" sz="1100" b="1"/>
          </a:p>
          <a:p>
            <a:pPr algn="ctr">
              <a:buClrTx/>
              <a:buFontTx/>
              <a:buNone/>
            </a:pPr>
            <a:r>
              <a:rPr lang="en-IN" altLang="en-US" sz="1100" b="1"/>
              <a:t>Processing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2376488" y="5581650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7129463" y="2016125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5041900" y="2916238"/>
            <a:ext cx="2087563" cy="4191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Generate docs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5172075" y="3311525"/>
            <a:ext cx="1800225" cy="863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Success Build Done</a:t>
            </a:r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7129463" y="3529013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7453313" y="2916238"/>
            <a:ext cx="2087562" cy="419100"/>
          </a:xfrm>
          <a:prstGeom prst="roundRect">
            <a:avLst>
              <a:gd name="adj" fmla="val 16667"/>
            </a:avLst>
          </a:prstGeom>
          <a:solidFill>
            <a:srgbClr val="83C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Deploy to Pre-Prod --&gt; Prod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7585075" y="3311525"/>
            <a:ext cx="1800225" cy="863600"/>
          </a:xfrm>
          <a:prstGeom prst="rect">
            <a:avLst/>
          </a:prstGeom>
          <a:solidFill>
            <a:srgbClr val="83C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 Build yet to be start</a:t>
            </a:r>
          </a:p>
        </p:txBody>
      </p:sp>
      <p:sp>
        <p:nvSpPr>
          <p:cNvPr id="7189" name="AutoShape 21"/>
          <p:cNvSpPr>
            <a:spLocks noChangeArrowheads="1"/>
          </p:cNvSpPr>
          <p:nvPr/>
        </p:nvSpPr>
        <p:spPr bwMode="auto">
          <a:xfrm rot="5400000">
            <a:off x="8352632" y="2661443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 rot="5400000">
            <a:off x="5939632" y="2661443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1716088"/>
            <a:ext cx="12969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215900" y="4787900"/>
            <a:ext cx="2087563" cy="431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Pipeline version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323850" y="5219700"/>
            <a:ext cx="1800225" cy="863600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1</a:t>
            </a:r>
          </a:p>
        </p:txBody>
      </p:sp>
      <p:sp>
        <p:nvSpPr>
          <p:cNvPr id="7194" name="AutoShape 26"/>
          <p:cNvSpPr>
            <a:spLocks noChangeArrowheads="1"/>
          </p:cNvSpPr>
          <p:nvPr/>
        </p:nvSpPr>
        <p:spPr bwMode="auto">
          <a:xfrm>
            <a:off x="2628900" y="4824413"/>
            <a:ext cx="2087563" cy="4191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Test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2759075" y="5219700"/>
            <a:ext cx="1800225" cy="863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Success Build Done</a:t>
            </a:r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auto">
          <a:xfrm>
            <a:off x="4752975" y="5580063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auto">
          <a:xfrm>
            <a:off x="5040313" y="4824413"/>
            <a:ext cx="2087562" cy="4191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Release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5172075" y="5219700"/>
            <a:ext cx="1800225" cy="863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Success Build Done</a:t>
            </a:r>
          </a:p>
        </p:txBody>
      </p:sp>
      <p:sp>
        <p:nvSpPr>
          <p:cNvPr id="7199" name="AutoShape 31"/>
          <p:cNvSpPr>
            <a:spLocks noChangeArrowheads="1"/>
          </p:cNvSpPr>
          <p:nvPr/>
        </p:nvSpPr>
        <p:spPr bwMode="auto">
          <a:xfrm>
            <a:off x="5041900" y="6227763"/>
            <a:ext cx="2087563" cy="4191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Generate docs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5172075" y="6624638"/>
            <a:ext cx="1800225" cy="863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Success Build Done</a:t>
            </a:r>
          </a:p>
        </p:txBody>
      </p:sp>
      <p:sp>
        <p:nvSpPr>
          <p:cNvPr id="7201" name="AutoShape 33"/>
          <p:cNvSpPr>
            <a:spLocks noChangeArrowheads="1"/>
          </p:cNvSpPr>
          <p:nvPr/>
        </p:nvSpPr>
        <p:spPr bwMode="auto">
          <a:xfrm>
            <a:off x="7489825" y="4824413"/>
            <a:ext cx="2087563" cy="4191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Deploy to Test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7620000" y="5219700"/>
            <a:ext cx="1800225" cy="863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Success Build Done</a:t>
            </a:r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auto">
          <a:xfrm>
            <a:off x="7489825" y="6227763"/>
            <a:ext cx="2087563" cy="419100"/>
          </a:xfrm>
          <a:prstGeom prst="roundRect">
            <a:avLst>
              <a:gd name="adj" fmla="val 16667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Deploy to Pre-Prod --&gt; Prod</a:t>
            </a: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7620000" y="6624638"/>
            <a:ext cx="1800225" cy="8636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1100" b="1"/>
              <a:t>Success Build Done</a:t>
            </a:r>
          </a:p>
        </p:txBody>
      </p:sp>
      <p:sp>
        <p:nvSpPr>
          <p:cNvPr id="7205" name="AutoShape 37"/>
          <p:cNvSpPr>
            <a:spLocks noChangeArrowheads="1"/>
          </p:cNvSpPr>
          <p:nvPr/>
        </p:nvSpPr>
        <p:spPr bwMode="auto">
          <a:xfrm>
            <a:off x="7164388" y="5580063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AutoShape 38"/>
          <p:cNvSpPr>
            <a:spLocks noChangeArrowheads="1"/>
          </p:cNvSpPr>
          <p:nvPr/>
        </p:nvSpPr>
        <p:spPr bwMode="auto">
          <a:xfrm>
            <a:off x="7164388" y="6948488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579D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AutoShape 39"/>
          <p:cNvSpPr>
            <a:spLocks noChangeArrowheads="1"/>
          </p:cNvSpPr>
          <p:nvPr/>
        </p:nvSpPr>
        <p:spPr bwMode="auto">
          <a:xfrm rot="5400000">
            <a:off x="5939632" y="6080918"/>
            <a:ext cx="215900" cy="144463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AutoShape 40"/>
          <p:cNvSpPr>
            <a:spLocks noChangeArrowheads="1"/>
          </p:cNvSpPr>
          <p:nvPr/>
        </p:nvSpPr>
        <p:spPr bwMode="auto">
          <a:xfrm rot="5400000">
            <a:off x="8424069" y="6080919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66850"/>
            <a:ext cx="7640638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04825" y="301625"/>
            <a:ext cx="907097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altLang="en-US" sz="2800">
                <a:solidFill>
                  <a:srgbClr val="336600"/>
                </a:solidFill>
              </a:rPr>
              <a:t>JENKINS PIPELINE ACTIVITY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101</Words>
  <Application>Microsoft Office PowerPoint</Application>
  <PresentationFormat>Custom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Noto Sans CJK SC Regular</vt:lpstr>
      <vt:lpstr>DejaVu Sans</vt:lpstr>
      <vt:lpstr>Office Theme</vt:lpstr>
      <vt:lpstr>PowerPoint Presentation</vt:lpstr>
      <vt:lpstr>Magento &amp; DevOps Tools </vt:lpstr>
      <vt:lpstr>CI/CD PROCESSING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Karthikeyan Sethuramasamy</dc:creator>
  <cp:keywords/>
  <dc:description/>
  <cp:lastModifiedBy>Karthikeyan Sethuramasamy</cp:lastModifiedBy>
  <cp:revision>112</cp:revision>
  <cp:lastPrinted>1601-01-01T00:00:00Z</cp:lastPrinted>
  <dcterms:created xsi:type="dcterms:W3CDTF">2017-06-19T09:43:23Z</dcterms:created>
  <dcterms:modified xsi:type="dcterms:W3CDTF">2017-10-18T05:51:39Z</dcterms:modified>
</cp:coreProperties>
</file>