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136E3-7811-470E-84E4-EA9D9088EB2D}" v="125" dt="2021-12-22T07:47:03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2" d="100"/>
          <a:sy n="112" d="100"/>
        </p:scale>
        <p:origin x="-6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nda Akkas" userId="43d0c6cec807c0f8" providerId="LiveId" clId="{D42136E3-7811-470E-84E4-EA9D9088EB2D}"/>
    <pc:docChg chg="undo custSel addSld delSld modSld addMainMaster delMainMaster modMainMaster">
      <pc:chgData name="Funda Akkas" userId="43d0c6cec807c0f8" providerId="LiveId" clId="{D42136E3-7811-470E-84E4-EA9D9088EB2D}" dt="2021-12-22T07:58:38.187" v="2997" actId="26606"/>
      <pc:docMkLst>
        <pc:docMk/>
      </pc:docMkLst>
      <pc:sldChg chg="addSp delSp modSp mod modMedia setBg modClrScheme addAnim delAnim setClrOvrMap delDesignElem chgLayout">
        <pc:chgData name="Funda Akkas" userId="43d0c6cec807c0f8" providerId="LiveId" clId="{D42136E3-7811-470E-84E4-EA9D9088EB2D}" dt="2021-12-22T04:05:35.553" v="298"/>
        <pc:sldMkLst>
          <pc:docMk/>
          <pc:sldMk cId="1849885644" sldId="256"/>
        </pc:sldMkLst>
        <pc:spChg chg="mod ord">
          <ac:chgData name="Funda Akkas" userId="43d0c6cec807c0f8" providerId="LiveId" clId="{D42136E3-7811-470E-84E4-EA9D9088EB2D}" dt="2021-12-22T03:54:27.452" v="100" actId="26606"/>
          <ac:spMkLst>
            <pc:docMk/>
            <pc:sldMk cId="1849885644" sldId="256"/>
            <ac:spMk id="2" creationId="{F987C0C3-C93C-4B05-885B-D373505DEEF1}"/>
          </ac:spMkLst>
        </pc:spChg>
        <pc:spChg chg="mod">
          <ac:chgData name="Funda Akkas" userId="43d0c6cec807c0f8" providerId="LiveId" clId="{D42136E3-7811-470E-84E4-EA9D9088EB2D}" dt="2021-12-22T03:54:27.452" v="100" actId="26606"/>
          <ac:spMkLst>
            <pc:docMk/>
            <pc:sldMk cId="1849885644" sldId="256"/>
            <ac:spMk id="3" creationId="{AA6A959E-9A4D-4644-9B14-6340E3B424EA}"/>
          </ac:spMkLst>
        </pc:spChg>
        <pc:spChg chg="add del">
          <ac:chgData name="Funda Akkas" userId="43d0c6cec807c0f8" providerId="LiveId" clId="{D42136E3-7811-470E-84E4-EA9D9088EB2D}" dt="2021-12-22T03:52:46.717" v="73" actId="26606"/>
          <ac:spMkLst>
            <pc:docMk/>
            <pc:sldMk cId="1849885644" sldId="256"/>
            <ac:spMk id="9" creationId="{81BC67A1-175E-439E-85E2-88911C119814}"/>
          </ac:spMkLst>
        </pc:spChg>
        <pc:spChg chg="add del">
          <ac:chgData name="Funda Akkas" userId="43d0c6cec807c0f8" providerId="LiveId" clId="{D42136E3-7811-470E-84E4-EA9D9088EB2D}" dt="2021-12-22T03:52:46.717" v="73" actId="26606"/>
          <ac:spMkLst>
            <pc:docMk/>
            <pc:sldMk cId="1849885644" sldId="256"/>
            <ac:spMk id="11" creationId="{94A7B82C-30F1-42B4-BE36-3DB42DD517D1}"/>
          </ac:spMkLst>
        </pc:spChg>
        <pc:spChg chg="add del">
          <ac:chgData name="Funda Akkas" userId="43d0c6cec807c0f8" providerId="LiveId" clId="{D42136E3-7811-470E-84E4-EA9D9088EB2D}" dt="2021-12-22T03:52:46.717" v="73" actId="26606"/>
          <ac:spMkLst>
            <pc:docMk/>
            <pc:sldMk cId="1849885644" sldId="256"/>
            <ac:spMk id="13" creationId="{43CA1578-CEEB-41BB-8068-C0DA02C36C52}"/>
          </ac:spMkLst>
        </pc:spChg>
        <pc:spChg chg="add del">
          <ac:chgData name="Funda Akkas" userId="43d0c6cec807c0f8" providerId="LiveId" clId="{D42136E3-7811-470E-84E4-EA9D9088EB2D}" dt="2021-12-22T03:54:27.367" v="99" actId="26606"/>
          <ac:spMkLst>
            <pc:docMk/>
            <pc:sldMk cId="1849885644" sldId="256"/>
            <ac:spMk id="17" creationId="{3D9D3989-3E00-4727-914E-959DFE8FACE9}"/>
          </ac:spMkLst>
        </pc:spChg>
        <pc:spChg chg="add del">
          <ac:chgData name="Funda Akkas" userId="43d0c6cec807c0f8" providerId="LiveId" clId="{D42136E3-7811-470E-84E4-EA9D9088EB2D}" dt="2021-12-22T03:52:52.838" v="75" actId="26606"/>
          <ac:spMkLst>
            <pc:docMk/>
            <pc:sldMk cId="1849885644" sldId="256"/>
            <ac:spMk id="56" creationId="{8C37C960-91F5-4F61-B2CD-8A037920720B}"/>
          </ac:spMkLst>
        </pc:spChg>
        <pc:spChg chg="add del">
          <ac:chgData name="Funda Akkas" userId="43d0c6cec807c0f8" providerId="LiveId" clId="{D42136E3-7811-470E-84E4-EA9D9088EB2D}" dt="2021-12-22T03:52:58.069" v="77" actId="26606"/>
          <ac:spMkLst>
            <pc:docMk/>
            <pc:sldMk cId="1849885644" sldId="256"/>
            <ac:spMk id="59" creationId="{9B45BA4C-9B54-4496-821F-9E0985CA984D}"/>
          </ac:spMkLst>
        </pc:spChg>
        <pc:spChg chg="add del">
          <ac:chgData name="Funda Akkas" userId="43d0c6cec807c0f8" providerId="LiveId" clId="{D42136E3-7811-470E-84E4-EA9D9088EB2D}" dt="2021-12-22T03:52:58.069" v="77" actId="26606"/>
          <ac:spMkLst>
            <pc:docMk/>
            <pc:sldMk cId="1849885644" sldId="256"/>
            <ac:spMk id="60" creationId="{85E1BB9D-FAFF-4C3E-9E44-13F8FBABCD62}"/>
          </ac:spMkLst>
        </pc:spChg>
        <pc:spChg chg="add del">
          <ac:chgData name="Funda Akkas" userId="43d0c6cec807c0f8" providerId="LiveId" clId="{D42136E3-7811-470E-84E4-EA9D9088EB2D}" dt="2021-12-22T03:52:58.069" v="77" actId="26606"/>
          <ac:spMkLst>
            <pc:docMk/>
            <pc:sldMk cId="1849885644" sldId="256"/>
            <ac:spMk id="61" creationId="{A8DDC302-DBEC-4742-B54B-5E9AAFE96961}"/>
          </ac:spMkLst>
        </pc:spChg>
        <pc:spChg chg="add del">
          <ac:chgData name="Funda Akkas" userId="43d0c6cec807c0f8" providerId="LiveId" clId="{D42136E3-7811-470E-84E4-EA9D9088EB2D}" dt="2021-12-22T03:53:07.119" v="79" actId="26606"/>
          <ac:spMkLst>
            <pc:docMk/>
            <pc:sldMk cId="1849885644" sldId="256"/>
            <ac:spMk id="64" creationId="{55B419A7-F817-4767-8CCB-FB0E189C4ACD}"/>
          </ac:spMkLst>
        </pc:spChg>
        <pc:spChg chg="add del">
          <ac:chgData name="Funda Akkas" userId="43d0c6cec807c0f8" providerId="LiveId" clId="{D42136E3-7811-470E-84E4-EA9D9088EB2D}" dt="2021-12-22T03:53:07.119" v="79" actId="26606"/>
          <ac:spMkLst>
            <pc:docMk/>
            <pc:sldMk cId="1849885644" sldId="256"/>
            <ac:spMk id="67" creationId="{ADA271CD-3011-4A05-B4A3-80F1794684F2}"/>
          </ac:spMkLst>
        </pc:spChg>
        <pc:spChg chg="add del">
          <ac:chgData name="Funda Akkas" userId="43d0c6cec807c0f8" providerId="LiveId" clId="{D42136E3-7811-470E-84E4-EA9D9088EB2D}" dt="2021-12-22T03:53:23.544" v="83" actId="26606"/>
          <ac:spMkLst>
            <pc:docMk/>
            <pc:sldMk cId="1849885644" sldId="256"/>
            <ac:spMk id="69" creationId="{F1174801-1395-44C5-9B00-CCAC45C056E7}"/>
          </ac:spMkLst>
        </pc:spChg>
        <pc:spChg chg="add del">
          <ac:chgData name="Funda Akkas" userId="43d0c6cec807c0f8" providerId="LiveId" clId="{D42136E3-7811-470E-84E4-EA9D9088EB2D}" dt="2021-12-22T03:53:23.544" v="83" actId="26606"/>
          <ac:spMkLst>
            <pc:docMk/>
            <pc:sldMk cId="1849885644" sldId="256"/>
            <ac:spMk id="70" creationId="{996DFAFB-BCE1-4BEC-82FB-D574234DEF0A}"/>
          </ac:spMkLst>
        </pc:spChg>
        <pc:spChg chg="add del">
          <ac:chgData name="Funda Akkas" userId="43d0c6cec807c0f8" providerId="LiveId" clId="{D42136E3-7811-470E-84E4-EA9D9088EB2D}" dt="2021-12-22T03:53:23.544" v="83" actId="26606"/>
          <ac:spMkLst>
            <pc:docMk/>
            <pc:sldMk cId="1849885644" sldId="256"/>
            <ac:spMk id="72" creationId="{F23DAFF7-4C98-4E0E-8986-198D54B6C1F0}"/>
          </ac:spMkLst>
        </pc:spChg>
        <pc:spChg chg="add del">
          <ac:chgData name="Funda Akkas" userId="43d0c6cec807c0f8" providerId="LiveId" clId="{D42136E3-7811-470E-84E4-EA9D9088EB2D}" dt="2021-12-22T03:53:53.985" v="85" actId="26606"/>
          <ac:spMkLst>
            <pc:docMk/>
            <pc:sldMk cId="1849885644" sldId="256"/>
            <ac:spMk id="75" creationId="{CA5B2A81-2C8E-4963-AFD4-E539D168B475}"/>
          </ac:spMkLst>
        </pc:spChg>
        <pc:spChg chg="add del">
          <ac:chgData name="Funda Akkas" userId="43d0c6cec807c0f8" providerId="LiveId" clId="{D42136E3-7811-470E-84E4-EA9D9088EB2D}" dt="2021-12-22T03:54:01.008" v="89" actId="26606"/>
          <ac:spMkLst>
            <pc:docMk/>
            <pc:sldMk cId="1849885644" sldId="256"/>
            <ac:spMk id="79" creationId="{7A18C9FB-EC4C-4DAE-8F7D-C6E5AF607958}"/>
          </ac:spMkLst>
        </pc:spChg>
        <pc:spChg chg="add del">
          <ac:chgData name="Funda Akkas" userId="43d0c6cec807c0f8" providerId="LiveId" clId="{D42136E3-7811-470E-84E4-EA9D9088EB2D}" dt="2021-12-22T03:54:01.008" v="89" actId="26606"/>
          <ac:spMkLst>
            <pc:docMk/>
            <pc:sldMk cId="1849885644" sldId="256"/>
            <ac:spMk id="81" creationId="{3B2B1500-BB55-471C-8A9E-67288297ECE1}"/>
          </ac:spMkLst>
        </pc:spChg>
        <pc:spChg chg="add del">
          <ac:chgData name="Funda Akkas" userId="43d0c6cec807c0f8" providerId="LiveId" clId="{D42136E3-7811-470E-84E4-EA9D9088EB2D}" dt="2021-12-22T03:54:01.008" v="89" actId="26606"/>
          <ac:spMkLst>
            <pc:docMk/>
            <pc:sldMk cId="1849885644" sldId="256"/>
            <ac:spMk id="82" creationId="{3045E22C-A99D-41BB-AF14-EF1B1E745A70}"/>
          </ac:spMkLst>
        </pc:spChg>
        <pc:spChg chg="add del">
          <ac:chgData name="Funda Akkas" userId="43d0c6cec807c0f8" providerId="LiveId" clId="{D42136E3-7811-470E-84E4-EA9D9088EB2D}" dt="2021-12-22T03:54:11.401" v="93" actId="26606"/>
          <ac:spMkLst>
            <pc:docMk/>
            <pc:sldMk cId="1849885644" sldId="256"/>
            <ac:spMk id="84" creationId="{E08D4B6A-8113-4DFB-B82E-B60CAC8E0A50}"/>
          </ac:spMkLst>
        </pc:spChg>
        <pc:spChg chg="add del">
          <ac:chgData name="Funda Akkas" userId="43d0c6cec807c0f8" providerId="LiveId" clId="{D42136E3-7811-470E-84E4-EA9D9088EB2D}" dt="2021-12-22T03:54:11.401" v="93" actId="26606"/>
          <ac:spMkLst>
            <pc:docMk/>
            <pc:sldMk cId="1849885644" sldId="256"/>
            <ac:spMk id="85" creationId="{9822E561-F97C-4CBB-A9A6-A6BF6317BC84}"/>
          </ac:spMkLst>
        </pc:spChg>
        <pc:spChg chg="add del">
          <ac:chgData name="Funda Akkas" userId="43d0c6cec807c0f8" providerId="LiveId" clId="{D42136E3-7811-470E-84E4-EA9D9088EB2D}" dt="2021-12-22T03:54:11.401" v="93" actId="26606"/>
          <ac:spMkLst>
            <pc:docMk/>
            <pc:sldMk cId="1849885644" sldId="256"/>
            <ac:spMk id="86" creationId="{B01B0E58-A5C8-4CDA-A2E0-35DF94E59857}"/>
          </ac:spMkLst>
        </pc:spChg>
        <pc:spChg chg="add del">
          <ac:chgData name="Funda Akkas" userId="43d0c6cec807c0f8" providerId="LiveId" clId="{D42136E3-7811-470E-84E4-EA9D9088EB2D}" dt="2021-12-22T03:54:16.665" v="95" actId="26606"/>
          <ac:spMkLst>
            <pc:docMk/>
            <pc:sldMk cId="1849885644" sldId="256"/>
            <ac:spMk id="89" creationId="{4EFE82FE-7465-AE46-88DF-34D347E83B84}"/>
          </ac:spMkLst>
        </pc:spChg>
        <pc:spChg chg="add del">
          <ac:chgData name="Funda Akkas" userId="43d0c6cec807c0f8" providerId="LiveId" clId="{D42136E3-7811-470E-84E4-EA9D9088EB2D}" dt="2021-12-22T03:54:16.665" v="95" actId="26606"/>
          <ac:spMkLst>
            <pc:docMk/>
            <pc:sldMk cId="1849885644" sldId="256"/>
            <ac:spMk id="91" creationId="{B4F75AE3-A3AC-DE4C-98FE-EC9DC3BF8DA5}"/>
          </ac:spMkLst>
        </pc:spChg>
        <pc:spChg chg="add del">
          <ac:chgData name="Funda Akkas" userId="43d0c6cec807c0f8" providerId="LiveId" clId="{D42136E3-7811-470E-84E4-EA9D9088EB2D}" dt="2021-12-22T03:54:21.671" v="97" actId="26606"/>
          <ac:spMkLst>
            <pc:docMk/>
            <pc:sldMk cId="1849885644" sldId="256"/>
            <ac:spMk id="113" creationId="{945D478C-A9A5-4832-89D8-703607711BB1}"/>
          </ac:spMkLst>
        </pc:spChg>
        <pc:spChg chg="add del">
          <ac:chgData name="Funda Akkas" userId="43d0c6cec807c0f8" providerId="LiveId" clId="{D42136E3-7811-470E-84E4-EA9D9088EB2D}" dt="2021-12-22T03:54:21.671" v="97" actId="26606"/>
          <ac:spMkLst>
            <pc:docMk/>
            <pc:sldMk cId="1849885644" sldId="256"/>
            <ac:spMk id="114" creationId="{6070DF15-E754-42BB-9A78-F070643B1F41}"/>
          </ac:spMkLst>
        </pc:spChg>
        <pc:spChg chg="add del">
          <ac:chgData name="Funda Akkas" userId="43d0c6cec807c0f8" providerId="LiveId" clId="{D42136E3-7811-470E-84E4-EA9D9088EB2D}" dt="2021-12-22T03:54:27.367" v="99" actId="26606"/>
          <ac:spMkLst>
            <pc:docMk/>
            <pc:sldMk cId="1849885644" sldId="256"/>
            <ac:spMk id="160" creationId="{D3F794D0-2982-490E-88DA-93D48975085F}"/>
          </ac:spMkLst>
        </pc:spChg>
        <pc:spChg chg="add del">
          <ac:chgData name="Funda Akkas" userId="43d0c6cec807c0f8" providerId="LiveId" clId="{D42136E3-7811-470E-84E4-EA9D9088EB2D}" dt="2021-12-22T03:54:27.367" v="99" actId="26606"/>
          <ac:spMkLst>
            <pc:docMk/>
            <pc:sldMk cId="1849885644" sldId="256"/>
            <ac:spMk id="162" creationId="{AFD24A3D-F07A-44A9-BE55-5576292E152D}"/>
          </ac:spMkLst>
        </pc:spChg>
        <pc:spChg chg="add del">
          <ac:chgData name="Funda Akkas" userId="43d0c6cec807c0f8" providerId="LiveId" clId="{D42136E3-7811-470E-84E4-EA9D9088EB2D}" dt="2021-12-22T03:54:27.367" v="99" actId="26606"/>
          <ac:spMkLst>
            <pc:docMk/>
            <pc:sldMk cId="1849885644" sldId="256"/>
            <ac:spMk id="163" creationId="{204441C9-FD2D-4031-B5C5-67478196CCCF}"/>
          </ac:spMkLst>
        </pc:spChg>
        <pc:spChg chg="add del">
          <ac:chgData name="Funda Akkas" userId="43d0c6cec807c0f8" providerId="LiveId" clId="{D42136E3-7811-470E-84E4-EA9D9088EB2D}" dt="2021-12-22T03:54:27.367" v="99" actId="26606"/>
          <ac:spMkLst>
            <pc:docMk/>
            <pc:sldMk cId="1849885644" sldId="256"/>
            <ac:spMk id="164" creationId="{EBF09AEC-6E6E-418F-9974-8730F1B2B6EF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1849885644" sldId="256"/>
            <ac:spMk id="166" creationId="{0DBF1ABE-8590-450D-BB49-BDDCCF3EEA9E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1849885644" sldId="256"/>
            <ac:spMk id="168" creationId="{DCD36D47-40B7-494B-B249-3CBA333DE256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1849885644" sldId="256"/>
            <ac:spMk id="169" creationId="{03AD0D1C-F8BA-4CD1-BC4D-BE1823F3EBDD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1849885644" sldId="256"/>
            <ac:spMk id="170" creationId="{FBA7E51E-7B6A-4A79-8F84-47C845C7A2CC}"/>
          </ac:spMkLst>
        </pc:spChg>
        <pc:grpChg chg="add del">
          <ac:chgData name="Funda Akkas" userId="43d0c6cec807c0f8" providerId="LiveId" clId="{D42136E3-7811-470E-84E4-EA9D9088EB2D}" dt="2021-12-22T03:52:46.717" v="73" actId="26606"/>
          <ac:grpSpMkLst>
            <pc:docMk/>
            <pc:sldMk cId="1849885644" sldId="256"/>
            <ac:grpSpMk id="15" creationId="{7DF11618-754F-4C58-94AD-F7AA3530D6AF}"/>
          </ac:grpSpMkLst>
        </pc:grpChg>
        <pc:grpChg chg="add del">
          <ac:chgData name="Funda Akkas" userId="43d0c6cec807c0f8" providerId="LiveId" clId="{D42136E3-7811-470E-84E4-EA9D9088EB2D}" dt="2021-12-22T03:53:23.544" v="83" actId="26606"/>
          <ac:grpSpMkLst>
            <pc:docMk/>
            <pc:sldMk cId="1849885644" sldId="256"/>
            <ac:grpSpMk id="24" creationId="{8F281804-17FE-49B9-9065-1A44CD473CAE}"/>
          </ac:grpSpMkLst>
        </pc:grpChg>
        <pc:grpChg chg="add del">
          <ac:chgData name="Funda Akkas" userId="43d0c6cec807c0f8" providerId="LiveId" clId="{D42136E3-7811-470E-84E4-EA9D9088EB2D}" dt="2021-12-22T03:52:46.717" v="73" actId="26606"/>
          <ac:grpSpMkLst>
            <pc:docMk/>
            <pc:sldMk cId="1849885644" sldId="256"/>
            <ac:grpSpMk id="41" creationId="{A5761FD8-9CFD-4F5A-AB69-F179306BCD09}"/>
          </ac:grpSpMkLst>
        </pc:grpChg>
        <pc:grpChg chg="add del">
          <ac:chgData name="Funda Akkas" userId="43d0c6cec807c0f8" providerId="LiveId" clId="{D42136E3-7811-470E-84E4-EA9D9088EB2D}" dt="2021-12-22T03:52:46.717" v="73" actId="26606"/>
          <ac:grpSpMkLst>
            <pc:docMk/>
            <pc:sldMk cId="1849885644" sldId="256"/>
            <ac:grpSpMk id="52" creationId="{361195DA-BFB4-4917-BAFD-7D3D669EFA86}"/>
          </ac:grpSpMkLst>
        </pc:grpChg>
        <pc:grpChg chg="add del">
          <ac:chgData name="Funda Akkas" userId="43d0c6cec807c0f8" providerId="LiveId" clId="{D42136E3-7811-470E-84E4-EA9D9088EB2D}" dt="2021-12-22T03:53:23.544" v="83" actId="26606"/>
          <ac:grpSpMkLst>
            <pc:docMk/>
            <pc:sldMk cId="1849885644" sldId="256"/>
            <ac:grpSpMk id="73" creationId="{18579DB9-24B0-487B-81E3-8D02AD5F8C81}"/>
          </ac:grpSpMkLst>
        </pc:grpChg>
        <pc:grpChg chg="add del">
          <ac:chgData name="Funda Akkas" userId="43d0c6cec807c0f8" providerId="LiveId" clId="{D42136E3-7811-470E-84E4-EA9D9088EB2D}" dt="2021-12-22T03:54:16.665" v="95" actId="26606"/>
          <ac:grpSpMkLst>
            <pc:docMk/>
            <pc:sldMk cId="1849885644" sldId="256"/>
            <ac:grpSpMk id="93" creationId="{44406D7A-DB1A-D940-8AD1-93FAF9DD7199}"/>
          </ac:grpSpMkLst>
        </pc:grpChg>
        <pc:grpChg chg="add del">
          <ac:chgData name="Funda Akkas" userId="43d0c6cec807c0f8" providerId="LiveId" clId="{D42136E3-7811-470E-84E4-EA9D9088EB2D}" dt="2021-12-22T03:54:21.671" v="97" actId="26606"/>
          <ac:grpSpMkLst>
            <pc:docMk/>
            <pc:sldMk cId="1849885644" sldId="256"/>
            <ac:grpSpMk id="116" creationId="{67A83510-2790-4866-911D-2E1588DF5FCC}"/>
          </ac:grpSpMkLst>
        </pc:grpChg>
        <pc:picChg chg="add del">
          <ac:chgData name="Funda Akkas" userId="43d0c6cec807c0f8" providerId="LiveId" clId="{D42136E3-7811-470E-84E4-EA9D9088EB2D}" dt="2021-12-22T03:52:46.717" v="73" actId="26606"/>
          <ac:picMkLst>
            <pc:docMk/>
            <pc:sldMk cId="1849885644" sldId="256"/>
            <ac:picMk id="4" creationId="{1B078D7C-DA47-4784-BA51-579D53F6BCA7}"/>
          </ac:picMkLst>
        </pc:picChg>
        <pc:picChg chg="add del">
          <ac:chgData name="Funda Akkas" userId="43d0c6cec807c0f8" providerId="LiveId" clId="{D42136E3-7811-470E-84E4-EA9D9088EB2D}" dt="2021-12-22T03:52:52.838" v="75" actId="26606"/>
          <ac:picMkLst>
            <pc:docMk/>
            <pc:sldMk cId="1849885644" sldId="256"/>
            <ac:picMk id="57" creationId="{ECED800B-FC75-4FCB-943C-D3A5BA23BDE0}"/>
          </ac:picMkLst>
        </pc:picChg>
        <pc:picChg chg="add del">
          <ac:chgData name="Funda Akkas" userId="43d0c6cec807c0f8" providerId="LiveId" clId="{D42136E3-7811-470E-84E4-EA9D9088EB2D}" dt="2021-12-22T03:52:58.069" v="77" actId="26606"/>
          <ac:picMkLst>
            <pc:docMk/>
            <pc:sldMk cId="1849885644" sldId="256"/>
            <ac:picMk id="62" creationId="{889F6581-6FCC-462D-98FD-74E107AE97C2}"/>
          </ac:picMkLst>
        </pc:picChg>
        <pc:picChg chg="add del">
          <ac:chgData name="Funda Akkas" userId="43d0c6cec807c0f8" providerId="LiveId" clId="{D42136E3-7811-470E-84E4-EA9D9088EB2D}" dt="2021-12-22T03:53:07.119" v="79" actId="26606"/>
          <ac:picMkLst>
            <pc:docMk/>
            <pc:sldMk cId="1849885644" sldId="256"/>
            <ac:picMk id="66" creationId="{C981A81D-3F50-43B1-8EBE-021871E8231C}"/>
          </ac:picMkLst>
        </pc:picChg>
        <pc:picChg chg="add del mod">
          <ac:chgData name="Funda Akkas" userId="43d0c6cec807c0f8" providerId="LiveId" clId="{D42136E3-7811-470E-84E4-EA9D9088EB2D}" dt="2021-12-22T03:53:23.544" v="83" actId="26606"/>
          <ac:picMkLst>
            <pc:docMk/>
            <pc:sldMk cId="1849885644" sldId="256"/>
            <ac:picMk id="71" creationId="{A7D98BD2-ED35-47FA-A291-07CE0FA12940}"/>
          </ac:picMkLst>
        </pc:picChg>
        <pc:picChg chg="add del">
          <ac:chgData name="Funda Akkas" userId="43d0c6cec807c0f8" providerId="LiveId" clId="{D42136E3-7811-470E-84E4-EA9D9088EB2D}" dt="2021-12-22T03:53:53.985" v="85" actId="26606"/>
          <ac:picMkLst>
            <pc:docMk/>
            <pc:sldMk cId="1849885644" sldId="256"/>
            <ac:picMk id="76" creationId="{E4C7E7BB-8CBA-4CCC-9CD9-43FE69C5525E}"/>
          </ac:picMkLst>
        </pc:picChg>
        <pc:picChg chg="add del">
          <ac:chgData name="Funda Akkas" userId="43d0c6cec807c0f8" providerId="LiveId" clId="{D42136E3-7811-470E-84E4-EA9D9088EB2D}" dt="2021-12-22T03:54:01.008" v="89" actId="26606"/>
          <ac:picMkLst>
            <pc:docMk/>
            <pc:sldMk cId="1849885644" sldId="256"/>
            <ac:picMk id="80" creationId="{43E27E69-5C6F-431F-9010-EB8E70F8D0AE}"/>
          </ac:picMkLst>
        </pc:picChg>
        <pc:picChg chg="add del">
          <ac:chgData name="Funda Akkas" userId="43d0c6cec807c0f8" providerId="LiveId" clId="{D42136E3-7811-470E-84E4-EA9D9088EB2D}" dt="2021-12-22T03:54:11.401" v="93" actId="26606"/>
          <ac:picMkLst>
            <pc:docMk/>
            <pc:sldMk cId="1849885644" sldId="256"/>
            <ac:picMk id="87" creationId="{B724B184-9CD5-4EE8-9769-A1C7384FAFE0}"/>
          </ac:picMkLst>
        </pc:picChg>
        <pc:picChg chg="add del">
          <ac:chgData name="Funda Akkas" userId="43d0c6cec807c0f8" providerId="LiveId" clId="{D42136E3-7811-470E-84E4-EA9D9088EB2D}" dt="2021-12-22T03:54:16.665" v="95" actId="26606"/>
          <ac:picMkLst>
            <pc:docMk/>
            <pc:sldMk cId="1849885644" sldId="256"/>
            <ac:picMk id="90" creationId="{9F53A295-CBA9-450D-90EF-88F44BF40CB2}"/>
          </ac:picMkLst>
        </pc:picChg>
        <pc:picChg chg="add del">
          <ac:chgData name="Funda Akkas" userId="43d0c6cec807c0f8" providerId="LiveId" clId="{D42136E3-7811-470E-84E4-EA9D9088EB2D}" dt="2021-12-22T03:54:21.671" v="97" actId="26606"/>
          <ac:picMkLst>
            <pc:docMk/>
            <pc:sldMk cId="1849885644" sldId="256"/>
            <ac:picMk id="115" creationId="{BCA8CF6B-8EB3-4493-B2BE-050058186948}"/>
          </ac:picMkLst>
        </pc:picChg>
        <pc:picChg chg="add del">
          <ac:chgData name="Funda Akkas" userId="43d0c6cec807c0f8" providerId="LiveId" clId="{D42136E3-7811-470E-84E4-EA9D9088EB2D}" dt="2021-12-22T03:54:27.367" v="99" actId="26606"/>
          <ac:picMkLst>
            <pc:docMk/>
            <pc:sldMk cId="1849885644" sldId="256"/>
            <ac:picMk id="161" creationId="{DFDA63FB-B97C-4A62-BB49-CA5E258B3481}"/>
          </ac:picMkLst>
        </pc:picChg>
        <pc:picChg chg="add mod">
          <ac:chgData name="Funda Akkas" userId="43d0c6cec807c0f8" providerId="LiveId" clId="{D42136E3-7811-470E-84E4-EA9D9088EB2D}" dt="2021-12-22T03:55:01.312" v="101" actId="27614"/>
          <ac:picMkLst>
            <pc:docMk/>
            <pc:sldMk cId="1849885644" sldId="256"/>
            <ac:picMk id="167" creationId="{7ED778AA-860B-4E90-8B84-EC773B0D5933}"/>
          </ac:picMkLst>
        </pc:picChg>
        <pc:cxnChg chg="add del">
          <ac:chgData name="Funda Akkas" userId="43d0c6cec807c0f8" providerId="LiveId" clId="{D42136E3-7811-470E-84E4-EA9D9088EB2D}" dt="2021-12-22T03:53:07.119" v="79" actId="26606"/>
          <ac:cxnSpMkLst>
            <pc:docMk/>
            <pc:sldMk cId="1849885644" sldId="256"/>
            <ac:cxnSpMk id="65" creationId="{E3B95BE3-D5B2-4F38-9A01-17866C9FBA6E}"/>
          </ac:cxnSpMkLst>
        </pc:cxnChg>
        <pc:cxnChg chg="add del">
          <ac:chgData name="Funda Akkas" userId="43d0c6cec807c0f8" providerId="LiveId" clId="{D42136E3-7811-470E-84E4-EA9D9088EB2D}" dt="2021-12-22T03:53:53.985" v="85" actId="26606"/>
          <ac:cxnSpMkLst>
            <pc:docMk/>
            <pc:sldMk cId="1849885644" sldId="256"/>
            <ac:cxnSpMk id="77" creationId="{9E7C23BC-DAA6-40E1-8166-B8C4439D1430}"/>
          </ac:cxnSpMkLst>
        </pc:cxnChg>
        <pc:cxnChg chg="add del">
          <ac:chgData name="Funda Akkas" userId="43d0c6cec807c0f8" providerId="LiveId" clId="{D42136E3-7811-470E-84E4-EA9D9088EB2D}" dt="2021-12-22T03:54:16.665" v="95" actId="26606"/>
          <ac:cxnSpMkLst>
            <pc:docMk/>
            <pc:sldMk cId="1849885644" sldId="256"/>
            <ac:cxnSpMk id="92" creationId="{41C79BB7-CCAB-2243-9830-5569626C4D01}"/>
          </ac:cxnSpMkLst>
        </pc:cxnChg>
      </pc:sldChg>
      <pc:sldChg chg="new del">
        <pc:chgData name="Funda Akkas" userId="43d0c6cec807c0f8" providerId="LiveId" clId="{D42136E3-7811-470E-84E4-EA9D9088EB2D}" dt="2021-12-22T03:50:51.050" v="69" actId="47"/>
        <pc:sldMkLst>
          <pc:docMk/>
          <pc:sldMk cId="155179601" sldId="257"/>
        </pc:sldMkLst>
      </pc:sldChg>
      <pc:sldChg chg="addSp delSp modSp new del mod modClrScheme chgLayout">
        <pc:chgData name="Funda Akkas" userId="43d0c6cec807c0f8" providerId="LiveId" clId="{D42136E3-7811-470E-84E4-EA9D9088EB2D}" dt="2021-12-22T03:50:38.693" v="67" actId="47"/>
        <pc:sldMkLst>
          <pc:docMk/>
          <pc:sldMk cId="2881932621" sldId="257"/>
        </pc:sldMkLst>
        <pc:spChg chg="del mod ord">
          <ac:chgData name="Funda Akkas" userId="43d0c6cec807c0f8" providerId="LiveId" clId="{D42136E3-7811-470E-84E4-EA9D9088EB2D}" dt="2021-12-22T03:49:44.374" v="43" actId="700"/>
          <ac:spMkLst>
            <pc:docMk/>
            <pc:sldMk cId="2881932621" sldId="257"/>
            <ac:spMk id="2" creationId="{D4DE53E6-82CA-456C-BC85-5531818CE8D0}"/>
          </ac:spMkLst>
        </pc:spChg>
        <pc:spChg chg="add del mod">
          <ac:chgData name="Funda Akkas" userId="43d0c6cec807c0f8" providerId="LiveId" clId="{D42136E3-7811-470E-84E4-EA9D9088EB2D}" dt="2021-12-22T03:48:42.018" v="8" actId="931"/>
          <ac:spMkLst>
            <pc:docMk/>
            <pc:sldMk cId="2881932621" sldId="257"/>
            <ac:spMk id="3" creationId="{33722B47-57C6-42E8-9B33-74DAB59D2508}"/>
          </ac:spMkLst>
        </pc:spChg>
        <pc:spChg chg="add mod ord">
          <ac:chgData name="Funda Akkas" userId="43d0c6cec807c0f8" providerId="LiveId" clId="{D42136E3-7811-470E-84E4-EA9D9088EB2D}" dt="2021-12-22T03:50:07.713" v="60" actId="20577"/>
          <ac:spMkLst>
            <pc:docMk/>
            <pc:sldMk cId="2881932621" sldId="257"/>
            <ac:spMk id="6" creationId="{138AB53F-A464-46F9-9F4C-E13A43E0DF78}"/>
          </ac:spMkLst>
        </pc:spChg>
        <pc:spChg chg="add mod ord">
          <ac:chgData name="Funda Akkas" userId="43d0c6cec807c0f8" providerId="LiveId" clId="{D42136E3-7811-470E-84E4-EA9D9088EB2D}" dt="2021-12-22T03:49:44.374" v="43" actId="700"/>
          <ac:spMkLst>
            <pc:docMk/>
            <pc:sldMk cId="2881932621" sldId="257"/>
            <ac:spMk id="7" creationId="{E8594A63-B258-440F-821E-99AEC95C39F0}"/>
          </ac:spMkLst>
        </pc:spChg>
        <pc:graphicFrameChg chg="add del mod ord modGraphic">
          <ac:chgData name="Funda Akkas" userId="43d0c6cec807c0f8" providerId="LiveId" clId="{D42136E3-7811-470E-84E4-EA9D9088EB2D}" dt="2021-12-22T03:48:20.422" v="7" actId="3680"/>
          <ac:graphicFrameMkLst>
            <pc:docMk/>
            <pc:sldMk cId="2881932621" sldId="257"/>
            <ac:graphicFrameMk id="4" creationId="{C8DF388B-F404-45BD-89FE-7370659FF1FE}"/>
          </ac:graphicFrameMkLst>
        </pc:graphicFrameChg>
        <pc:graphicFrameChg chg="add mod ord modGraphic">
          <ac:chgData name="Funda Akkas" userId="43d0c6cec807c0f8" providerId="LiveId" clId="{D42136E3-7811-470E-84E4-EA9D9088EB2D}" dt="2021-12-22T03:50:31.145" v="66" actId="339"/>
          <ac:graphicFrameMkLst>
            <pc:docMk/>
            <pc:sldMk cId="2881932621" sldId="257"/>
            <ac:graphicFrameMk id="5" creationId="{CC4A6E75-587F-405A-97F7-06B4863062CE}"/>
          </ac:graphicFrameMkLst>
        </pc:graphicFrameChg>
      </pc:sldChg>
      <pc:sldChg chg="add del">
        <pc:chgData name="Funda Akkas" userId="43d0c6cec807c0f8" providerId="LiveId" clId="{D42136E3-7811-470E-84E4-EA9D9088EB2D}" dt="2021-12-22T03:47:34.131" v="1" actId="2890"/>
        <pc:sldMkLst>
          <pc:docMk/>
          <pc:sldMk cId="3524818296" sldId="257"/>
        </pc:sldMkLst>
      </pc:sldChg>
      <pc:sldChg chg="addSp delSp modSp new del mod setBg modClrScheme delDesignElem chgLayout">
        <pc:chgData name="Funda Akkas" userId="43d0c6cec807c0f8" providerId="LiveId" clId="{D42136E3-7811-470E-84E4-EA9D9088EB2D}" dt="2021-12-22T04:07:00.843" v="318" actId="2696"/>
        <pc:sldMkLst>
          <pc:docMk/>
          <pc:sldMk cId="3893979293" sldId="257"/>
        </pc:sldMkLst>
        <pc:spChg chg="mod ord">
          <ac:chgData name="Funda Akkas" userId="43d0c6cec807c0f8" providerId="LiveId" clId="{D42136E3-7811-470E-84E4-EA9D9088EB2D}" dt="2021-12-22T04:06:23.865" v="316" actId="27636"/>
          <ac:spMkLst>
            <pc:docMk/>
            <pc:sldMk cId="3893979293" sldId="257"/>
            <ac:spMk id="2" creationId="{886C523E-06FE-4AA4-B800-56E53BD0C946}"/>
          </ac:spMkLst>
        </pc:spChg>
        <pc:spChg chg="add mod ord">
          <ac:chgData name="Funda Akkas" userId="43d0c6cec807c0f8" providerId="LiveId" clId="{D42136E3-7811-470E-84E4-EA9D9088EB2D}" dt="2021-12-22T04:06:30.644" v="317" actId="688"/>
          <ac:spMkLst>
            <pc:docMk/>
            <pc:sldMk cId="3893979293" sldId="257"/>
            <ac:spMk id="3" creationId="{BF2DA983-99AA-4C65-A85E-0BD5849479A0}"/>
          </ac:spMkLst>
        </pc:spChg>
        <pc:spChg chg="add del mod ord">
          <ac:chgData name="Funda Akkas" userId="43d0c6cec807c0f8" providerId="LiveId" clId="{D42136E3-7811-470E-84E4-EA9D9088EB2D}" dt="2021-12-22T04:02:25.095" v="279" actId="931"/>
          <ac:spMkLst>
            <pc:docMk/>
            <pc:sldMk cId="3893979293" sldId="257"/>
            <ac:spMk id="4" creationId="{9D7E1254-06BB-4109-BFA5-78276FAF92DA}"/>
          </ac:spMkLst>
        </pc:spChg>
        <pc:spChg chg="add del mod ord">
          <ac:chgData name="Funda Akkas" userId="43d0c6cec807c0f8" providerId="LiveId" clId="{D42136E3-7811-470E-84E4-EA9D9088EB2D}" dt="2021-12-22T04:03:04.097" v="283" actId="700"/>
          <ac:spMkLst>
            <pc:docMk/>
            <pc:sldMk cId="3893979293" sldId="257"/>
            <ac:spMk id="7" creationId="{3A1FBB00-67D9-4F33-ABE0-77F370F15505}"/>
          </ac:spMkLst>
        </pc:spChg>
        <pc:spChg chg="add del mod ord">
          <ac:chgData name="Funda Akkas" userId="43d0c6cec807c0f8" providerId="LiveId" clId="{D42136E3-7811-470E-84E4-EA9D9088EB2D}" dt="2021-12-22T04:03:04.097" v="283" actId="700"/>
          <ac:spMkLst>
            <pc:docMk/>
            <pc:sldMk cId="3893979293" sldId="257"/>
            <ac:spMk id="8" creationId="{06D68B07-D679-4D81-B9F5-D637F397A1CE}"/>
          </ac:spMkLst>
        </pc:spChg>
        <pc:spChg chg="add del">
          <ac:chgData name="Funda Akkas" userId="43d0c6cec807c0f8" providerId="LiveId" clId="{D42136E3-7811-470E-84E4-EA9D9088EB2D}" dt="2021-12-22T04:05:54.993" v="302" actId="26606"/>
          <ac:spMkLst>
            <pc:docMk/>
            <pc:sldMk cId="3893979293" sldId="257"/>
            <ac:spMk id="14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15" creationId="{9B0F7D69-D93C-4C38-A23D-76E000D691CD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17" creationId="{8CD419D4-EA9D-42D9-BF62-B07F0B7B672B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19" creationId="{1C6FEC9B-9608-4181-A9E5-A1B80E72021C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21" creationId="{AB1564ED-F26F-451D-97D6-A6EC3E83FD55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23" creationId="{0CA184B6-3482-4F43-87F0-BC765DCFD8A8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25" creationId="{6C869923-8380-4244-9548-802C330638A0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27" creationId="{C06255F2-BC67-4DDE-B34E-AC4BA21838CC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29" creationId="{55169443-FCCD-4C0A-8C69-18CD3FA0968D}"/>
          </ac:spMkLst>
        </pc:spChg>
        <pc:spChg chg="add del">
          <ac:chgData name="Funda Akkas" userId="43d0c6cec807c0f8" providerId="LiveId" clId="{D42136E3-7811-470E-84E4-EA9D9088EB2D}" dt="2021-12-22T04:05:57.632" v="304" actId="26606"/>
          <ac:spMkLst>
            <pc:docMk/>
            <pc:sldMk cId="3893979293" sldId="257"/>
            <ac:spMk id="30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31" creationId="{0DBF1ABE-8590-450D-BB49-BDDCCF3EEA9E}"/>
          </ac:spMkLst>
        </pc:spChg>
        <pc:spChg chg="add del">
          <ac:chgData name="Funda Akkas" userId="43d0c6cec807c0f8" providerId="LiveId" clId="{D42136E3-7811-470E-84E4-EA9D9088EB2D}" dt="2021-12-22T04:05:57.632" v="304" actId="26606"/>
          <ac:spMkLst>
            <pc:docMk/>
            <pc:sldMk cId="3893979293" sldId="257"/>
            <ac:spMk id="32" creationId="{17B0AFA9-CBCD-48FC-A08A-EAE9549150DA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33" creationId="{391F8D69-709A-4575-A393-B4C26481AF3B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35" creationId="{C87A50C4-1191-461A-9E09-C8057F2AF01F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37" creationId="{BC87DA9F-8DB2-4D48-8716-A928FBB8A5D2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39" creationId="{195EA065-AC5D-431D-927E-87FF05884866}"/>
          </ac:spMkLst>
        </pc:spChg>
        <pc:spChg chg="add del">
          <ac:chgData name="Funda Akkas" userId="43d0c6cec807c0f8" providerId="LiveId" clId="{D42136E3-7811-470E-84E4-EA9D9088EB2D}" dt="2021-12-22T04:04:52.446" v="292" actId="26606"/>
          <ac:spMkLst>
            <pc:docMk/>
            <pc:sldMk cId="3893979293" sldId="257"/>
            <ac:spMk id="41" creationId="{46934B3C-D73F-4CD0-95B1-0244D662D1C7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3" creationId="{9B0F7D69-D93C-4C38-A23D-76E000D691CD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4" creationId="{8CD419D4-EA9D-42D9-BF62-B07F0B7B672B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5" creationId="{1C6FEC9B-9608-4181-A9E5-A1B80E72021C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6" creationId="{AB1564ED-F26F-451D-97D6-A6EC3E83FD55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7" creationId="{0CA184B6-3482-4F43-87F0-BC765DCFD8A8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8" creationId="{6C869923-8380-4244-9548-802C330638A0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49" creationId="{C06255F2-BC67-4DDE-B34E-AC4BA21838CC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50" creationId="{55169443-FCCD-4C0A-8C69-18CD3FA0968D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51" creationId="{0DBF1ABE-8590-450D-BB49-BDDCCF3EEA9E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52" creationId="{96CB0275-66F1-4491-93B8-121D0C7176BF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53" creationId="{18D32C3D-8F76-4E99-BE56-0836CC38CC84}"/>
          </ac:spMkLst>
        </pc:spChg>
        <pc:spChg chg="add del">
          <ac:chgData name="Funda Akkas" userId="43d0c6cec807c0f8" providerId="LiveId" clId="{D42136E3-7811-470E-84E4-EA9D9088EB2D}" dt="2021-12-22T04:04:54.581" v="294" actId="26606"/>
          <ac:spMkLst>
            <pc:docMk/>
            <pc:sldMk cId="3893979293" sldId="257"/>
            <ac:spMk id="54" creationId="{70766076-46F5-42D5-A773-2B3BEF2B8B74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56" creationId="{9B0F7D69-D93C-4C38-A23D-76E000D691CD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57" creationId="{8CD419D4-EA9D-42D9-BF62-B07F0B7B672B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58" creationId="{1C6FEC9B-9608-4181-A9E5-A1B80E72021C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59" creationId="{AB1564ED-F26F-451D-97D6-A6EC3E83FD55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60" creationId="{0CA184B6-3482-4F43-87F0-BC765DCFD8A8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61" creationId="{6C869923-8380-4244-9548-802C330638A0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62" creationId="{C06255F2-BC67-4DDE-B34E-AC4BA21838CC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63" creationId="{55169443-FCCD-4C0A-8C69-18CD3FA0968D}"/>
          </ac:spMkLst>
        </pc:spChg>
        <pc:spChg chg="add del">
          <ac:chgData name="Funda Akkas" userId="43d0c6cec807c0f8" providerId="LiveId" clId="{D42136E3-7811-470E-84E4-EA9D9088EB2D}" dt="2021-12-22T04:05:35.553" v="298"/>
          <ac:spMkLst>
            <pc:docMk/>
            <pc:sldMk cId="3893979293" sldId="257"/>
            <ac:spMk id="64" creationId="{0DBF1ABE-8590-450D-BB49-BDDCCF3EEA9E}"/>
          </ac:spMkLst>
        </pc:spChg>
        <pc:spChg chg="add del">
          <ac:chgData name="Funda Akkas" userId="43d0c6cec807c0f8" providerId="LiveId" clId="{D42136E3-7811-470E-84E4-EA9D9088EB2D}" dt="2021-12-22T04:05:58.493" v="306" actId="26606"/>
          <ac:spMkLst>
            <pc:docMk/>
            <pc:sldMk cId="3893979293" sldId="257"/>
            <ac:spMk id="69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5:58.493" v="306" actId="26606"/>
          <ac:spMkLst>
            <pc:docMk/>
            <pc:sldMk cId="3893979293" sldId="257"/>
            <ac:spMk id="70" creationId="{1B9CC3E5-EA42-4393-A2C0-5192B91BD745}"/>
          </ac:spMkLst>
        </pc:spChg>
        <pc:spChg chg="add del">
          <ac:chgData name="Funda Akkas" userId="43d0c6cec807c0f8" providerId="LiveId" clId="{D42136E3-7811-470E-84E4-EA9D9088EB2D}" dt="2021-12-22T04:05:58.493" v="306" actId="26606"/>
          <ac:spMkLst>
            <pc:docMk/>
            <pc:sldMk cId="3893979293" sldId="257"/>
            <ac:spMk id="71" creationId="{FB8DBC8E-FBA7-466C-8D97-75B15FBE9048}"/>
          </ac:spMkLst>
        </pc:spChg>
        <pc:spChg chg="add del">
          <ac:chgData name="Funda Akkas" userId="43d0c6cec807c0f8" providerId="LiveId" clId="{D42136E3-7811-470E-84E4-EA9D9088EB2D}" dt="2021-12-22T04:05:58.493" v="306" actId="26606"/>
          <ac:spMkLst>
            <pc:docMk/>
            <pc:sldMk cId="3893979293" sldId="257"/>
            <ac:spMk id="72" creationId="{E6FFF64E-1FE4-4AE0-9D62-567AA183C128}"/>
          </ac:spMkLst>
        </pc:spChg>
        <pc:spChg chg="add del">
          <ac:chgData name="Funda Akkas" userId="43d0c6cec807c0f8" providerId="LiveId" clId="{D42136E3-7811-470E-84E4-EA9D9088EB2D}" dt="2021-12-22T04:05:58.493" v="306" actId="26606"/>
          <ac:spMkLst>
            <pc:docMk/>
            <pc:sldMk cId="3893979293" sldId="257"/>
            <ac:spMk id="73" creationId="{9C80E52D-DE5C-4267-9C99-8741F2E42E36}"/>
          </ac:spMkLst>
        </pc:spChg>
        <pc:spChg chg="add del">
          <ac:chgData name="Funda Akkas" userId="43d0c6cec807c0f8" providerId="LiveId" clId="{D42136E3-7811-470E-84E4-EA9D9088EB2D}" dt="2021-12-22T04:05:59.199" v="308" actId="26606"/>
          <ac:spMkLst>
            <pc:docMk/>
            <pc:sldMk cId="3893979293" sldId="257"/>
            <ac:spMk id="77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5:59.199" v="308" actId="26606"/>
          <ac:spMkLst>
            <pc:docMk/>
            <pc:sldMk cId="3893979293" sldId="257"/>
            <ac:spMk id="78" creationId="{4D564D1C-BBBA-41AB-8D3D-65E6513686EA}"/>
          </ac:spMkLst>
        </pc:spChg>
        <pc:spChg chg="add del">
          <ac:chgData name="Funda Akkas" userId="43d0c6cec807c0f8" providerId="LiveId" clId="{D42136E3-7811-470E-84E4-EA9D9088EB2D}" dt="2021-12-22T04:05:59.199" v="308" actId="26606"/>
          <ac:spMkLst>
            <pc:docMk/>
            <pc:sldMk cId="3893979293" sldId="257"/>
            <ac:spMk id="79" creationId="{4D63F519-D67F-403F-938E-102A5A37D900}"/>
          </ac:spMkLst>
        </pc:spChg>
        <pc:spChg chg="add del">
          <ac:chgData name="Funda Akkas" userId="43d0c6cec807c0f8" providerId="LiveId" clId="{D42136E3-7811-470E-84E4-EA9D9088EB2D}" dt="2021-12-22T04:05:59.199" v="308" actId="26606"/>
          <ac:spMkLst>
            <pc:docMk/>
            <pc:sldMk cId="3893979293" sldId="257"/>
            <ac:spMk id="80" creationId="{0690B2E9-00B3-4554-8C5C-2D5134ADF40E}"/>
          </ac:spMkLst>
        </pc:spChg>
        <pc:spChg chg="add del">
          <ac:chgData name="Funda Akkas" userId="43d0c6cec807c0f8" providerId="LiveId" clId="{D42136E3-7811-470E-84E4-EA9D9088EB2D}" dt="2021-12-22T04:05:59.199" v="308" actId="26606"/>
          <ac:spMkLst>
            <pc:docMk/>
            <pc:sldMk cId="3893979293" sldId="257"/>
            <ac:spMk id="81" creationId="{25225EF6-7666-40A5-813B-4BE52C749418}"/>
          </ac:spMkLst>
        </pc:spChg>
        <pc:spChg chg="add del">
          <ac:chgData name="Funda Akkas" userId="43d0c6cec807c0f8" providerId="LiveId" clId="{D42136E3-7811-470E-84E4-EA9D9088EB2D}" dt="2021-12-22T04:05:59.888" v="310" actId="26606"/>
          <ac:spMkLst>
            <pc:docMk/>
            <pc:sldMk cId="3893979293" sldId="257"/>
            <ac:spMk id="85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6:00.669" v="312" actId="26606"/>
          <ac:spMkLst>
            <pc:docMk/>
            <pc:sldMk cId="3893979293" sldId="257"/>
            <ac:spMk id="91" creationId="{F7689D68-C339-4D5B-9DAA-E13F6BD4D575}"/>
          </ac:spMkLst>
        </pc:spChg>
        <pc:spChg chg="add del">
          <ac:chgData name="Funda Akkas" userId="43d0c6cec807c0f8" providerId="LiveId" clId="{D42136E3-7811-470E-84E4-EA9D9088EB2D}" dt="2021-12-22T04:06:00.669" v="312" actId="26606"/>
          <ac:spMkLst>
            <pc:docMk/>
            <pc:sldMk cId="3893979293" sldId="257"/>
            <ac:spMk id="92" creationId="{17B0AFA9-CBCD-48FC-A08A-EAE9549150DA}"/>
          </ac:spMkLst>
        </pc:spChg>
        <pc:spChg chg="add">
          <ac:chgData name="Funda Akkas" userId="43d0c6cec807c0f8" providerId="LiveId" clId="{D42136E3-7811-470E-84E4-EA9D9088EB2D}" dt="2021-12-22T04:06:00.719" v="313" actId="26606"/>
          <ac:spMkLst>
            <pc:docMk/>
            <pc:sldMk cId="3893979293" sldId="257"/>
            <ac:spMk id="96" creationId="{F7689D68-C339-4D5B-9DAA-E13F6BD4D575}"/>
          </ac:spMkLst>
        </pc:spChg>
        <pc:grpChg chg="add del">
          <ac:chgData name="Funda Akkas" userId="43d0c6cec807c0f8" providerId="LiveId" clId="{D42136E3-7811-470E-84E4-EA9D9088EB2D}" dt="2021-12-22T04:05:54.993" v="302" actId="26606"/>
          <ac:grpSpMkLst>
            <pc:docMk/>
            <pc:sldMk cId="3893979293" sldId="257"/>
            <ac:grpSpMk id="12" creationId="{EED2E2BB-3846-41EB-9F1E-92C33C4A8F46}"/>
          </ac:grpSpMkLst>
        </pc:grpChg>
        <pc:grpChg chg="add del">
          <ac:chgData name="Funda Akkas" userId="43d0c6cec807c0f8" providerId="LiveId" clId="{D42136E3-7811-470E-84E4-EA9D9088EB2D}" dt="2021-12-22T04:05:54.993" v="302" actId="26606"/>
          <ac:grpSpMkLst>
            <pc:docMk/>
            <pc:sldMk cId="3893979293" sldId="257"/>
            <ac:grpSpMk id="18" creationId="{C8F821F4-B6DB-4EC4-B2F4-CCC64AB812FE}"/>
          </ac:grpSpMkLst>
        </pc:grpChg>
        <pc:grpChg chg="add del">
          <ac:chgData name="Funda Akkas" userId="43d0c6cec807c0f8" providerId="LiveId" clId="{D42136E3-7811-470E-84E4-EA9D9088EB2D}" dt="2021-12-22T04:05:57.632" v="304" actId="26606"/>
          <ac:grpSpMkLst>
            <pc:docMk/>
            <pc:sldMk cId="3893979293" sldId="257"/>
            <ac:grpSpMk id="26" creationId="{EED2E2BB-3846-41EB-9F1E-92C33C4A8F46}"/>
          </ac:grpSpMkLst>
        </pc:grpChg>
        <pc:grpChg chg="add del">
          <ac:chgData name="Funda Akkas" userId="43d0c6cec807c0f8" providerId="LiveId" clId="{D42136E3-7811-470E-84E4-EA9D9088EB2D}" dt="2021-12-22T04:05:35.553" v="298"/>
          <ac:grpSpMkLst>
            <pc:docMk/>
            <pc:sldMk cId="3893979293" sldId="257"/>
            <ac:grpSpMk id="38" creationId="{A356CEF7-EEAA-4AF6-B7A2-28C12AC6F1E4}"/>
          </ac:grpSpMkLst>
        </pc:grpChg>
        <pc:grpChg chg="add del">
          <ac:chgData name="Funda Akkas" userId="43d0c6cec807c0f8" providerId="LiveId" clId="{D42136E3-7811-470E-84E4-EA9D9088EB2D}" dt="2021-12-22T04:05:58.493" v="306" actId="26606"/>
          <ac:grpSpMkLst>
            <pc:docMk/>
            <pc:sldMk cId="3893979293" sldId="257"/>
            <ac:grpSpMk id="42" creationId="{EED2E2BB-3846-41EB-9F1E-92C33C4A8F46}"/>
          </ac:grpSpMkLst>
        </pc:grpChg>
        <pc:grpChg chg="add del">
          <ac:chgData name="Funda Akkas" userId="43d0c6cec807c0f8" providerId="LiveId" clId="{D42136E3-7811-470E-84E4-EA9D9088EB2D}" dt="2021-12-22T04:05:35.553" v="298"/>
          <ac:grpSpMkLst>
            <pc:docMk/>
            <pc:sldMk cId="3893979293" sldId="257"/>
            <ac:grpSpMk id="65" creationId="{7EDD0CD9-87A3-4F80-AF57-47F3C223780D}"/>
          </ac:grpSpMkLst>
        </pc:grpChg>
        <pc:grpChg chg="add del">
          <ac:chgData name="Funda Akkas" userId="43d0c6cec807c0f8" providerId="LiveId" clId="{D42136E3-7811-470E-84E4-EA9D9088EB2D}" dt="2021-12-22T04:05:59.199" v="308" actId="26606"/>
          <ac:grpSpMkLst>
            <pc:docMk/>
            <pc:sldMk cId="3893979293" sldId="257"/>
            <ac:grpSpMk id="75" creationId="{EED2E2BB-3846-41EB-9F1E-92C33C4A8F46}"/>
          </ac:grpSpMkLst>
        </pc:grpChg>
        <pc:grpChg chg="add del">
          <ac:chgData name="Funda Akkas" userId="43d0c6cec807c0f8" providerId="LiveId" clId="{D42136E3-7811-470E-84E4-EA9D9088EB2D}" dt="2021-12-22T04:05:59.888" v="310" actId="26606"/>
          <ac:grpSpMkLst>
            <pc:docMk/>
            <pc:sldMk cId="3893979293" sldId="257"/>
            <ac:grpSpMk id="83" creationId="{EED2E2BB-3846-41EB-9F1E-92C33C4A8F46}"/>
          </ac:grpSpMkLst>
        </pc:grpChg>
        <pc:grpChg chg="add del">
          <ac:chgData name="Funda Akkas" userId="43d0c6cec807c0f8" providerId="LiveId" clId="{D42136E3-7811-470E-84E4-EA9D9088EB2D}" dt="2021-12-22T04:05:59.888" v="310" actId="26606"/>
          <ac:grpSpMkLst>
            <pc:docMk/>
            <pc:sldMk cId="3893979293" sldId="257"/>
            <ac:grpSpMk id="86" creationId="{C8F821F4-B6DB-4EC4-B2F4-CCC64AB812FE}"/>
          </ac:grpSpMkLst>
        </pc:grpChg>
        <pc:grpChg chg="add del">
          <ac:chgData name="Funda Akkas" userId="43d0c6cec807c0f8" providerId="LiveId" clId="{D42136E3-7811-470E-84E4-EA9D9088EB2D}" dt="2021-12-22T04:06:00.669" v="312" actId="26606"/>
          <ac:grpSpMkLst>
            <pc:docMk/>
            <pc:sldMk cId="3893979293" sldId="257"/>
            <ac:grpSpMk id="89" creationId="{EED2E2BB-3846-41EB-9F1E-92C33C4A8F46}"/>
          </ac:grpSpMkLst>
        </pc:grpChg>
        <pc:grpChg chg="add">
          <ac:chgData name="Funda Akkas" userId="43d0c6cec807c0f8" providerId="LiveId" clId="{D42136E3-7811-470E-84E4-EA9D9088EB2D}" dt="2021-12-22T04:06:00.719" v="313" actId="26606"/>
          <ac:grpSpMkLst>
            <pc:docMk/>
            <pc:sldMk cId="3893979293" sldId="257"/>
            <ac:grpSpMk id="94" creationId="{EED2E2BB-3846-41EB-9F1E-92C33C4A8F46}"/>
          </ac:grpSpMkLst>
        </pc:grpChg>
        <pc:grpChg chg="add">
          <ac:chgData name="Funda Akkas" userId="43d0c6cec807c0f8" providerId="LiveId" clId="{D42136E3-7811-470E-84E4-EA9D9088EB2D}" dt="2021-12-22T04:06:00.719" v="313" actId="26606"/>
          <ac:grpSpMkLst>
            <pc:docMk/>
            <pc:sldMk cId="3893979293" sldId="257"/>
            <ac:grpSpMk id="97" creationId="{28F798B8-1C3B-4B89-8B9A-3F9613CD0775}"/>
          </ac:grpSpMkLst>
        </pc:grpChg>
        <pc:picChg chg="add mod ord">
          <ac:chgData name="Funda Akkas" userId="43d0c6cec807c0f8" providerId="LiveId" clId="{D42136E3-7811-470E-84E4-EA9D9088EB2D}" dt="2021-12-22T04:06:00.719" v="313" actId="26606"/>
          <ac:picMkLst>
            <pc:docMk/>
            <pc:sldMk cId="3893979293" sldId="257"/>
            <ac:picMk id="6" creationId="{9AD4C311-732A-4988-8B2E-1D827ED170E6}"/>
          </ac:picMkLst>
        </pc:picChg>
        <pc:picChg chg="add mod">
          <ac:chgData name="Funda Akkas" userId="43d0c6cec807c0f8" providerId="LiveId" clId="{D42136E3-7811-470E-84E4-EA9D9088EB2D}" dt="2021-12-22T04:06:00.719" v="313" actId="26606"/>
          <ac:picMkLst>
            <pc:docMk/>
            <pc:sldMk cId="3893979293" sldId="257"/>
            <ac:picMk id="10" creationId="{DC783C76-4D40-418F-A33C-883C34F4A43E}"/>
          </ac:picMkLst>
        </pc:picChg>
      </pc:sldChg>
      <pc:sldChg chg="addSp delSp modSp new mod">
        <pc:chgData name="Funda Akkas" userId="43d0c6cec807c0f8" providerId="LiveId" clId="{D42136E3-7811-470E-84E4-EA9D9088EB2D}" dt="2021-12-22T05:46:23.249" v="2407"/>
        <pc:sldMkLst>
          <pc:docMk/>
          <pc:sldMk cId="4171906330" sldId="257"/>
        </pc:sldMkLst>
        <pc:spChg chg="mod">
          <ac:chgData name="Funda Akkas" userId="43d0c6cec807c0f8" providerId="LiveId" clId="{D42136E3-7811-470E-84E4-EA9D9088EB2D}" dt="2021-12-22T05:46:23.249" v="2407"/>
          <ac:spMkLst>
            <pc:docMk/>
            <pc:sldMk cId="4171906330" sldId="257"/>
            <ac:spMk id="2" creationId="{A374D965-65BA-467B-8803-B541A8235395}"/>
          </ac:spMkLst>
        </pc:spChg>
        <pc:spChg chg="mod">
          <ac:chgData name="Funda Akkas" userId="43d0c6cec807c0f8" providerId="LiveId" clId="{D42136E3-7811-470E-84E4-EA9D9088EB2D}" dt="2021-12-22T04:17:19.765" v="695" actId="14100"/>
          <ac:spMkLst>
            <pc:docMk/>
            <pc:sldMk cId="4171906330" sldId="257"/>
            <ac:spMk id="3" creationId="{31AE0E62-AF07-47C8-9A97-8E5576C14680}"/>
          </ac:spMkLst>
        </pc:spChg>
        <pc:picChg chg="add mod">
          <ac:chgData name="Funda Akkas" userId="43d0c6cec807c0f8" providerId="LiveId" clId="{D42136E3-7811-470E-84E4-EA9D9088EB2D}" dt="2021-12-22T04:18:51.004" v="711" actId="14100"/>
          <ac:picMkLst>
            <pc:docMk/>
            <pc:sldMk cId="4171906330" sldId="257"/>
            <ac:picMk id="5" creationId="{4C81DED5-EBE8-426D-ADD8-1C03A1D85A0F}"/>
          </ac:picMkLst>
        </pc:picChg>
        <pc:picChg chg="add mod">
          <ac:chgData name="Funda Akkas" userId="43d0c6cec807c0f8" providerId="LiveId" clId="{D42136E3-7811-470E-84E4-EA9D9088EB2D}" dt="2021-12-22T04:35:55.203" v="924" actId="1076"/>
          <ac:picMkLst>
            <pc:docMk/>
            <pc:sldMk cId="4171906330" sldId="257"/>
            <ac:picMk id="7" creationId="{676919CB-AA80-4C0D-8DDB-3C6A4969858B}"/>
          </ac:picMkLst>
        </pc:picChg>
        <pc:picChg chg="add mod">
          <ac:chgData name="Funda Akkas" userId="43d0c6cec807c0f8" providerId="LiveId" clId="{D42136E3-7811-470E-84E4-EA9D9088EB2D}" dt="2021-12-22T04:18:43.316" v="710" actId="1076"/>
          <ac:picMkLst>
            <pc:docMk/>
            <pc:sldMk cId="4171906330" sldId="257"/>
            <ac:picMk id="8" creationId="{B7D144D7-5693-4D6B-9AF2-4525CE4DB7F9}"/>
          </ac:picMkLst>
        </pc:picChg>
        <pc:picChg chg="add mod">
          <ac:chgData name="Funda Akkas" userId="43d0c6cec807c0f8" providerId="LiveId" clId="{D42136E3-7811-470E-84E4-EA9D9088EB2D}" dt="2021-12-22T04:35:52.455" v="923" actId="1076"/>
          <ac:picMkLst>
            <pc:docMk/>
            <pc:sldMk cId="4171906330" sldId="257"/>
            <ac:picMk id="10" creationId="{318A230E-16BA-4DCF-B973-8CB26192883C}"/>
          </ac:picMkLst>
        </pc:picChg>
        <pc:picChg chg="add mod">
          <ac:chgData name="Funda Akkas" userId="43d0c6cec807c0f8" providerId="LiveId" clId="{D42136E3-7811-470E-84E4-EA9D9088EB2D}" dt="2021-12-22T04:19:16.834" v="713" actId="1076"/>
          <ac:picMkLst>
            <pc:docMk/>
            <pc:sldMk cId="4171906330" sldId="257"/>
            <ac:picMk id="12" creationId="{C57E1823-76AE-4660-B82F-6A005A82D52F}"/>
          </ac:picMkLst>
        </pc:picChg>
        <pc:picChg chg="add mod">
          <ac:chgData name="Funda Akkas" userId="43d0c6cec807c0f8" providerId="LiveId" clId="{D42136E3-7811-470E-84E4-EA9D9088EB2D}" dt="2021-12-22T04:19:40.353" v="715" actId="1076"/>
          <ac:picMkLst>
            <pc:docMk/>
            <pc:sldMk cId="4171906330" sldId="257"/>
            <ac:picMk id="14" creationId="{E1F33F7C-7717-4774-95D9-AFDED5DC0978}"/>
          </ac:picMkLst>
        </pc:picChg>
        <pc:picChg chg="add mod">
          <ac:chgData name="Funda Akkas" userId="43d0c6cec807c0f8" providerId="LiveId" clId="{D42136E3-7811-470E-84E4-EA9D9088EB2D}" dt="2021-12-22T04:20:32.060" v="717" actId="1076"/>
          <ac:picMkLst>
            <pc:docMk/>
            <pc:sldMk cId="4171906330" sldId="257"/>
            <ac:picMk id="16" creationId="{7C00D791-922C-4E0A-92D1-78CC4627B109}"/>
          </ac:picMkLst>
        </pc:picChg>
        <pc:picChg chg="add mod">
          <ac:chgData name="Funda Akkas" userId="43d0c6cec807c0f8" providerId="LiveId" clId="{D42136E3-7811-470E-84E4-EA9D9088EB2D}" dt="2021-12-22T04:20:56.163" v="719" actId="1076"/>
          <ac:picMkLst>
            <pc:docMk/>
            <pc:sldMk cId="4171906330" sldId="257"/>
            <ac:picMk id="18" creationId="{D0D50796-17D1-420A-8521-72A8CD1F4CB8}"/>
          </ac:picMkLst>
        </pc:picChg>
        <pc:picChg chg="add mod">
          <ac:chgData name="Funda Akkas" userId="43d0c6cec807c0f8" providerId="LiveId" clId="{D42136E3-7811-470E-84E4-EA9D9088EB2D}" dt="2021-12-22T04:21:45.455" v="725" actId="1076"/>
          <ac:picMkLst>
            <pc:docMk/>
            <pc:sldMk cId="4171906330" sldId="257"/>
            <ac:picMk id="20" creationId="{125E9D10-4D92-4671-9D5F-CD60DAD28041}"/>
          </ac:picMkLst>
        </pc:picChg>
        <pc:picChg chg="add del mod">
          <ac:chgData name="Funda Akkas" userId="43d0c6cec807c0f8" providerId="LiveId" clId="{D42136E3-7811-470E-84E4-EA9D9088EB2D}" dt="2021-12-22T04:22:09.515" v="729" actId="478"/>
          <ac:picMkLst>
            <pc:docMk/>
            <pc:sldMk cId="4171906330" sldId="257"/>
            <ac:picMk id="21" creationId="{A1FEC773-9D7E-41AA-A244-86AB01D13DDF}"/>
          </ac:picMkLst>
        </pc:picChg>
        <pc:picChg chg="add mod">
          <ac:chgData name="Funda Akkas" userId="43d0c6cec807c0f8" providerId="LiveId" clId="{D42136E3-7811-470E-84E4-EA9D9088EB2D}" dt="2021-12-22T04:22:25.475" v="731" actId="1076"/>
          <ac:picMkLst>
            <pc:docMk/>
            <pc:sldMk cId="4171906330" sldId="257"/>
            <ac:picMk id="22" creationId="{B9C4470D-B0AC-46BE-868B-FFB0A157FB14}"/>
          </ac:picMkLst>
        </pc:picChg>
      </pc:sldChg>
      <pc:sldChg chg="addSp delSp modSp new mod setBg modClrScheme setClrOvrMap delDesignElem chgLayout">
        <pc:chgData name="Funda Akkas" userId="43d0c6cec807c0f8" providerId="LiveId" clId="{D42136E3-7811-470E-84E4-EA9D9088EB2D}" dt="2021-12-22T05:46:23.249" v="2407"/>
        <pc:sldMkLst>
          <pc:docMk/>
          <pc:sldMk cId="489955951" sldId="258"/>
        </pc:sldMkLst>
        <pc:spChg chg="del mod">
          <ac:chgData name="Funda Akkas" userId="43d0c6cec807c0f8" providerId="LiveId" clId="{D42136E3-7811-470E-84E4-EA9D9088EB2D}" dt="2021-12-22T05:09:41.108" v="1872" actId="12084"/>
          <ac:spMkLst>
            <pc:docMk/>
            <pc:sldMk cId="489955951" sldId="258"/>
            <ac:spMk id="2" creationId="{F108DFA1-045E-4924-A696-7C97F22F95F7}"/>
          </ac:spMkLst>
        </pc:spChg>
        <pc:spChg chg="add del mod">
          <ac:chgData name="Funda Akkas" userId="43d0c6cec807c0f8" providerId="LiveId" clId="{D42136E3-7811-470E-84E4-EA9D9088EB2D}" dt="2021-12-22T05:04:32.584" v="1803" actId="26606"/>
          <ac:spMkLst>
            <pc:docMk/>
            <pc:sldMk cId="489955951" sldId="258"/>
            <ac:spMk id="3" creationId="{22D8EAFE-D7FA-41C3-ABBC-685D9CFB288C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0" creationId="{D1EE260A-12FB-4D71-A318-71BED7FF314B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1" creationId="{B52EC39A-8D44-4CEF-820F-A442CFA42DE1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2" creationId="{2D010773-529F-4A3D-A0AB-E7CE12DC6173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3" creationId="{D7582733-2D5B-4103-A63C-0D0D81780468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4" creationId="{6D073C2A-0E86-458E-88D4-27124FDADCAA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5" creationId="{01A64F04-7AF7-48B9-A1B0-956BBCEEFE5A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6" creationId="{989ABE99-7694-4211-A627-459BE5422B62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17" creationId="{254B4214-6F53-497C-8322-9CE8158AA335}"/>
          </ac:spMkLst>
        </pc:spChg>
        <pc:spChg chg="add del">
          <ac:chgData name="Funda Akkas" userId="43d0c6cec807c0f8" providerId="LiveId" clId="{D42136E3-7811-470E-84E4-EA9D9088EB2D}" dt="2021-12-22T05:05:57.916" v="1828" actId="26606"/>
          <ac:spMkLst>
            <pc:docMk/>
            <pc:sldMk cId="489955951" sldId="258"/>
            <ac:spMk id="19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4:30.174" v="1800" actId="26606"/>
          <ac:spMkLst>
            <pc:docMk/>
            <pc:sldMk cId="489955951" sldId="258"/>
            <ac:spMk id="20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5:57.916" v="1828" actId="26606"/>
          <ac:spMkLst>
            <pc:docMk/>
            <pc:sldMk cId="489955951" sldId="258"/>
            <ac:spMk id="21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5:05:57.916" v="1828" actId="26606"/>
          <ac:spMkLst>
            <pc:docMk/>
            <pc:sldMk cId="489955951" sldId="258"/>
            <ac:spMk id="23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5:05:57.916" v="1828" actId="26606"/>
          <ac:spMkLst>
            <pc:docMk/>
            <pc:sldMk cId="489955951" sldId="258"/>
            <ac:spMk id="25" creationId="{425EBAFC-9388-432A-BCFD-EEA2F410D8EC}"/>
          </ac:spMkLst>
        </pc:spChg>
        <pc:spChg chg="add del">
          <ac:chgData name="Funda Akkas" userId="43d0c6cec807c0f8" providerId="LiveId" clId="{D42136E3-7811-470E-84E4-EA9D9088EB2D}" dt="2021-12-22T05:09:17.745" v="1871" actId="26606"/>
          <ac:spMkLst>
            <pc:docMk/>
            <pc:sldMk cId="489955951" sldId="258"/>
            <ac:spMk id="26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5:09:17.745" v="1871" actId="26606"/>
          <ac:spMkLst>
            <pc:docMk/>
            <pc:sldMk cId="489955951" sldId="258"/>
            <ac:spMk id="27" creationId="{D22D1B95-2B54-43E9-85D9-B489F6C5DD0F}"/>
          </ac:spMkLst>
        </pc:spChg>
        <pc:spChg chg="add del">
          <ac:chgData name="Funda Akkas" userId="43d0c6cec807c0f8" providerId="LiveId" clId="{D42136E3-7811-470E-84E4-EA9D9088EB2D}" dt="2021-12-22T05:09:17.745" v="1871" actId="26606"/>
          <ac:spMkLst>
            <pc:docMk/>
            <pc:sldMk cId="489955951" sldId="258"/>
            <ac:spMk id="28" creationId="{7D0F3F6D-A49D-4406-8D61-1C4F8D792F04}"/>
          </ac:spMkLst>
        </pc:spChg>
        <pc:spChg chg="add del">
          <ac:chgData name="Funda Akkas" userId="43d0c6cec807c0f8" providerId="LiveId" clId="{D42136E3-7811-470E-84E4-EA9D9088EB2D}" dt="2021-12-22T05:09:17.745" v="1871" actId="26606"/>
          <ac:spMkLst>
            <pc:docMk/>
            <pc:sldMk cId="489955951" sldId="258"/>
            <ac:spMk id="29" creationId="{D953A318-DA8D-4405-9536-D889E45C5E3E}"/>
          </ac:spMkLst>
        </pc:spChg>
        <pc:spChg chg="add del">
          <ac:chgData name="Funda Akkas" userId="43d0c6cec807c0f8" providerId="LiveId" clId="{D42136E3-7811-470E-84E4-EA9D9088EB2D}" dt="2021-12-22T05:09:17.745" v="1871" actId="26606"/>
          <ac:spMkLst>
            <pc:docMk/>
            <pc:sldMk cId="489955951" sldId="258"/>
            <ac:spMk id="30" creationId="{9E382A3D-2F90-475C-8DF2-F666FEA3425B}"/>
          </ac:spMkLst>
        </pc:spChg>
        <pc:spChg chg="add del">
          <ac:chgData name="Funda Akkas" userId="43d0c6cec807c0f8" providerId="LiveId" clId="{D42136E3-7811-470E-84E4-EA9D9088EB2D}" dt="2021-12-22T05:04:30.174" v="1800" actId="26606"/>
          <ac:spMkLst>
            <pc:docMk/>
            <pc:sldMk cId="489955951" sldId="258"/>
            <ac:spMk id="31" creationId="{CC28BCC9-4093-4FD5-83EB-7EC297F51396}"/>
          </ac:spMkLst>
        </pc:spChg>
        <pc:spChg chg="add del">
          <ac:chgData name="Funda Akkas" userId="43d0c6cec807c0f8" providerId="LiveId" clId="{D42136E3-7811-470E-84E4-EA9D9088EB2D}" dt="2021-12-22T05:04:32.523" v="1802" actId="26606"/>
          <ac:spMkLst>
            <pc:docMk/>
            <pc:sldMk cId="489955951" sldId="258"/>
            <ac:spMk id="34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4:32.523" v="1802" actId="26606"/>
          <ac:spMkLst>
            <pc:docMk/>
            <pc:sldMk cId="489955951" sldId="258"/>
            <ac:spMk id="36" creationId="{CC28BCC9-4093-4FD5-83EB-7EC297F51396}"/>
          </ac:spMkLst>
        </pc:spChg>
        <pc:spChg chg="mod replId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39" creationId="{A99190B9-52DD-45DC-BE21-AACE88FEC7FE}"/>
          </ac:spMkLst>
        </pc:spChg>
        <pc:spChg chg="add del mod">
          <ac:chgData name="Funda Akkas" userId="43d0c6cec807c0f8" providerId="LiveId" clId="{D42136E3-7811-470E-84E4-EA9D9088EB2D}" dt="2021-12-22T05:05:57.916" v="1828" actId="26606"/>
          <ac:spMkLst>
            <pc:docMk/>
            <pc:sldMk cId="489955951" sldId="258"/>
            <ac:spMk id="40" creationId="{22D8EAFE-D7FA-41C3-ABBC-685D9CFB288C}"/>
          </ac:spMkLst>
        </pc:spChg>
        <pc:spChg chg="add del">
          <ac:chgData name="Funda Akkas" userId="43d0c6cec807c0f8" providerId="LiveId" clId="{D42136E3-7811-470E-84E4-EA9D9088EB2D}" dt="2021-12-22T05:12:27.875" v="1903" actId="700"/>
          <ac:spMkLst>
            <pc:docMk/>
            <pc:sldMk cId="489955951" sldId="258"/>
            <ac:spMk id="41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5:12:27.875" v="1903" actId="700"/>
          <ac:spMkLst>
            <pc:docMk/>
            <pc:sldMk cId="489955951" sldId="258"/>
            <ac:spMk id="43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5:12:27.875" v="1903" actId="700"/>
          <ac:spMkLst>
            <pc:docMk/>
            <pc:sldMk cId="489955951" sldId="258"/>
            <ac:spMk id="47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5:12:27.875" v="1903" actId="700"/>
          <ac:spMkLst>
            <pc:docMk/>
            <pc:sldMk cId="489955951" sldId="258"/>
            <ac:spMk id="48" creationId="{425EBAFC-9388-432A-BCFD-EEA2F410D8EC}"/>
          </ac:spMkLst>
        </pc:spChg>
        <pc:spChg chg="add del">
          <ac:chgData name="Funda Akkas" userId="43d0c6cec807c0f8" providerId="LiveId" clId="{D42136E3-7811-470E-84E4-EA9D9088EB2D}" dt="2021-12-22T05:05:16.791" v="1812" actId="26606"/>
          <ac:spMkLst>
            <pc:docMk/>
            <pc:sldMk cId="489955951" sldId="258"/>
            <ac:spMk id="56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12.533" v="1808" actId="26606"/>
          <ac:spMkLst>
            <pc:docMk/>
            <pc:sldMk cId="489955951" sldId="258"/>
            <ac:spMk id="57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5:16.791" v="1812" actId="26606"/>
          <ac:spMkLst>
            <pc:docMk/>
            <pc:sldMk cId="489955951" sldId="258"/>
            <ac:spMk id="58" creationId="{B219AE65-9B94-44EA-BEF3-EF4BFA169C81}"/>
          </ac:spMkLst>
        </pc:spChg>
        <pc:spChg chg="add del">
          <ac:chgData name="Funda Akkas" userId="43d0c6cec807c0f8" providerId="LiveId" clId="{D42136E3-7811-470E-84E4-EA9D9088EB2D}" dt="2021-12-22T05:05:16.791" v="1812" actId="26606"/>
          <ac:spMkLst>
            <pc:docMk/>
            <pc:sldMk cId="489955951" sldId="258"/>
            <ac:spMk id="60" creationId="{F0C81A57-9CD5-461B-8FFE-4A8CB6CFBE01}"/>
          </ac:spMkLst>
        </pc:spChg>
        <pc:spChg chg="add del">
          <ac:chgData name="Funda Akkas" userId="43d0c6cec807c0f8" providerId="LiveId" clId="{D42136E3-7811-470E-84E4-EA9D9088EB2D}" dt="2021-12-22T05:05:12.533" v="1808" actId="26606"/>
          <ac:spMkLst>
            <pc:docMk/>
            <pc:sldMk cId="489955951" sldId="258"/>
            <ac:spMk id="63" creationId="{F9ED434F-8767-46CC-B26B-5AF62FF01E66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64" creationId="{CC1C7165-8A3A-44EB-88D0-4EFA36A004E2}"/>
          </ac:spMkLst>
        </pc:spChg>
        <pc:spChg chg="add del">
          <ac:chgData name="Funda Akkas" userId="43d0c6cec807c0f8" providerId="LiveId" clId="{D42136E3-7811-470E-84E4-EA9D9088EB2D}" dt="2021-12-22T05:05:14.750" v="1810" actId="26606"/>
          <ac:spMkLst>
            <pc:docMk/>
            <pc:sldMk cId="489955951" sldId="258"/>
            <ac:spMk id="68" creationId="{CC28BCC9-4093-4FD5-83EB-7EC297F51396}"/>
          </ac:spMkLst>
        </pc:spChg>
        <pc:spChg chg="add del">
          <ac:chgData name="Funda Akkas" userId="43d0c6cec807c0f8" providerId="LiveId" clId="{D42136E3-7811-470E-84E4-EA9D9088EB2D}" dt="2021-12-22T05:05:14.750" v="1810" actId="26606"/>
          <ac:spMkLst>
            <pc:docMk/>
            <pc:sldMk cId="489955951" sldId="258"/>
            <ac:spMk id="69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5:16.791" v="1812" actId="26606"/>
          <ac:spMkLst>
            <pc:docMk/>
            <pc:sldMk cId="489955951" sldId="258"/>
            <ac:spMk id="76" creationId="{22D8EAFE-D7FA-41C3-ABBC-685D9CFB288C}"/>
          </ac:spMkLst>
        </pc:spChg>
        <pc:spChg chg="add del mod">
          <ac:chgData name="Funda Akkas" userId="43d0c6cec807c0f8" providerId="LiveId" clId="{D42136E3-7811-470E-84E4-EA9D9088EB2D}" dt="2021-12-22T05:12:32.674" v="1904" actId="478"/>
          <ac:spMkLst>
            <pc:docMk/>
            <pc:sldMk cId="489955951" sldId="258"/>
            <ac:spMk id="77" creationId="{701A1DD8-4792-41AA-8B82-E18F85B33E44}"/>
          </ac:spMkLst>
        </pc:spChg>
        <pc:spChg chg="add del">
          <ac:chgData name="Funda Akkas" userId="43d0c6cec807c0f8" providerId="LiveId" clId="{D42136E3-7811-470E-84E4-EA9D9088EB2D}" dt="2021-12-22T05:05:17.973" v="1814" actId="26606"/>
          <ac:spMkLst>
            <pc:docMk/>
            <pc:sldMk cId="489955951" sldId="258"/>
            <ac:spMk id="79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5:17.973" v="1814" actId="26606"/>
          <ac:spMkLst>
            <pc:docMk/>
            <pc:sldMk cId="489955951" sldId="258"/>
            <ac:spMk id="85" creationId="{CC28BCC9-4093-4FD5-83EB-7EC297F51396}"/>
          </ac:spMkLst>
        </pc:spChg>
        <pc:spChg chg="add mod ord">
          <ac:chgData name="Funda Akkas" userId="43d0c6cec807c0f8" providerId="LiveId" clId="{D42136E3-7811-470E-84E4-EA9D9088EB2D}" dt="2021-12-22T05:46:23.249" v="2407"/>
          <ac:spMkLst>
            <pc:docMk/>
            <pc:sldMk cId="489955951" sldId="258"/>
            <ac:spMk id="87" creationId="{B3295C3D-4E00-430E-A90A-45C72E66D679}"/>
          </ac:spMkLst>
        </pc:spChg>
        <pc:spChg chg="add del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89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90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91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5:05:49.218" v="1817" actId="26606"/>
          <ac:spMkLst>
            <pc:docMk/>
            <pc:sldMk cId="489955951" sldId="258"/>
            <ac:spMk id="92" creationId="{425EBAFC-9388-432A-BCFD-EEA2F410D8EC}"/>
          </ac:spMkLst>
        </pc:spChg>
        <pc:spChg chg="add mod ord">
          <ac:chgData name="Funda Akkas" userId="43d0c6cec807c0f8" providerId="LiveId" clId="{D42136E3-7811-470E-84E4-EA9D9088EB2D}" dt="2021-12-22T05:19:56.665" v="2238" actId="14100"/>
          <ac:spMkLst>
            <pc:docMk/>
            <pc:sldMk cId="489955951" sldId="258"/>
            <ac:spMk id="94" creationId="{77C1215C-079F-4E8D-ABF3-273704B0AEAC}"/>
          </ac:spMkLst>
        </pc:spChg>
        <pc:spChg chg="add mod ord">
          <ac:chgData name="Funda Akkas" userId="43d0c6cec807c0f8" providerId="LiveId" clId="{D42136E3-7811-470E-84E4-EA9D9088EB2D}" dt="2021-12-22T05:39:02.480" v="2257" actId="27636"/>
          <ac:spMkLst>
            <pc:docMk/>
            <pc:sldMk cId="489955951" sldId="258"/>
            <ac:spMk id="95" creationId="{315269D9-5801-4EC6-9088-46FB5D8FE4E8}"/>
          </ac:spMkLst>
        </pc:spChg>
        <pc:spChg chg="add del">
          <ac:chgData name="Funda Akkas" userId="43d0c6cec807c0f8" providerId="LiveId" clId="{D42136E3-7811-470E-84E4-EA9D9088EB2D}" dt="2021-12-22T05:05:53.142" v="1819" actId="26606"/>
          <ac:spMkLst>
            <pc:docMk/>
            <pc:sldMk cId="489955951" sldId="258"/>
            <ac:spMk id="105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53.142" v="1819" actId="26606"/>
          <ac:spMkLst>
            <pc:docMk/>
            <pc:sldMk cId="489955951" sldId="258"/>
            <ac:spMk id="106" creationId="{01109B5D-BC35-4376-98A2-F53B03E4E1B4}"/>
          </ac:spMkLst>
        </pc:spChg>
        <pc:spChg chg="add del">
          <ac:chgData name="Funda Akkas" userId="43d0c6cec807c0f8" providerId="LiveId" clId="{D42136E3-7811-470E-84E4-EA9D9088EB2D}" dt="2021-12-22T05:05:53.142" v="1819" actId="26606"/>
          <ac:spMkLst>
            <pc:docMk/>
            <pc:sldMk cId="489955951" sldId="258"/>
            <ac:spMk id="107" creationId="{94D90C11-98A3-40E3-B04C-A3025D6458A3}"/>
          </ac:spMkLst>
        </pc:spChg>
        <pc:spChg chg="add del">
          <ac:chgData name="Funda Akkas" userId="43d0c6cec807c0f8" providerId="LiveId" clId="{D42136E3-7811-470E-84E4-EA9D9088EB2D}" dt="2021-12-22T05:05:53.142" v="1819" actId="26606"/>
          <ac:spMkLst>
            <pc:docMk/>
            <pc:sldMk cId="489955951" sldId="258"/>
            <ac:spMk id="108" creationId="{A3B28FB1-97C9-4A9E-A45B-356508C2C38B}"/>
          </ac:spMkLst>
        </pc:spChg>
        <pc:spChg chg="add del">
          <ac:chgData name="Funda Akkas" userId="43d0c6cec807c0f8" providerId="LiveId" clId="{D42136E3-7811-470E-84E4-EA9D9088EB2D}" dt="2021-12-22T05:05:53.142" v="1819" actId="26606"/>
          <ac:spMkLst>
            <pc:docMk/>
            <pc:sldMk cId="489955951" sldId="258"/>
            <ac:spMk id="109" creationId="{22D8EAFE-D7FA-41C3-ABBC-685D9CFB288C}"/>
          </ac:spMkLst>
        </pc:spChg>
        <pc:spChg chg="add mod ord">
          <ac:chgData name="Funda Akkas" userId="43d0c6cec807c0f8" providerId="LiveId" clId="{D42136E3-7811-470E-84E4-EA9D9088EB2D}" dt="2021-12-22T05:19:42.747" v="2236" actId="14100"/>
          <ac:spMkLst>
            <pc:docMk/>
            <pc:sldMk cId="489955951" sldId="258"/>
            <ac:spMk id="110" creationId="{1AA06569-63D0-482A-BA56-47E792529898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3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4" creationId="{FB3EF4D6-026A-4D52-B916-967329EE3FFE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5" creationId="{4DB4846F-6AA5-4DB3-9581-D95F22BD5662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6" creationId="{D54EC22E-2292-4292-A80B-E81DF64BFB26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7" creationId="{A1081473-BB93-49A4-B605-4E2053739770}"/>
          </ac:spMkLst>
        </pc:spChg>
        <pc:spChg chg="add del">
          <ac:chgData name="Funda Akkas" userId="43d0c6cec807c0f8" providerId="LiveId" clId="{D42136E3-7811-470E-84E4-EA9D9088EB2D}" dt="2021-12-22T05:05:54.476" v="1821" actId="26606"/>
          <ac:spMkLst>
            <pc:docMk/>
            <pc:sldMk cId="489955951" sldId="258"/>
            <ac:spMk id="118" creationId="{22D8EAFE-D7FA-41C3-ABBC-685D9CFB288C}"/>
          </ac:spMkLst>
        </pc:spChg>
        <pc:spChg chg="add del mod ord">
          <ac:chgData name="Funda Akkas" userId="43d0c6cec807c0f8" providerId="LiveId" clId="{D42136E3-7811-470E-84E4-EA9D9088EB2D}" dt="2021-12-22T05:39:02.478" v="2256" actId="27636"/>
          <ac:spMkLst>
            <pc:docMk/>
            <pc:sldMk cId="489955951" sldId="258"/>
            <ac:spMk id="119" creationId="{293DC5C5-C262-4A04-AC5C-D1813C58695C}"/>
          </ac:spMkLst>
        </pc:spChg>
        <pc:spChg chg="add del">
          <ac:chgData name="Funda Akkas" userId="43d0c6cec807c0f8" providerId="LiveId" clId="{D42136E3-7811-470E-84E4-EA9D9088EB2D}" dt="2021-12-22T05:05:55.361" v="1823" actId="26606"/>
          <ac:spMkLst>
            <pc:docMk/>
            <pc:sldMk cId="489955951" sldId="258"/>
            <ac:spMk id="122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55.361" v="1823" actId="26606"/>
          <ac:spMkLst>
            <pc:docMk/>
            <pc:sldMk cId="489955951" sldId="258"/>
            <ac:spMk id="123" creationId="{FB3EF4D6-026A-4D52-B916-967329EE3FFE}"/>
          </ac:spMkLst>
        </pc:spChg>
        <pc:spChg chg="add del">
          <ac:chgData name="Funda Akkas" userId="43d0c6cec807c0f8" providerId="LiveId" clId="{D42136E3-7811-470E-84E4-EA9D9088EB2D}" dt="2021-12-22T05:05:55.361" v="1823" actId="26606"/>
          <ac:spMkLst>
            <pc:docMk/>
            <pc:sldMk cId="489955951" sldId="258"/>
            <ac:spMk id="124" creationId="{4DB4846F-6AA5-4DB3-9581-D95F22BD5662}"/>
          </ac:spMkLst>
        </pc:spChg>
        <pc:spChg chg="add del">
          <ac:chgData name="Funda Akkas" userId="43d0c6cec807c0f8" providerId="LiveId" clId="{D42136E3-7811-470E-84E4-EA9D9088EB2D}" dt="2021-12-22T05:05:55.361" v="1823" actId="26606"/>
          <ac:spMkLst>
            <pc:docMk/>
            <pc:sldMk cId="489955951" sldId="258"/>
            <ac:spMk id="125" creationId="{D54EC22E-2292-4292-A80B-E81DF64BFB26}"/>
          </ac:spMkLst>
        </pc:spChg>
        <pc:spChg chg="add del">
          <ac:chgData name="Funda Akkas" userId="43d0c6cec807c0f8" providerId="LiveId" clId="{D42136E3-7811-470E-84E4-EA9D9088EB2D}" dt="2021-12-22T05:05:55.361" v="1823" actId="26606"/>
          <ac:spMkLst>
            <pc:docMk/>
            <pc:sldMk cId="489955951" sldId="258"/>
            <ac:spMk id="128" creationId="{22D8EAFE-D7FA-41C3-ABBC-685D9CFB288C}"/>
          </ac:spMkLst>
        </pc:spChg>
        <pc:spChg chg="add del">
          <ac:chgData name="Funda Akkas" userId="43d0c6cec807c0f8" providerId="LiveId" clId="{D42136E3-7811-470E-84E4-EA9D9088EB2D}" dt="2021-12-22T05:05:56.703" v="1825" actId="26606"/>
          <ac:spMkLst>
            <pc:docMk/>
            <pc:sldMk cId="489955951" sldId="258"/>
            <ac:spMk id="132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56.703" v="1825" actId="26606"/>
          <ac:spMkLst>
            <pc:docMk/>
            <pc:sldMk cId="489955951" sldId="258"/>
            <ac:spMk id="133" creationId="{01109B5D-BC35-4376-98A2-F53B03E4E1B4}"/>
          </ac:spMkLst>
        </pc:spChg>
        <pc:spChg chg="add del">
          <ac:chgData name="Funda Akkas" userId="43d0c6cec807c0f8" providerId="LiveId" clId="{D42136E3-7811-470E-84E4-EA9D9088EB2D}" dt="2021-12-22T05:05:56.703" v="1825" actId="26606"/>
          <ac:spMkLst>
            <pc:docMk/>
            <pc:sldMk cId="489955951" sldId="258"/>
            <ac:spMk id="134" creationId="{94D90C11-98A3-40E3-B04C-A3025D6458A3}"/>
          </ac:spMkLst>
        </pc:spChg>
        <pc:spChg chg="add del">
          <ac:chgData name="Funda Akkas" userId="43d0c6cec807c0f8" providerId="LiveId" clId="{D42136E3-7811-470E-84E4-EA9D9088EB2D}" dt="2021-12-22T05:05:56.703" v="1825" actId="26606"/>
          <ac:spMkLst>
            <pc:docMk/>
            <pc:sldMk cId="489955951" sldId="258"/>
            <ac:spMk id="135" creationId="{A3B28FB1-97C9-4A9E-A45B-356508C2C38B}"/>
          </ac:spMkLst>
        </pc:spChg>
        <pc:spChg chg="add del">
          <ac:chgData name="Funda Akkas" userId="43d0c6cec807c0f8" providerId="LiveId" clId="{D42136E3-7811-470E-84E4-EA9D9088EB2D}" dt="2021-12-22T05:05:56.703" v="1825" actId="26606"/>
          <ac:spMkLst>
            <pc:docMk/>
            <pc:sldMk cId="489955951" sldId="258"/>
            <ac:spMk id="136" creationId="{22D8EAFE-D7FA-41C3-ABBC-685D9CFB288C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0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1" creationId="{B219AE65-9B94-44EA-BEF3-EF4BFA169C81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2" creationId="{1FD9464E-E5B9-40C0-B738-67C266F517C7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3" creationId="{6CCD7EA2-2557-4E49-9B59-9C028EF18613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4" creationId="{22D8EAFE-D7FA-41C3-ABBC-685D9CFB288C}"/>
          </ac:spMkLst>
        </pc:spChg>
        <pc:spChg chg="add del">
          <ac:chgData name="Funda Akkas" userId="43d0c6cec807c0f8" providerId="LiveId" clId="{D42136E3-7811-470E-84E4-EA9D9088EB2D}" dt="2021-12-22T05:05:57.852" v="1827" actId="26606"/>
          <ac:spMkLst>
            <pc:docMk/>
            <pc:sldMk cId="489955951" sldId="258"/>
            <ac:spMk id="145" creationId="{F0C81A57-9CD5-461B-8FFE-4A8CB6CFBE01}"/>
          </ac:spMkLst>
        </pc:spChg>
        <pc:spChg chg="add del">
          <ac:chgData name="Funda Akkas" userId="43d0c6cec807c0f8" providerId="LiveId" clId="{D42136E3-7811-470E-84E4-EA9D9088EB2D}" dt="2021-12-22T05:06:22.417" v="1830"/>
          <ac:spMkLst>
            <pc:docMk/>
            <pc:sldMk cId="489955951" sldId="258"/>
            <ac:spMk id="149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6:22.417" v="1830"/>
          <ac:spMkLst>
            <pc:docMk/>
            <pc:sldMk cId="489955951" sldId="258"/>
            <ac:spMk id="150" creationId="{FB3EF4D6-026A-4D52-B916-967329EE3FFE}"/>
          </ac:spMkLst>
        </pc:spChg>
        <pc:spChg chg="add del">
          <ac:chgData name="Funda Akkas" userId="43d0c6cec807c0f8" providerId="LiveId" clId="{D42136E3-7811-470E-84E4-EA9D9088EB2D}" dt="2021-12-22T05:06:22.417" v="1830"/>
          <ac:spMkLst>
            <pc:docMk/>
            <pc:sldMk cId="489955951" sldId="258"/>
            <ac:spMk id="151" creationId="{4DB4846F-6AA5-4DB3-9581-D95F22BD5662}"/>
          </ac:spMkLst>
        </pc:spChg>
        <pc:spChg chg="add del">
          <ac:chgData name="Funda Akkas" userId="43d0c6cec807c0f8" providerId="LiveId" clId="{D42136E3-7811-470E-84E4-EA9D9088EB2D}" dt="2021-12-22T05:06:22.417" v="1830"/>
          <ac:spMkLst>
            <pc:docMk/>
            <pc:sldMk cId="489955951" sldId="258"/>
            <ac:spMk id="152" creationId="{D54EC22E-2292-4292-A80B-E81DF64BFB26}"/>
          </ac:spMkLst>
        </pc:spChg>
        <pc:spChg chg="add del mod">
          <ac:chgData name="Funda Akkas" userId="43d0c6cec807c0f8" providerId="LiveId" clId="{D42136E3-7811-470E-84E4-EA9D9088EB2D}" dt="2021-12-22T05:07:07.893" v="1844" actId="26606"/>
          <ac:spMkLst>
            <pc:docMk/>
            <pc:sldMk cId="489955951" sldId="258"/>
            <ac:spMk id="155" creationId="{22D8EAFE-D7FA-41C3-ABBC-685D9CFB288C}"/>
          </ac:spMkLst>
        </pc:spChg>
        <pc:spChg chg="add del">
          <ac:chgData name="Funda Akkas" userId="43d0c6cec807c0f8" providerId="LiveId" clId="{D42136E3-7811-470E-84E4-EA9D9088EB2D}" dt="2021-12-22T05:06:51.765" v="1841"/>
          <ac:spMkLst>
            <pc:docMk/>
            <pc:sldMk cId="489955951" sldId="258"/>
            <ac:spMk id="159" creationId="{20E145FF-1D18-4246-A2BA-9F6B4D53364C}"/>
          </ac:spMkLst>
        </pc:spChg>
        <pc:spChg chg="add del">
          <ac:chgData name="Funda Akkas" userId="43d0c6cec807c0f8" providerId="LiveId" clId="{D42136E3-7811-470E-84E4-EA9D9088EB2D}" dt="2021-12-22T05:06:51.765" v="1841"/>
          <ac:spMkLst>
            <pc:docMk/>
            <pc:sldMk cId="489955951" sldId="258"/>
            <ac:spMk id="160" creationId="{FB3EF4D6-026A-4D52-B916-967329EE3FFE}"/>
          </ac:spMkLst>
        </pc:spChg>
        <pc:spChg chg="add del">
          <ac:chgData name="Funda Akkas" userId="43d0c6cec807c0f8" providerId="LiveId" clId="{D42136E3-7811-470E-84E4-EA9D9088EB2D}" dt="2021-12-22T05:06:51.765" v="1841"/>
          <ac:spMkLst>
            <pc:docMk/>
            <pc:sldMk cId="489955951" sldId="258"/>
            <ac:spMk id="161" creationId="{4DB4846F-6AA5-4DB3-9581-D95F22BD5662}"/>
          </ac:spMkLst>
        </pc:spChg>
        <pc:spChg chg="add del">
          <ac:chgData name="Funda Akkas" userId="43d0c6cec807c0f8" providerId="LiveId" clId="{D42136E3-7811-470E-84E4-EA9D9088EB2D}" dt="2021-12-22T05:06:51.765" v="1841"/>
          <ac:spMkLst>
            <pc:docMk/>
            <pc:sldMk cId="489955951" sldId="258"/>
            <ac:spMk id="162" creationId="{D54EC22E-2292-4292-A80B-E81DF64BFB26}"/>
          </ac:spMkLst>
        </pc:spChg>
        <pc:spChg chg="add del">
          <ac:chgData name="Funda Akkas" userId="43d0c6cec807c0f8" providerId="LiveId" clId="{D42136E3-7811-470E-84E4-EA9D9088EB2D}" dt="2021-12-22T05:07:36.535" v="1848" actId="26606"/>
          <ac:spMkLst>
            <pc:docMk/>
            <pc:sldMk cId="489955951" sldId="258"/>
            <ac:spMk id="166" creationId="{6288FC2F-B192-42B2-90BE-517E1039BE0B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75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77" creationId="{02E8BD2A-4014-4DC6-A228-4ECE6A0AA6D1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79" creationId="{3896CA42-3323-41E5-B809-CD790B2AA1CA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81" creationId="{EA2FE539-0B6F-4FAE-A391-B46476F46CCB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83" creationId="{BD5A14FB-50A2-4964-8B07-EE40D1CE08B5}"/>
          </ac:spMkLst>
        </pc:spChg>
        <pc:spChg chg="add del">
          <ac:chgData name="Funda Akkas" userId="43d0c6cec807c0f8" providerId="LiveId" clId="{D42136E3-7811-470E-84E4-EA9D9088EB2D}" dt="2021-12-22T05:07:36.485" v="1847" actId="26606"/>
          <ac:spMkLst>
            <pc:docMk/>
            <pc:sldMk cId="489955951" sldId="258"/>
            <ac:spMk id="185" creationId="{FD63331C-DD2E-43D8-9511-B44EC057D7DB}"/>
          </ac:spMkLst>
        </pc:spChg>
        <pc:spChg chg="add del">
          <ac:chgData name="Funda Akkas" userId="43d0c6cec807c0f8" providerId="LiveId" clId="{D42136E3-7811-470E-84E4-EA9D9088EB2D}" dt="2021-12-22T05:07:40.539" v="1850"/>
          <ac:spMkLst>
            <pc:docMk/>
            <pc:sldMk cId="489955951" sldId="258"/>
            <ac:spMk id="188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5:07:40.539" v="1850"/>
          <ac:spMkLst>
            <pc:docMk/>
            <pc:sldMk cId="489955951" sldId="258"/>
            <ac:spMk id="189" creationId="{D22D1B95-2B54-43E9-85D9-B489F6C5DD0F}"/>
          </ac:spMkLst>
        </pc:spChg>
        <pc:spChg chg="add del">
          <ac:chgData name="Funda Akkas" userId="43d0c6cec807c0f8" providerId="LiveId" clId="{D42136E3-7811-470E-84E4-EA9D9088EB2D}" dt="2021-12-22T05:07:40.539" v="1850"/>
          <ac:spMkLst>
            <pc:docMk/>
            <pc:sldMk cId="489955951" sldId="258"/>
            <ac:spMk id="190" creationId="{7D0F3F6D-A49D-4406-8D61-1C4F8D792F04}"/>
          </ac:spMkLst>
        </pc:spChg>
        <pc:spChg chg="add del">
          <ac:chgData name="Funda Akkas" userId="43d0c6cec807c0f8" providerId="LiveId" clId="{D42136E3-7811-470E-84E4-EA9D9088EB2D}" dt="2021-12-22T05:07:40.539" v="1850"/>
          <ac:spMkLst>
            <pc:docMk/>
            <pc:sldMk cId="489955951" sldId="258"/>
            <ac:spMk id="191" creationId="{D953A318-DA8D-4405-9536-D889E45C5E3E}"/>
          </ac:spMkLst>
        </pc:spChg>
        <pc:spChg chg="add del">
          <ac:chgData name="Funda Akkas" userId="43d0c6cec807c0f8" providerId="LiveId" clId="{D42136E3-7811-470E-84E4-EA9D9088EB2D}" dt="2021-12-22T05:07:40.539" v="1850"/>
          <ac:spMkLst>
            <pc:docMk/>
            <pc:sldMk cId="489955951" sldId="258"/>
            <ac:spMk id="192" creationId="{9E382A3D-2F90-475C-8DF2-F666FEA3425B}"/>
          </ac:spMkLst>
        </pc:spChg>
        <pc:grpChg chg="add del">
          <ac:chgData name="Funda Akkas" userId="43d0c6cec807c0f8" providerId="LiveId" clId="{D42136E3-7811-470E-84E4-EA9D9088EB2D}" dt="2021-12-22T05:09:17.745" v="1871" actId="26606"/>
          <ac:grpSpMkLst>
            <pc:docMk/>
            <pc:sldMk cId="489955951" sldId="258"/>
            <ac:grpSpMk id="7" creationId="{93E10248-AF0E-477D-B4D2-47C02CE4E353}"/>
          </ac:grpSpMkLst>
        </pc:grpChg>
        <pc:grpChg chg="add del">
          <ac:chgData name="Funda Akkas" userId="43d0c6cec807c0f8" providerId="LiveId" clId="{D42136E3-7811-470E-84E4-EA9D9088EB2D}" dt="2021-12-22T05:05:57.916" v="1828" actId="26606"/>
          <ac:grpSpMkLst>
            <pc:docMk/>
            <pc:sldMk cId="489955951" sldId="258"/>
            <ac:grpSpMk id="8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4:30.174" v="1800" actId="26606"/>
          <ac:grpSpMkLst>
            <pc:docMk/>
            <pc:sldMk cId="489955951" sldId="258"/>
            <ac:grpSpMk id="9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4:30.174" v="1800" actId="26606"/>
          <ac:grpSpMkLst>
            <pc:docMk/>
            <pc:sldMk cId="489955951" sldId="258"/>
            <ac:grpSpMk id="22" creationId="{08BCF048-8940-4354-B9EC-5AD74E283CE3}"/>
          </ac:grpSpMkLst>
        </pc:grpChg>
        <pc:grpChg chg="add del">
          <ac:chgData name="Funda Akkas" userId="43d0c6cec807c0f8" providerId="LiveId" clId="{D42136E3-7811-470E-84E4-EA9D9088EB2D}" dt="2021-12-22T05:12:27.875" v="1903" actId="700"/>
          <ac:grpSpMkLst>
            <pc:docMk/>
            <pc:sldMk cId="489955951" sldId="258"/>
            <ac:grpSpMk id="32" creationId="{93E10248-AF0E-477D-B4D2-47C02CE4E353}"/>
          </ac:grpSpMkLst>
        </pc:grpChg>
        <pc:grpChg chg="add del">
          <ac:chgData name="Funda Akkas" userId="43d0c6cec807c0f8" providerId="LiveId" clId="{D42136E3-7811-470E-84E4-EA9D9088EB2D}" dt="2021-12-22T05:04:32.523" v="1802" actId="26606"/>
          <ac:grpSpMkLst>
            <pc:docMk/>
            <pc:sldMk cId="489955951" sldId="258"/>
            <ac:grpSpMk id="33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4:32.523" v="1802" actId="26606"/>
          <ac:grpSpMkLst>
            <pc:docMk/>
            <pc:sldMk cId="489955951" sldId="258"/>
            <ac:grpSpMk id="35" creationId="{08BCF048-8940-4354-B9EC-5AD74E283CE3}"/>
          </ac:grpSpMkLst>
        </pc:grpChg>
        <pc:grpChg chg="add del">
          <ac:chgData name="Funda Akkas" userId="43d0c6cec807c0f8" providerId="LiveId" clId="{D42136E3-7811-470E-84E4-EA9D9088EB2D}" dt="2021-12-22T05:05:16.791" v="1812" actId="26606"/>
          <ac:grpSpMkLst>
            <pc:docMk/>
            <pc:sldMk cId="489955951" sldId="258"/>
            <ac:grpSpMk id="45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5:12.533" v="1808" actId="26606"/>
          <ac:grpSpMkLst>
            <pc:docMk/>
            <pc:sldMk cId="489955951" sldId="258"/>
            <ac:grpSpMk id="46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5:12.533" v="1808" actId="26606"/>
          <ac:grpSpMkLst>
            <pc:docMk/>
            <pc:sldMk cId="489955951" sldId="258"/>
            <ac:grpSpMk id="59" creationId="{2F448CB3-7B4F-45D7-B7C0-DF553DF61453}"/>
          </ac:grpSpMkLst>
        </pc:grpChg>
        <pc:grpChg chg="add del">
          <ac:chgData name="Funda Akkas" userId="43d0c6cec807c0f8" providerId="LiveId" clId="{D42136E3-7811-470E-84E4-EA9D9088EB2D}" dt="2021-12-22T05:05:16.791" v="1812" actId="26606"/>
          <ac:grpSpMkLst>
            <pc:docMk/>
            <pc:sldMk cId="489955951" sldId="258"/>
            <ac:grpSpMk id="62" creationId="{3086C462-37F4-494D-8292-CCB95221CC1A}"/>
          </ac:grpSpMkLst>
        </pc:grpChg>
        <pc:grpChg chg="add del">
          <ac:chgData name="Funda Akkas" userId="43d0c6cec807c0f8" providerId="LiveId" clId="{D42136E3-7811-470E-84E4-EA9D9088EB2D}" dt="2021-12-22T05:05:14.750" v="1810" actId="26606"/>
          <ac:grpSpMkLst>
            <pc:docMk/>
            <pc:sldMk cId="489955951" sldId="258"/>
            <ac:grpSpMk id="67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5:14.750" v="1810" actId="26606"/>
          <ac:grpSpMkLst>
            <pc:docMk/>
            <pc:sldMk cId="489955951" sldId="258"/>
            <ac:grpSpMk id="70" creationId="{08BCF048-8940-4354-B9EC-5AD74E283CE3}"/>
          </ac:grpSpMkLst>
        </pc:grpChg>
        <pc:grpChg chg="add del">
          <ac:chgData name="Funda Akkas" userId="43d0c6cec807c0f8" providerId="LiveId" clId="{D42136E3-7811-470E-84E4-EA9D9088EB2D}" dt="2021-12-22T05:05:17.973" v="1814" actId="26606"/>
          <ac:grpSpMkLst>
            <pc:docMk/>
            <pc:sldMk cId="489955951" sldId="258"/>
            <ac:grpSpMk id="78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5:17.973" v="1814" actId="26606"/>
          <ac:grpSpMkLst>
            <pc:docMk/>
            <pc:sldMk cId="489955951" sldId="258"/>
            <ac:grpSpMk id="80" creationId="{08BCF048-8940-4354-B9EC-5AD74E283CE3}"/>
          </ac:grpSpMkLst>
        </pc:grpChg>
        <pc:grpChg chg="add del">
          <ac:chgData name="Funda Akkas" userId="43d0c6cec807c0f8" providerId="LiveId" clId="{D42136E3-7811-470E-84E4-EA9D9088EB2D}" dt="2021-12-22T05:05:49.218" v="1817" actId="26606"/>
          <ac:grpSpMkLst>
            <pc:docMk/>
            <pc:sldMk cId="489955951" sldId="258"/>
            <ac:grpSpMk id="88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6:51.765" v="1841"/>
          <ac:grpSpMkLst>
            <pc:docMk/>
            <pc:sldMk cId="489955951" sldId="258"/>
            <ac:grpSpMk id="96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7:36.535" v="1848" actId="26606"/>
          <ac:grpSpMkLst>
            <pc:docMk/>
            <pc:sldMk cId="489955951" sldId="258"/>
            <ac:grpSpMk id="97" creationId="{E5D4A15D-C852-47D7-A7E3-7F8FEE9FCA9D}"/>
          </ac:grpSpMkLst>
        </pc:grpChg>
        <pc:grpChg chg="add del">
          <ac:chgData name="Funda Akkas" userId="43d0c6cec807c0f8" providerId="LiveId" clId="{D42136E3-7811-470E-84E4-EA9D9088EB2D}" dt="2021-12-22T05:05:53.142" v="1819" actId="26606"/>
          <ac:grpSpMkLst>
            <pc:docMk/>
            <pc:sldMk cId="489955951" sldId="258"/>
            <ac:grpSpMk id="103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5:54.476" v="1821" actId="26606"/>
          <ac:grpSpMkLst>
            <pc:docMk/>
            <pc:sldMk cId="489955951" sldId="258"/>
            <ac:grpSpMk id="111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5:55.361" v="1823" actId="26606"/>
          <ac:grpSpMkLst>
            <pc:docMk/>
            <pc:sldMk cId="489955951" sldId="258"/>
            <ac:grpSpMk id="120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5:55.361" v="1823" actId="26606"/>
          <ac:grpSpMkLst>
            <pc:docMk/>
            <pc:sldMk cId="489955951" sldId="258"/>
            <ac:grpSpMk id="126" creationId="{992A2039-50D4-4D49-A79F-C82A1D913162}"/>
          </ac:grpSpMkLst>
        </pc:grpChg>
        <pc:grpChg chg="add del">
          <ac:chgData name="Funda Akkas" userId="43d0c6cec807c0f8" providerId="LiveId" clId="{D42136E3-7811-470E-84E4-EA9D9088EB2D}" dt="2021-12-22T05:05:56.703" v="1825" actId="26606"/>
          <ac:grpSpMkLst>
            <pc:docMk/>
            <pc:sldMk cId="489955951" sldId="258"/>
            <ac:grpSpMk id="130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5:57.852" v="1827" actId="26606"/>
          <ac:grpSpMkLst>
            <pc:docMk/>
            <pc:sldMk cId="489955951" sldId="258"/>
            <ac:grpSpMk id="138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6:22.417" v="1830"/>
          <ac:grpSpMkLst>
            <pc:docMk/>
            <pc:sldMk cId="489955951" sldId="258"/>
            <ac:grpSpMk id="147" creationId="{7084313B-C03D-4981-9786-879159A60395}"/>
          </ac:grpSpMkLst>
        </pc:grpChg>
        <pc:grpChg chg="add del">
          <ac:chgData name="Funda Akkas" userId="43d0c6cec807c0f8" providerId="LiveId" clId="{D42136E3-7811-470E-84E4-EA9D9088EB2D}" dt="2021-12-22T05:06:22.417" v="1830"/>
          <ac:grpSpMkLst>
            <pc:docMk/>
            <pc:sldMk cId="489955951" sldId="258"/>
            <ac:grpSpMk id="153" creationId="{992A2039-50D4-4D49-A79F-C82A1D913162}"/>
          </ac:grpSpMkLst>
        </pc:grpChg>
        <pc:grpChg chg="add del">
          <ac:chgData name="Funda Akkas" userId="43d0c6cec807c0f8" providerId="LiveId" clId="{D42136E3-7811-470E-84E4-EA9D9088EB2D}" dt="2021-12-22T05:06:51.765" v="1841"/>
          <ac:grpSpMkLst>
            <pc:docMk/>
            <pc:sldMk cId="489955951" sldId="258"/>
            <ac:grpSpMk id="163" creationId="{992A2039-50D4-4D49-A79F-C82A1D913162}"/>
          </ac:grpSpMkLst>
        </pc:grpChg>
        <pc:grpChg chg="add del">
          <ac:chgData name="Funda Akkas" userId="43d0c6cec807c0f8" providerId="LiveId" clId="{D42136E3-7811-470E-84E4-EA9D9088EB2D}" dt="2021-12-22T05:07:36.485" v="1847" actId="26606"/>
          <ac:grpSpMkLst>
            <pc:docMk/>
            <pc:sldMk cId="489955951" sldId="258"/>
            <ac:grpSpMk id="171" creationId="{93E10248-AF0E-477D-B4D2-47C02CE4E353}"/>
          </ac:grpSpMkLst>
        </pc:grpChg>
        <pc:grpChg chg="add del">
          <ac:chgData name="Funda Akkas" userId="43d0c6cec807c0f8" providerId="LiveId" clId="{D42136E3-7811-470E-84E4-EA9D9088EB2D}" dt="2021-12-22T05:07:40.539" v="1850"/>
          <ac:grpSpMkLst>
            <pc:docMk/>
            <pc:sldMk cId="489955951" sldId="258"/>
            <ac:grpSpMk id="187" creationId="{93E10248-AF0E-477D-B4D2-47C02CE4E353}"/>
          </ac:grpSpMkLst>
        </pc:grpChg>
        <pc:graphicFrameChg chg="add del">
          <ac:chgData name="Funda Akkas" userId="43d0c6cec807c0f8" providerId="LiveId" clId="{D42136E3-7811-470E-84E4-EA9D9088EB2D}" dt="2021-12-22T05:04:30.174" v="1800" actId="26606"/>
          <ac:graphicFrameMkLst>
            <pc:docMk/>
            <pc:sldMk cId="489955951" sldId="258"/>
            <ac:graphicFrameMk id="5" creationId="{94D320D2-F97F-45CE-B7E1-1AEBC649A240}"/>
          </ac:graphicFrameMkLst>
        </pc:graphicFrameChg>
        <pc:graphicFrameChg chg="add del">
          <ac:chgData name="Funda Akkas" userId="43d0c6cec807c0f8" providerId="LiveId" clId="{D42136E3-7811-470E-84E4-EA9D9088EB2D}" dt="2021-12-22T05:04:32.523" v="1802" actId="26606"/>
          <ac:graphicFrameMkLst>
            <pc:docMk/>
            <pc:sldMk cId="489955951" sldId="258"/>
            <ac:graphicFrameMk id="37" creationId="{13298C97-50C1-48AA-820B-9749CBD2B057}"/>
          </ac:graphicFrameMkLst>
        </pc:graphicFrameChg>
        <pc:graphicFrameChg chg="add del">
          <ac:chgData name="Funda Akkas" userId="43d0c6cec807c0f8" providerId="LiveId" clId="{D42136E3-7811-470E-84E4-EA9D9088EB2D}" dt="2021-12-22T05:05:12.533" v="1808" actId="26606"/>
          <ac:graphicFrameMkLst>
            <pc:docMk/>
            <pc:sldMk cId="489955951" sldId="258"/>
            <ac:graphicFrameMk id="42" creationId="{C00BB199-3732-49BB-995E-8A4E03340D8F}"/>
          </ac:graphicFrameMkLst>
        </pc:graphicFrameChg>
        <pc:graphicFrameChg chg="add del">
          <ac:chgData name="Funda Akkas" userId="43d0c6cec807c0f8" providerId="LiveId" clId="{D42136E3-7811-470E-84E4-EA9D9088EB2D}" dt="2021-12-22T05:05:14.750" v="1810" actId="26606"/>
          <ac:graphicFrameMkLst>
            <pc:docMk/>
            <pc:sldMk cId="489955951" sldId="258"/>
            <ac:graphicFrameMk id="72" creationId="{465564A0-08D1-4086-AA4D-A1392B8D61BA}"/>
          </ac:graphicFrameMkLst>
        </pc:graphicFrameChg>
        <pc:graphicFrameChg chg="add del mod">
          <ac:chgData name="Funda Akkas" userId="43d0c6cec807c0f8" providerId="LiveId" clId="{D42136E3-7811-470E-84E4-EA9D9088EB2D}" dt="2021-12-22T05:10:48.170" v="1890" actId="478"/>
          <ac:graphicFrameMkLst>
            <pc:docMk/>
            <pc:sldMk cId="489955951" sldId="258"/>
            <ac:graphicFrameMk id="73" creationId="{F0784D05-008B-4FDB-9191-9B356201BDA3}"/>
          </ac:graphicFrameMkLst>
        </pc:graphicFrameChg>
        <pc:graphicFrameChg chg="add del">
          <ac:chgData name="Funda Akkas" userId="43d0c6cec807c0f8" providerId="LiveId" clId="{D42136E3-7811-470E-84E4-EA9D9088EB2D}" dt="2021-12-22T05:05:17.973" v="1814" actId="26606"/>
          <ac:graphicFrameMkLst>
            <pc:docMk/>
            <pc:sldMk cId="489955951" sldId="258"/>
            <ac:graphicFrameMk id="86" creationId="{B88D4026-E47D-46D3-AAE6-6793D5A172ED}"/>
          </ac:graphicFrameMkLst>
        </pc:graphicFrameChg>
        <pc:graphicFrameChg chg="add del">
          <ac:chgData name="Funda Akkas" userId="43d0c6cec807c0f8" providerId="LiveId" clId="{D42136E3-7811-470E-84E4-EA9D9088EB2D}" dt="2021-12-22T05:05:49.218" v="1817" actId="26606"/>
          <ac:graphicFrameMkLst>
            <pc:docMk/>
            <pc:sldMk cId="489955951" sldId="258"/>
            <ac:graphicFrameMk id="93" creationId="{688EBE4B-668D-4B5E-9847-749C523A725F}"/>
          </ac:graphicFrameMkLst>
        </pc:graphicFrameChg>
        <pc:graphicFrameChg chg="add del modGraphic">
          <ac:chgData name="Funda Akkas" userId="43d0c6cec807c0f8" providerId="LiveId" clId="{D42136E3-7811-470E-84E4-EA9D9088EB2D}" dt="2021-12-22T05:13:28.377" v="1914" actId="1032"/>
          <ac:graphicFrameMkLst>
            <pc:docMk/>
            <pc:sldMk cId="489955951" sldId="258"/>
            <ac:graphicFrameMk id="129" creationId="{7714958E-F4BC-4256-9A3B-0E35FDA71956}"/>
          </ac:graphicFrameMkLst>
        </pc:graphicFrameChg>
        <pc:graphicFrameChg chg="add del">
          <ac:chgData name="Funda Akkas" userId="43d0c6cec807c0f8" providerId="LiveId" clId="{D42136E3-7811-470E-84E4-EA9D9088EB2D}" dt="2021-12-22T05:07:16.828" v="1845" actId="478"/>
          <ac:graphicFrameMkLst>
            <pc:docMk/>
            <pc:sldMk cId="489955951" sldId="258"/>
            <ac:graphicFrameMk id="157" creationId="{19B1FAAC-5C04-47F2-8A10-8765E31A61FD}"/>
          </ac:graphicFrameMkLst>
        </pc:graphicFrameChg>
        <pc:picChg chg="add del">
          <ac:chgData name="Funda Akkas" userId="43d0c6cec807c0f8" providerId="LiveId" clId="{D42136E3-7811-470E-84E4-EA9D9088EB2D}" dt="2021-12-22T05:08:55.633" v="1866" actId="478"/>
          <ac:picMkLst>
            <pc:docMk/>
            <pc:sldMk cId="489955951" sldId="258"/>
            <ac:picMk id="4" creationId="{D2A917DD-F2EA-4DE1-AB05-9C1235F34783}"/>
          </ac:picMkLst>
        </pc:picChg>
        <pc:picChg chg="add del mod">
          <ac:chgData name="Funda Akkas" userId="43d0c6cec807c0f8" providerId="LiveId" clId="{D42136E3-7811-470E-84E4-EA9D9088EB2D}" dt="2021-12-22T05:08:54.154" v="1865" actId="478"/>
          <ac:picMkLst>
            <pc:docMk/>
            <pc:sldMk cId="489955951" sldId="258"/>
            <ac:picMk id="6" creationId="{B445660D-BA9C-4817-A086-B1F3BA9C3E02}"/>
          </ac:picMkLst>
        </pc:picChg>
        <pc:picChg chg="add mod">
          <ac:chgData name="Funda Akkas" userId="43d0c6cec807c0f8" providerId="LiveId" clId="{D42136E3-7811-470E-84E4-EA9D9088EB2D}" dt="2021-12-22T05:18:53.568" v="2233" actId="1076"/>
          <ac:picMkLst>
            <pc:docMk/>
            <pc:sldMk cId="489955951" sldId="258"/>
            <ac:picMk id="146" creationId="{779D260D-BC07-4D04-9A6F-56D7F69446EF}"/>
          </ac:picMkLst>
        </pc:picChg>
        <pc:picChg chg="add del mod">
          <ac:chgData name="Funda Akkas" userId="43d0c6cec807c0f8" providerId="LiveId" clId="{D42136E3-7811-470E-84E4-EA9D9088EB2D}" dt="2021-12-22T05:08:56.661" v="1867" actId="478"/>
          <ac:picMkLst>
            <pc:docMk/>
            <pc:sldMk cId="489955951" sldId="258"/>
            <ac:picMk id="167" creationId="{B8A966A7-CF78-4236-AE2F-7C96311ED81A}"/>
          </ac:picMkLst>
        </pc:picChg>
        <pc:picChg chg="add del mod">
          <ac:chgData name="Funda Akkas" userId="43d0c6cec807c0f8" providerId="LiveId" clId="{D42136E3-7811-470E-84E4-EA9D9088EB2D}" dt="2021-12-22T05:08:52.687" v="1864" actId="478"/>
          <ac:picMkLst>
            <pc:docMk/>
            <pc:sldMk cId="489955951" sldId="258"/>
            <ac:picMk id="168" creationId="{9420FDEE-4E5A-449C-997D-6F64E9177190}"/>
          </ac:picMkLst>
        </pc:picChg>
        <pc:picChg chg="add mod">
          <ac:chgData name="Funda Akkas" userId="43d0c6cec807c0f8" providerId="LiveId" clId="{D42136E3-7811-470E-84E4-EA9D9088EB2D}" dt="2021-12-22T05:33:46.071" v="2243" actId="1076"/>
          <ac:picMkLst>
            <pc:docMk/>
            <pc:sldMk cId="489955951" sldId="258"/>
            <ac:picMk id="169" creationId="{F2FE3165-96DA-482B-8DAA-76DD2812F0F6}"/>
          </ac:picMkLst>
        </pc:picChg>
        <pc:picChg chg="add mod">
          <ac:chgData name="Funda Akkas" userId="43d0c6cec807c0f8" providerId="LiveId" clId="{D42136E3-7811-470E-84E4-EA9D9088EB2D}" dt="2021-12-22T05:20:35.133" v="2240" actId="1076"/>
          <ac:picMkLst>
            <pc:docMk/>
            <pc:sldMk cId="489955951" sldId="258"/>
            <ac:picMk id="174" creationId="{111B7E2C-2813-4A56-8193-6A919BD4653F}"/>
          </ac:picMkLst>
        </pc:picChg>
        <pc:picChg chg="add mod">
          <ac:chgData name="Funda Akkas" userId="43d0c6cec807c0f8" providerId="LiveId" clId="{D42136E3-7811-470E-84E4-EA9D9088EB2D}" dt="2021-12-22T05:33:41.946" v="2242" actId="1076"/>
          <ac:picMkLst>
            <pc:docMk/>
            <pc:sldMk cId="489955951" sldId="258"/>
            <ac:picMk id="178" creationId="{5ED4760B-95B6-4E63-889F-9D7D138D9FDB}"/>
          </ac:picMkLst>
        </pc:picChg>
        <pc:cxnChg chg="add del">
          <ac:chgData name="Funda Akkas" userId="43d0c6cec807c0f8" providerId="LiveId" clId="{D42136E3-7811-470E-84E4-EA9D9088EB2D}" dt="2021-12-22T05:05:16.791" v="1812" actId="26606"/>
          <ac:cxnSpMkLst>
            <pc:docMk/>
            <pc:sldMk cId="489955951" sldId="258"/>
            <ac:cxnSpMk id="66" creationId="{AD23B2CD-009B-425A-9616-1E1AD1D5AB46}"/>
          </ac:cxnSpMkLst>
        </pc:cxnChg>
      </pc:sldChg>
      <pc:sldChg chg="addSp delSp modSp new del mod setBg modClrScheme chgLayout">
        <pc:chgData name="Funda Akkas" userId="43d0c6cec807c0f8" providerId="LiveId" clId="{D42136E3-7811-470E-84E4-EA9D9088EB2D}" dt="2021-12-22T04:58:43.890" v="1243" actId="47"/>
        <pc:sldMkLst>
          <pc:docMk/>
          <pc:sldMk cId="3808750900" sldId="258"/>
        </pc:sldMkLst>
        <pc:spChg chg="mod ord">
          <ac:chgData name="Funda Akkas" userId="43d0c6cec807c0f8" providerId="LiveId" clId="{D42136E3-7811-470E-84E4-EA9D9088EB2D}" dt="2021-12-22T04:54:03.026" v="1119" actId="700"/>
          <ac:spMkLst>
            <pc:docMk/>
            <pc:sldMk cId="3808750900" sldId="258"/>
            <ac:spMk id="2" creationId="{A6169E76-A257-4A1A-BB62-176A7E71CAA6}"/>
          </ac:spMkLst>
        </pc:spChg>
        <pc:spChg chg="add mod ord">
          <ac:chgData name="Funda Akkas" userId="43d0c6cec807c0f8" providerId="LiveId" clId="{D42136E3-7811-470E-84E4-EA9D9088EB2D}" dt="2021-12-22T04:54:28.711" v="1137" actId="5793"/>
          <ac:spMkLst>
            <pc:docMk/>
            <pc:sldMk cId="3808750900" sldId="258"/>
            <ac:spMk id="4" creationId="{B9D3CB90-513A-4DD1-9CFB-3FDB34A7CBAF}"/>
          </ac:spMkLst>
        </pc:spChg>
        <pc:spChg chg="add mod ord">
          <ac:chgData name="Funda Akkas" userId="43d0c6cec807c0f8" providerId="LiveId" clId="{D42136E3-7811-470E-84E4-EA9D9088EB2D}" dt="2021-12-22T04:54:24.158" v="1135" actId="20577"/>
          <ac:spMkLst>
            <pc:docMk/>
            <pc:sldMk cId="3808750900" sldId="258"/>
            <ac:spMk id="5" creationId="{6369DAB9-0F26-483E-A726-92B078C37952}"/>
          </ac:spMkLst>
        </pc:spChg>
        <pc:spChg chg="add mod ord">
          <ac:chgData name="Funda Akkas" userId="43d0c6cec807c0f8" providerId="LiveId" clId="{D42136E3-7811-470E-84E4-EA9D9088EB2D}" dt="2021-12-22T04:55:31.666" v="1186" actId="20577"/>
          <ac:spMkLst>
            <pc:docMk/>
            <pc:sldMk cId="3808750900" sldId="258"/>
            <ac:spMk id="6" creationId="{39DD4735-FDFC-46AA-9049-D76CADBC5878}"/>
          </ac:spMkLst>
        </pc:spChg>
        <pc:spChg chg="add mod ord">
          <ac:chgData name="Funda Akkas" userId="43d0c6cec807c0f8" providerId="LiveId" clId="{D42136E3-7811-470E-84E4-EA9D9088EB2D}" dt="2021-12-22T04:56:36.879" v="1208" actId="20577"/>
          <ac:spMkLst>
            <pc:docMk/>
            <pc:sldMk cId="3808750900" sldId="258"/>
            <ac:spMk id="7" creationId="{1E3BD990-53D6-4309-A2FE-D9D85BD588AE}"/>
          </ac:spMkLst>
        </pc:spChg>
        <pc:picChg chg="add mod">
          <ac:chgData name="Funda Akkas" userId="43d0c6cec807c0f8" providerId="LiveId" clId="{D42136E3-7811-470E-84E4-EA9D9088EB2D}" dt="2021-12-22T04:54:41.276" v="1139" actId="1076"/>
          <ac:picMkLst>
            <pc:docMk/>
            <pc:sldMk cId="3808750900" sldId="258"/>
            <ac:picMk id="3" creationId="{DD40773C-4968-4B82-A398-47C89F04D8D8}"/>
          </ac:picMkLst>
        </pc:picChg>
        <pc:picChg chg="add mod">
          <ac:chgData name="Funda Akkas" userId="43d0c6cec807c0f8" providerId="LiveId" clId="{D42136E3-7811-470E-84E4-EA9D9088EB2D}" dt="2021-12-22T04:55:24.367" v="1160" actId="1076"/>
          <ac:picMkLst>
            <pc:docMk/>
            <pc:sldMk cId="3808750900" sldId="258"/>
            <ac:picMk id="9" creationId="{CBEEF27B-F984-43F9-872E-55C4F2290AC1}"/>
          </ac:picMkLst>
        </pc:picChg>
        <pc:picChg chg="add del mod">
          <ac:chgData name="Funda Akkas" userId="43d0c6cec807c0f8" providerId="LiveId" clId="{D42136E3-7811-470E-84E4-EA9D9088EB2D}" dt="2021-12-22T04:56:29.458" v="1203" actId="478"/>
          <ac:picMkLst>
            <pc:docMk/>
            <pc:sldMk cId="3808750900" sldId="258"/>
            <ac:picMk id="10" creationId="{0DD51361-C3AE-469D-88F9-7A355F1B4AB1}"/>
          </ac:picMkLst>
        </pc:picChg>
      </pc:sldChg>
      <pc:sldChg chg="addSp delSp modSp new del mod setBg modClrScheme chgLayout">
        <pc:chgData name="Funda Akkas" userId="43d0c6cec807c0f8" providerId="LiveId" clId="{D42136E3-7811-470E-84E4-EA9D9088EB2D}" dt="2021-12-22T04:51:20.533" v="1081" actId="47"/>
        <pc:sldMkLst>
          <pc:docMk/>
          <pc:sldMk cId="4050720171" sldId="258"/>
        </pc:sldMkLst>
        <pc:spChg chg="mod ord">
          <ac:chgData name="Funda Akkas" userId="43d0c6cec807c0f8" providerId="LiveId" clId="{D42136E3-7811-470E-84E4-EA9D9088EB2D}" dt="2021-12-22T04:50:47.742" v="1080"/>
          <ac:spMkLst>
            <pc:docMk/>
            <pc:sldMk cId="4050720171" sldId="258"/>
            <ac:spMk id="2" creationId="{B2557A2F-FC66-441C-9DE5-52D4A1DD9225}"/>
          </ac:spMkLst>
        </pc:spChg>
        <pc:spChg chg="del">
          <ac:chgData name="Funda Akkas" userId="43d0c6cec807c0f8" providerId="LiveId" clId="{D42136E3-7811-470E-84E4-EA9D9088EB2D}" dt="2021-12-22T04:28:10.084" v="745" actId="931"/>
          <ac:spMkLst>
            <pc:docMk/>
            <pc:sldMk cId="4050720171" sldId="258"/>
            <ac:spMk id="3" creationId="{AD673350-C124-46C8-9528-F7F4A23DF1FC}"/>
          </ac:spMkLst>
        </pc:spChg>
        <pc:spChg chg="add del mod ord">
          <ac:chgData name="Funda Akkas" userId="43d0c6cec807c0f8" providerId="LiveId" clId="{D42136E3-7811-470E-84E4-EA9D9088EB2D}" dt="2021-12-22T04:38:38.547" v="956" actId="478"/>
          <ac:spMkLst>
            <pc:docMk/>
            <pc:sldMk cId="4050720171" sldId="258"/>
            <ac:spMk id="6" creationId="{8ECCE787-F3A8-4AB1-B12A-F7A101A1E36E}"/>
          </ac:spMkLst>
        </pc:spChg>
        <pc:spChg chg="add del mod ord">
          <ac:chgData name="Funda Akkas" userId="43d0c6cec807c0f8" providerId="LiveId" clId="{D42136E3-7811-470E-84E4-EA9D9088EB2D}" dt="2021-12-22T04:38:35.006" v="954" actId="478"/>
          <ac:spMkLst>
            <pc:docMk/>
            <pc:sldMk cId="4050720171" sldId="258"/>
            <ac:spMk id="7" creationId="{E9B03CFD-4600-4FC4-B988-51CED68D6E42}"/>
          </ac:spMkLst>
        </pc:spChg>
        <pc:spChg chg="add del mod ord">
          <ac:chgData name="Funda Akkas" userId="43d0c6cec807c0f8" providerId="LiveId" clId="{D42136E3-7811-470E-84E4-EA9D9088EB2D}" dt="2021-12-22T04:45:23.875" v="1032" actId="21"/>
          <ac:spMkLst>
            <pc:docMk/>
            <pc:sldMk cId="4050720171" sldId="258"/>
            <ac:spMk id="8" creationId="{593C11EF-5F8C-404E-9CE8-C2B24A97F6E9}"/>
          </ac:spMkLst>
        </pc:spChg>
        <pc:spChg chg="add del mod ord">
          <ac:chgData name="Funda Akkas" userId="43d0c6cec807c0f8" providerId="LiveId" clId="{D42136E3-7811-470E-84E4-EA9D9088EB2D}" dt="2021-12-22T04:47:58.278" v="1060" actId="478"/>
          <ac:spMkLst>
            <pc:docMk/>
            <pc:sldMk cId="4050720171" sldId="258"/>
            <ac:spMk id="9" creationId="{DE239AB7-C0F5-432E-A71C-2886E8068526}"/>
          </ac:spMkLst>
        </pc:spChg>
        <pc:spChg chg="add del mod ord">
          <ac:chgData name="Funda Akkas" userId="43d0c6cec807c0f8" providerId="LiveId" clId="{D42136E3-7811-470E-84E4-EA9D9088EB2D}" dt="2021-12-22T04:38:43.526" v="957" actId="478"/>
          <ac:spMkLst>
            <pc:docMk/>
            <pc:sldMk cId="4050720171" sldId="258"/>
            <ac:spMk id="10" creationId="{46E5784C-2B04-4E78-ADFA-A426E7E3F058}"/>
          </ac:spMkLst>
        </pc:spChg>
        <pc:spChg chg="add del mod ord">
          <ac:chgData name="Funda Akkas" userId="43d0c6cec807c0f8" providerId="LiveId" clId="{D42136E3-7811-470E-84E4-EA9D9088EB2D}" dt="2021-12-22T04:44:37.955" v="1020" actId="21"/>
          <ac:spMkLst>
            <pc:docMk/>
            <pc:sldMk cId="4050720171" sldId="258"/>
            <ac:spMk id="11" creationId="{B40FF46E-77FA-472D-B4D1-FD929EB8906C}"/>
          </ac:spMkLst>
        </pc:spChg>
        <pc:spChg chg="add del mod">
          <ac:chgData name="Funda Akkas" userId="43d0c6cec807c0f8" providerId="LiveId" clId="{D42136E3-7811-470E-84E4-EA9D9088EB2D}" dt="2021-12-22T04:44:45.515" v="1024" actId="21"/>
          <ac:spMkLst>
            <pc:docMk/>
            <pc:sldMk cId="4050720171" sldId="258"/>
            <ac:spMk id="24" creationId="{63AD8259-6235-4912-BC14-6D325F9253C1}"/>
          </ac:spMkLst>
        </pc:spChg>
        <pc:spChg chg="add del mod">
          <ac:chgData name="Funda Akkas" userId="43d0c6cec807c0f8" providerId="LiveId" clId="{D42136E3-7811-470E-84E4-EA9D9088EB2D}" dt="2021-12-22T04:44:52.130" v="1026" actId="21"/>
          <ac:spMkLst>
            <pc:docMk/>
            <pc:sldMk cId="4050720171" sldId="258"/>
            <ac:spMk id="25" creationId="{DAD4F436-AAE1-4978-A95B-E2ECA6AE544D}"/>
          </ac:spMkLst>
        </pc:spChg>
        <pc:spChg chg="add mod ord">
          <ac:chgData name="Funda Akkas" userId="43d0c6cec807c0f8" providerId="LiveId" clId="{D42136E3-7811-470E-84E4-EA9D9088EB2D}" dt="2021-12-22T04:50:47.742" v="1080"/>
          <ac:spMkLst>
            <pc:docMk/>
            <pc:sldMk cId="4050720171" sldId="258"/>
            <ac:spMk id="30" creationId="{2F2BA6F8-BB94-425F-97CA-3C38D69C958F}"/>
          </ac:spMkLst>
        </pc:spChg>
        <pc:spChg chg="add mod ord">
          <ac:chgData name="Funda Akkas" userId="43d0c6cec807c0f8" providerId="LiveId" clId="{D42136E3-7811-470E-84E4-EA9D9088EB2D}" dt="2021-12-22T04:50:47.742" v="1080"/>
          <ac:spMkLst>
            <pc:docMk/>
            <pc:sldMk cId="4050720171" sldId="258"/>
            <ac:spMk id="31" creationId="{EA5FD80F-D674-416B-A1E6-599A16D323EA}"/>
          </ac:spMkLst>
        </pc:spChg>
        <pc:spChg chg="add mod ord">
          <ac:chgData name="Funda Akkas" userId="43d0c6cec807c0f8" providerId="LiveId" clId="{D42136E3-7811-470E-84E4-EA9D9088EB2D}" dt="2021-12-22T04:47:38.839" v="1054" actId="14100"/>
          <ac:spMkLst>
            <pc:docMk/>
            <pc:sldMk cId="4050720171" sldId="258"/>
            <ac:spMk id="32" creationId="{038E48F3-5F6B-4BF6-B934-8E8D48073CC9}"/>
          </ac:spMkLst>
        </pc:spChg>
        <pc:spChg chg="add del mod ord">
          <ac:chgData name="Funda Akkas" userId="43d0c6cec807c0f8" providerId="LiveId" clId="{D42136E3-7811-470E-84E4-EA9D9088EB2D}" dt="2021-12-22T04:50:35.842" v="1077" actId="478"/>
          <ac:spMkLst>
            <pc:docMk/>
            <pc:sldMk cId="4050720171" sldId="258"/>
            <ac:spMk id="33" creationId="{EF0EC838-E162-4D45-9821-42B71F996AB3}"/>
          </ac:spMkLst>
        </pc:spChg>
        <pc:spChg chg="add mod ord">
          <ac:chgData name="Funda Akkas" userId="43d0c6cec807c0f8" providerId="LiveId" clId="{D42136E3-7811-470E-84E4-EA9D9088EB2D}" dt="2021-12-22T04:50:47.742" v="1080"/>
          <ac:spMkLst>
            <pc:docMk/>
            <pc:sldMk cId="4050720171" sldId="258"/>
            <ac:spMk id="34" creationId="{CF811131-A1D2-41DD-92D9-CFF8A840489D}"/>
          </ac:spMkLst>
        </pc:spChg>
        <pc:spChg chg="add mod">
          <ac:chgData name="Funda Akkas" userId="43d0c6cec807c0f8" providerId="LiveId" clId="{D42136E3-7811-470E-84E4-EA9D9088EB2D}" dt="2021-12-22T04:50:47.742" v="1080"/>
          <ac:spMkLst>
            <pc:docMk/>
            <pc:sldMk cId="4050720171" sldId="258"/>
            <ac:spMk id="37" creationId="{27622618-4B00-4778-89CA-109830CDA6BD}"/>
          </ac:spMkLst>
        </pc:spChg>
        <pc:picChg chg="add del mod ord">
          <ac:chgData name="Funda Akkas" userId="43d0c6cec807c0f8" providerId="LiveId" clId="{D42136E3-7811-470E-84E4-EA9D9088EB2D}" dt="2021-12-22T04:50:33.669" v="1076" actId="478"/>
          <ac:picMkLst>
            <pc:docMk/>
            <pc:sldMk cId="4050720171" sldId="258"/>
            <ac:picMk id="5" creationId="{DBF8D6B0-1C9F-4FC0-A6C8-7AF427E2F4E9}"/>
          </ac:picMkLst>
        </pc:picChg>
        <pc:picChg chg="add del mod">
          <ac:chgData name="Funda Akkas" userId="43d0c6cec807c0f8" providerId="LiveId" clId="{D42136E3-7811-470E-84E4-EA9D9088EB2D}" dt="2021-12-22T04:50:29.243" v="1073" actId="478"/>
          <ac:picMkLst>
            <pc:docMk/>
            <pc:sldMk cId="4050720171" sldId="258"/>
            <ac:picMk id="13" creationId="{E952A5B3-EC9C-48BE-AFB2-5EF34D1D1066}"/>
          </ac:picMkLst>
        </pc:picChg>
        <pc:picChg chg="add del mod">
          <ac:chgData name="Funda Akkas" userId="43d0c6cec807c0f8" providerId="LiveId" clId="{D42136E3-7811-470E-84E4-EA9D9088EB2D}" dt="2021-12-22T04:50:30.743" v="1074" actId="478"/>
          <ac:picMkLst>
            <pc:docMk/>
            <pc:sldMk cId="4050720171" sldId="258"/>
            <ac:picMk id="15" creationId="{D42A6D89-C186-4F8A-8FBE-12065F5BE0AE}"/>
          </ac:picMkLst>
        </pc:picChg>
        <pc:picChg chg="add del mod">
          <ac:chgData name="Funda Akkas" userId="43d0c6cec807c0f8" providerId="LiveId" clId="{D42136E3-7811-470E-84E4-EA9D9088EB2D}" dt="2021-12-22T04:38:31.950" v="952" actId="478"/>
          <ac:picMkLst>
            <pc:docMk/>
            <pc:sldMk cId="4050720171" sldId="258"/>
            <ac:picMk id="16" creationId="{6917AFB8-D8D7-4C64-9758-FFD18D0DCCB6}"/>
          </ac:picMkLst>
        </pc:picChg>
        <pc:picChg chg="add del mod">
          <ac:chgData name="Funda Akkas" userId="43d0c6cec807c0f8" providerId="LiveId" clId="{D42136E3-7811-470E-84E4-EA9D9088EB2D}" dt="2021-12-22T04:40:47.181" v="989" actId="478"/>
          <ac:picMkLst>
            <pc:docMk/>
            <pc:sldMk cId="4050720171" sldId="258"/>
            <ac:picMk id="17" creationId="{2311D447-575C-48DF-A80E-C1BBA4A93903}"/>
          </ac:picMkLst>
        </pc:picChg>
        <pc:picChg chg="add del mod">
          <ac:chgData name="Funda Akkas" userId="43d0c6cec807c0f8" providerId="LiveId" clId="{D42136E3-7811-470E-84E4-EA9D9088EB2D}" dt="2021-12-22T04:41:13.528" v="993" actId="478"/>
          <ac:picMkLst>
            <pc:docMk/>
            <pc:sldMk cId="4050720171" sldId="258"/>
            <ac:picMk id="18" creationId="{02D8F7C4-8CF1-4E95-9BBA-25889646F7E1}"/>
          </ac:picMkLst>
        </pc:picChg>
        <pc:picChg chg="add del mod">
          <ac:chgData name="Funda Akkas" userId="43d0c6cec807c0f8" providerId="LiveId" clId="{D42136E3-7811-470E-84E4-EA9D9088EB2D}" dt="2021-12-22T04:41:54.277" v="1002" actId="478"/>
          <ac:picMkLst>
            <pc:docMk/>
            <pc:sldMk cId="4050720171" sldId="258"/>
            <ac:picMk id="19" creationId="{2E789941-FFF4-46A1-9A71-23DCF19A5EB0}"/>
          </ac:picMkLst>
        </pc:picChg>
        <pc:picChg chg="add del mod">
          <ac:chgData name="Funda Akkas" userId="43d0c6cec807c0f8" providerId="LiveId" clId="{D42136E3-7811-470E-84E4-EA9D9088EB2D}" dt="2021-12-22T04:41:51.838" v="1001" actId="478"/>
          <ac:picMkLst>
            <pc:docMk/>
            <pc:sldMk cId="4050720171" sldId="258"/>
            <ac:picMk id="20" creationId="{BF4F60C9-7E75-4948-95E2-2A0E1706CD5F}"/>
          </ac:picMkLst>
        </pc:picChg>
        <pc:picChg chg="add del mod">
          <ac:chgData name="Funda Akkas" userId="43d0c6cec807c0f8" providerId="LiveId" clId="{D42136E3-7811-470E-84E4-EA9D9088EB2D}" dt="2021-12-22T04:42:45.508" v="1009" actId="478"/>
          <ac:picMkLst>
            <pc:docMk/>
            <pc:sldMk cId="4050720171" sldId="258"/>
            <ac:picMk id="21" creationId="{0E0DE619-1AC7-47BD-A371-3C0D4429B9AD}"/>
          </ac:picMkLst>
        </pc:picChg>
        <pc:picChg chg="add del mod">
          <ac:chgData name="Funda Akkas" userId="43d0c6cec807c0f8" providerId="LiveId" clId="{D42136E3-7811-470E-84E4-EA9D9088EB2D}" dt="2021-12-22T04:50:31.852" v="1075" actId="478"/>
          <ac:picMkLst>
            <pc:docMk/>
            <pc:sldMk cId="4050720171" sldId="258"/>
            <ac:picMk id="23" creationId="{25BDA0A5-2B0F-4B26-8EB3-52379FA8D619}"/>
          </ac:picMkLst>
        </pc:picChg>
        <pc:picChg chg="add del mod">
          <ac:chgData name="Funda Akkas" userId="43d0c6cec807c0f8" providerId="LiveId" clId="{D42136E3-7811-470E-84E4-EA9D9088EB2D}" dt="2021-12-22T04:46:29.682" v="1043" actId="21"/>
          <ac:picMkLst>
            <pc:docMk/>
            <pc:sldMk cId="4050720171" sldId="258"/>
            <ac:picMk id="26" creationId="{87D3896A-E0ED-47C2-80E8-344B29103C4B}"/>
          </ac:picMkLst>
        </pc:picChg>
        <pc:picChg chg="add del mod">
          <ac:chgData name="Funda Akkas" userId="43d0c6cec807c0f8" providerId="LiveId" clId="{D42136E3-7811-470E-84E4-EA9D9088EB2D}" dt="2021-12-22T04:46:20.048" v="1040" actId="21"/>
          <ac:picMkLst>
            <pc:docMk/>
            <pc:sldMk cId="4050720171" sldId="258"/>
            <ac:picMk id="27" creationId="{55140CCD-7C05-4AA1-858F-DC81A068BD14}"/>
          </ac:picMkLst>
        </pc:picChg>
        <pc:picChg chg="add del mod">
          <ac:chgData name="Funda Akkas" userId="43d0c6cec807c0f8" providerId="LiveId" clId="{D42136E3-7811-470E-84E4-EA9D9088EB2D}" dt="2021-12-22T04:47:51.059" v="1058" actId="478"/>
          <ac:picMkLst>
            <pc:docMk/>
            <pc:sldMk cId="4050720171" sldId="258"/>
            <ac:picMk id="28" creationId="{1EE3EFAA-888E-42C5-B53F-64711D0F528B}"/>
          </ac:picMkLst>
        </pc:picChg>
        <pc:picChg chg="add del mod">
          <ac:chgData name="Funda Akkas" userId="43d0c6cec807c0f8" providerId="LiveId" clId="{D42136E3-7811-470E-84E4-EA9D9088EB2D}" dt="2021-12-22T04:47:48.704" v="1056" actId="478"/>
          <ac:picMkLst>
            <pc:docMk/>
            <pc:sldMk cId="4050720171" sldId="258"/>
            <ac:picMk id="29" creationId="{702F241E-4AF9-40D0-AA70-591731FCBB03}"/>
          </ac:picMkLst>
        </pc:picChg>
        <pc:picChg chg="add del">
          <ac:chgData name="Funda Akkas" userId="43d0c6cec807c0f8" providerId="LiveId" clId="{D42136E3-7811-470E-84E4-EA9D9088EB2D}" dt="2021-12-22T04:47:49.784" v="1057" actId="478"/>
          <ac:picMkLst>
            <pc:docMk/>
            <pc:sldMk cId="4050720171" sldId="258"/>
            <ac:picMk id="35" creationId="{624E5B80-34CF-4124-A697-4CAAE1369E17}"/>
          </ac:picMkLst>
        </pc:picChg>
      </pc:sldChg>
      <pc:sldChg chg="modSp new del">
        <pc:chgData name="Funda Akkas" userId="43d0c6cec807c0f8" providerId="LiveId" clId="{D42136E3-7811-470E-84E4-EA9D9088EB2D}" dt="2021-12-22T05:39:31.190" v="2261" actId="47"/>
        <pc:sldMkLst>
          <pc:docMk/>
          <pc:sldMk cId="445212294" sldId="259"/>
        </pc:sldMkLst>
        <pc:spChg chg="mod">
          <ac:chgData name="Funda Akkas" userId="43d0c6cec807c0f8" providerId="LiveId" clId="{D42136E3-7811-470E-84E4-EA9D9088EB2D}" dt="2021-12-22T05:39:15.035" v="2258"/>
          <ac:spMkLst>
            <pc:docMk/>
            <pc:sldMk cId="445212294" sldId="259"/>
            <ac:spMk id="2" creationId="{55DE077F-462C-4315-BEFC-008D41B3E197}"/>
          </ac:spMkLst>
        </pc:spChg>
        <pc:spChg chg="mod">
          <ac:chgData name="Funda Akkas" userId="43d0c6cec807c0f8" providerId="LiveId" clId="{D42136E3-7811-470E-84E4-EA9D9088EB2D}" dt="2021-12-22T05:39:02.224" v="2255"/>
          <ac:spMkLst>
            <pc:docMk/>
            <pc:sldMk cId="445212294" sldId="259"/>
            <ac:spMk id="3" creationId="{5EC28520-7A15-4234-8BD4-4F4A051BA565}"/>
          </ac:spMkLst>
        </pc:spChg>
        <pc:spChg chg="mod">
          <ac:chgData name="Funda Akkas" userId="43d0c6cec807c0f8" providerId="LiveId" clId="{D42136E3-7811-470E-84E4-EA9D9088EB2D}" dt="2021-12-22T05:39:02.224" v="2255"/>
          <ac:spMkLst>
            <pc:docMk/>
            <pc:sldMk cId="445212294" sldId="259"/>
            <ac:spMk id="4" creationId="{16C0522D-2CA1-44A0-A319-00A59ABF43BA}"/>
          </ac:spMkLst>
        </pc:spChg>
        <pc:spChg chg="mod">
          <ac:chgData name="Funda Akkas" userId="43d0c6cec807c0f8" providerId="LiveId" clId="{D42136E3-7811-470E-84E4-EA9D9088EB2D}" dt="2021-12-22T05:39:02.224" v="2255"/>
          <ac:spMkLst>
            <pc:docMk/>
            <pc:sldMk cId="445212294" sldId="259"/>
            <ac:spMk id="5" creationId="{F81F0349-6411-4DAC-96B4-4AA7D288D3A6}"/>
          </ac:spMkLst>
        </pc:spChg>
        <pc:spChg chg="mod">
          <ac:chgData name="Funda Akkas" userId="43d0c6cec807c0f8" providerId="LiveId" clId="{D42136E3-7811-470E-84E4-EA9D9088EB2D}" dt="2021-12-22T05:39:02.224" v="2255"/>
          <ac:spMkLst>
            <pc:docMk/>
            <pc:sldMk cId="445212294" sldId="259"/>
            <ac:spMk id="6" creationId="{7ED5C7B7-18AB-4C02-95FA-E3766A978F6C}"/>
          </ac:spMkLst>
        </pc:spChg>
      </pc:sldChg>
      <pc:sldChg chg="addSp delSp modSp new del mod setBg modClrScheme chgLayout">
        <pc:chgData name="Funda Akkas" userId="43d0c6cec807c0f8" providerId="LiveId" clId="{D42136E3-7811-470E-84E4-EA9D9088EB2D}" dt="2021-12-22T04:58:38.854" v="1242" actId="47"/>
        <pc:sldMkLst>
          <pc:docMk/>
          <pc:sldMk cId="2279380196" sldId="259"/>
        </pc:sldMkLst>
        <pc:spChg chg="del mod ord">
          <ac:chgData name="Funda Akkas" userId="43d0c6cec807c0f8" providerId="LiveId" clId="{D42136E3-7811-470E-84E4-EA9D9088EB2D}" dt="2021-12-22T04:57:46.106" v="1210" actId="700"/>
          <ac:spMkLst>
            <pc:docMk/>
            <pc:sldMk cId="2279380196" sldId="259"/>
            <ac:spMk id="2" creationId="{4609F55E-90F4-44BF-B096-0BCA46FBF328}"/>
          </ac:spMkLst>
        </pc:spChg>
        <pc:spChg chg="add del mod ord">
          <ac:chgData name="Funda Akkas" userId="43d0c6cec807c0f8" providerId="LiveId" clId="{D42136E3-7811-470E-84E4-EA9D9088EB2D}" dt="2021-12-22T04:58:30.032" v="1240" actId="478"/>
          <ac:spMkLst>
            <pc:docMk/>
            <pc:sldMk cId="2279380196" sldId="259"/>
            <ac:spMk id="3" creationId="{7F831411-E42E-491D-8D81-0D5ED2708E8F}"/>
          </ac:spMkLst>
        </pc:spChg>
        <pc:spChg chg="add del mod ord">
          <ac:chgData name="Funda Akkas" userId="43d0c6cec807c0f8" providerId="LiveId" clId="{D42136E3-7811-470E-84E4-EA9D9088EB2D}" dt="2021-12-22T04:57:53.882" v="1211" actId="26606"/>
          <ac:spMkLst>
            <pc:docMk/>
            <pc:sldMk cId="2279380196" sldId="259"/>
            <ac:spMk id="4" creationId="{AA282A42-EBB4-49FE-9949-DB1335CF037F}"/>
          </ac:spMkLst>
        </pc:spChg>
        <pc:spChg chg="add del mod ord">
          <ac:chgData name="Funda Akkas" userId="43d0c6cec807c0f8" providerId="LiveId" clId="{D42136E3-7811-470E-84E4-EA9D9088EB2D}" dt="2021-12-22T04:58:27.547" v="1239" actId="478"/>
          <ac:spMkLst>
            <pc:docMk/>
            <pc:sldMk cId="2279380196" sldId="259"/>
            <ac:spMk id="5" creationId="{A856DF5A-5B6D-4C2C-8B8E-7D0DE2FF22A1}"/>
          </ac:spMkLst>
        </pc:spChg>
        <pc:spChg chg="add del mod">
          <ac:chgData name="Funda Akkas" userId="43d0c6cec807c0f8" providerId="LiveId" clId="{D42136E3-7811-470E-84E4-EA9D9088EB2D}" dt="2021-12-22T04:58:33.032" v="1241" actId="478"/>
          <ac:spMkLst>
            <pc:docMk/>
            <pc:sldMk cId="2279380196" sldId="259"/>
            <ac:spMk id="7" creationId="{43B43B08-A1F5-42E6-A347-BE6032D93855}"/>
          </ac:spMkLst>
        </pc:spChg>
        <pc:spChg chg="add">
          <ac:chgData name="Funda Akkas" userId="43d0c6cec807c0f8" providerId="LiveId" clId="{D42136E3-7811-470E-84E4-EA9D9088EB2D}" dt="2021-12-22T04:57:53.882" v="1211" actId="26606"/>
          <ac:spMkLst>
            <pc:docMk/>
            <pc:sldMk cId="2279380196" sldId="259"/>
            <ac:spMk id="21" creationId="{20E145FF-1D18-4246-A2BA-9F6B4D53364C}"/>
          </ac:spMkLst>
        </pc:spChg>
        <pc:spChg chg="add">
          <ac:chgData name="Funda Akkas" userId="43d0c6cec807c0f8" providerId="LiveId" clId="{D42136E3-7811-470E-84E4-EA9D9088EB2D}" dt="2021-12-22T04:57:53.882" v="1211" actId="26606"/>
          <ac:spMkLst>
            <pc:docMk/>
            <pc:sldMk cId="2279380196" sldId="259"/>
            <ac:spMk id="23" creationId="{B219AE65-9B94-44EA-BEF3-EF4BFA169C81}"/>
          </ac:spMkLst>
        </pc:spChg>
        <pc:spChg chg="add">
          <ac:chgData name="Funda Akkas" userId="43d0c6cec807c0f8" providerId="LiveId" clId="{D42136E3-7811-470E-84E4-EA9D9088EB2D}" dt="2021-12-22T04:57:53.882" v="1211" actId="26606"/>
          <ac:spMkLst>
            <pc:docMk/>
            <pc:sldMk cId="2279380196" sldId="259"/>
            <ac:spMk id="25" creationId="{F0C81A57-9CD5-461B-8FFE-4A8CB6CFBE01}"/>
          </ac:spMkLst>
        </pc:spChg>
        <pc:grpChg chg="add">
          <ac:chgData name="Funda Akkas" userId="43d0c6cec807c0f8" providerId="LiveId" clId="{D42136E3-7811-470E-84E4-EA9D9088EB2D}" dt="2021-12-22T04:57:53.882" v="1211" actId="26606"/>
          <ac:grpSpMkLst>
            <pc:docMk/>
            <pc:sldMk cId="2279380196" sldId="259"/>
            <ac:grpSpMk id="10" creationId="{7084313B-C03D-4981-9786-879159A60395}"/>
          </ac:grpSpMkLst>
        </pc:grpChg>
        <pc:grpChg chg="add">
          <ac:chgData name="Funda Akkas" userId="43d0c6cec807c0f8" providerId="LiveId" clId="{D42136E3-7811-470E-84E4-EA9D9088EB2D}" dt="2021-12-22T04:57:53.882" v="1211" actId="26606"/>
          <ac:grpSpMkLst>
            <pc:docMk/>
            <pc:sldMk cId="2279380196" sldId="259"/>
            <ac:grpSpMk id="27" creationId="{3086C462-37F4-494D-8292-CCB95221CC1A}"/>
          </ac:grpSpMkLst>
        </pc:grpChg>
        <pc:cxnChg chg="add">
          <ac:chgData name="Funda Akkas" userId="43d0c6cec807c0f8" providerId="LiveId" clId="{D42136E3-7811-470E-84E4-EA9D9088EB2D}" dt="2021-12-22T04:57:53.882" v="1211" actId="26606"/>
          <ac:cxnSpMkLst>
            <pc:docMk/>
            <pc:sldMk cId="2279380196" sldId="259"/>
            <ac:cxnSpMk id="31" creationId="{AD23B2CD-009B-425A-9616-1E1AD1D5AB46}"/>
          </ac:cxnSpMkLst>
        </pc:cxnChg>
      </pc:sldChg>
      <pc:sldChg chg="addSp delSp modSp new mod setBg modClrScheme delDesignElem chgLayout">
        <pc:chgData name="Funda Akkas" userId="43d0c6cec807c0f8" providerId="LiveId" clId="{D42136E3-7811-470E-84E4-EA9D9088EB2D}" dt="2021-12-22T05:46:31.488" v="2408" actId="26606"/>
        <pc:sldMkLst>
          <pc:docMk/>
          <pc:sldMk cId="3141801967" sldId="259"/>
        </pc:sldMkLst>
        <pc:spChg chg="add mod">
          <ac:chgData name="Funda Akkas" userId="43d0c6cec807c0f8" providerId="LiveId" clId="{D42136E3-7811-470E-84E4-EA9D9088EB2D}" dt="2021-12-22T05:46:31.488" v="2408" actId="26606"/>
          <ac:spMkLst>
            <pc:docMk/>
            <pc:sldMk cId="3141801967" sldId="259"/>
            <ac:spMk id="2" creationId="{859E0A85-3FD5-40D9-A331-1A2013008E86}"/>
          </ac:spMkLst>
        </pc:spChg>
        <pc:spChg chg="add del mod">
          <ac:chgData name="Funda Akkas" userId="43d0c6cec807c0f8" providerId="LiveId" clId="{D42136E3-7811-470E-84E4-EA9D9088EB2D}" dt="2021-12-22T05:46:31.488" v="2408" actId="26606"/>
          <ac:spMkLst>
            <pc:docMk/>
            <pc:sldMk cId="3141801967" sldId="259"/>
            <ac:spMk id="3" creationId="{48FDC3DD-51E3-4860-847B-993566E379A7}"/>
          </ac:spMkLst>
        </pc:spChg>
        <pc:spChg chg="add del">
          <ac:chgData name="Funda Akkas" userId="43d0c6cec807c0f8" providerId="LiveId" clId="{D42136E3-7811-470E-84E4-EA9D9088EB2D}" dt="2021-12-22T05:46:23.249" v="2407"/>
          <ac:spMkLst>
            <pc:docMk/>
            <pc:sldMk cId="3141801967" sldId="259"/>
            <ac:spMk id="8" creationId="{B219AE65-9B94-44EA-BEF3-EF4BFA169C81}"/>
          </ac:spMkLst>
        </pc:spChg>
        <pc:spChg chg="add del">
          <ac:chgData name="Funda Akkas" userId="43d0c6cec807c0f8" providerId="LiveId" clId="{D42136E3-7811-470E-84E4-EA9D9088EB2D}" dt="2021-12-22T05:46:23.249" v="2407"/>
          <ac:spMkLst>
            <pc:docMk/>
            <pc:sldMk cId="3141801967" sldId="259"/>
            <ac:spMk id="10" creationId="{F0C81A57-9CD5-461B-8FFE-4A8CB6CFBE01}"/>
          </ac:spMkLst>
        </pc:spChg>
        <pc:spChg chg="add">
          <ac:chgData name="Funda Akkas" userId="43d0c6cec807c0f8" providerId="LiveId" clId="{D42136E3-7811-470E-84E4-EA9D9088EB2D}" dt="2021-12-22T05:46:31.488" v="2408" actId="26606"/>
          <ac:spMkLst>
            <pc:docMk/>
            <pc:sldMk cId="3141801967" sldId="259"/>
            <ac:spMk id="17" creationId="{B8144315-1C5A-4185-A952-25D98D303D46}"/>
          </ac:spMkLst>
        </pc:spChg>
        <pc:grpChg chg="add">
          <ac:chgData name="Funda Akkas" userId="43d0c6cec807c0f8" providerId="LiveId" clId="{D42136E3-7811-470E-84E4-EA9D9088EB2D}" dt="2021-12-22T05:46:31.488" v="2408" actId="26606"/>
          <ac:grpSpMkLst>
            <pc:docMk/>
            <pc:sldMk cId="3141801967" sldId="259"/>
            <ac:grpSpMk id="9" creationId="{4091D54B-59AB-4A5E-8E9E-0421BD66D4FB}"/>
          </ac:grpSpMkLst>
        </pc:grpChg>
        <pc:grpChg chg="add del">
          <ac:chgData name="Funda Akkas" userId="43d0c6cec807c0f8" providerId="LiveId" clId="{D42136E3-7811-470E-84E4-EA9D9088EB2D}" dt="2021-12-22T05:46:23.249" v="2407"/>
          <ac:grpSpMkLst>
            <pc:docMk/>
            <pc:sldMk cId="3141801967" sldId="259"/>
            <ac:grpSpMk id="12" creationId="{3086C462-37F4-494D-8292-CCB95221CC1A}"/>
          </ac:grpSpMkLst>
        </pc:grpChg>
        <pc:grpChg chg="add">
          <ac:chgData name="Funda Akkas" userId="43d0c6cec807c0f8" providerId="LiveId" clId="{D42136E3-7811-470E-84E4-EA9D9088EB2D}" dt="2021-12-22T05:46:31.488" v="2408" actId="26606"/>
          <ac:grpSpMkLst>
            <pc:docMk/>
            <pc:sldMk cId="3141801967" sldId="259"/>
            <ac:grpSpMk id="18" creationId="{7E2D86BB-893F-471B-AD66-50E01777C082}"/>
          </ac:grpSpMkLst>
        </pc:grpChg>
        <pc:picChg chg="add del mod">
          <ac:chgData name="Funda Akkas" userId="43d0c6cec807c0f8" providerId="LiveId" clId="{D42136E3-7811-470E-84E4-EA9D9088EB2D}" dt="2021-12-22T05:44:27.605" v="2391" actId="21"/>
          <ac:picMkLst>
            <pc:docMk/>
            <pc:sldMk cId="3141801967" sldId="259"/>
            <ac:picMk id="5" creationId="{24324C7A-1CC2-460A-AA2D-396058782F49}"/>
          </ac:picMkLst>
        </pc:picChg>
        <pc:picChg chg="add mod">
          <ac:chgData name="Funda Akkas" userId="43d0c6cec807c0f8" providerId="LiveId" clId="{D42136E3-7811-470E-84E4-EA9D9088EB2D}" dt="2021-12-22T05:46:31.488" v="2408" actId="26606"/>
          <ac:picMkLst>
            <pc:docMk/>
            <pc:sldMk cId="3141801967" sldId="259"/>
            <ac:picMk id="7" creationId="{8093F13B-A60F-48A2-9D7D-40D116427864}"/>
          </ac:picMkLst>
        </pc:picChg>
        <pc:cxnChg chg="add del">
          <ac:chgData name="Funda Akkas" userId="43d0c6cec807c0f8" providerId="LiveId" clId="{D42136E3-7811-470E-84E4-EA9D9088EB2D}" dt="2021-12-22T05:46:23.249" v="2407"/>
          <ac:cxnSpMkLst>
            <pc:docMk/>
            <pc:sldMk cId="3141801967" sldId="259"/>
            <ac:cxnSpMk id="16" creationId="{AD23B2CD-009B-425A-9616-1E1AD1D5AB46}"/>
          </ac:cxnSpMkLst>
        </pc:cxnChg>
      </pc:sldChg>
      <pc:sldChg chg="new del">
        <pc:chgData name="Funda Akkas" userId="43d0c6cec807c0f8" providerId="LiveId" clId="{D42136E3-7811-470E-84E4-EA9D9088EB2D}" dt="2021-12-22T05:47:32.475" v="2410" actId="47"/>
        <pc:sldMkLst>
          <pc:docMk/>
          <pc:sldMk cId="297847787" sldId="260"/>
        </pc:sldMkLst>
      </pc:sldChg>
      <pc:sldChg chg="new del">
        <pc:chgData name="Funda Akkas" userId="43d0c6cec807c0f8" providerId="LiveId" clId="{D42136E3-7811-470E-84E4-EA9D9088EB2D}" dt="2021-12-22T05:39:29.543" v="2260" actId="47"/>
        <pc:sldMkLst>
          <pc:docMk/>
          <pc:sldMk cId="3171410061" sldId="260"/>
        </pc:sldMkLst>
      </pc:sldChg>
      <pc:sldChg chg="addSp delSp modSp new mod setBg">
        <pc:chgData name="Funda Akkas" userId="43d0c6cec807c0f8" providerId="LiveId" clId="{D42136E3-7811-470E-84E4-EA9D9088EB2D}" dt="2021-12-22T06:10:43.772" v="2653" actId="1076"/>
        <pc:sldMkLst>
          <pc:docMk/>
          <pc:sldMk cId="3213155182" sldId="260"/>
        </pc:sldMkLst>
        <pc:spChg chg="mod">
          <ac:chgData name="Funda Akkas" userId="43d0c6cec807c0f8" providerId="LiveId" clId="{D42136E3-7811-470E-84E4-EA9D9088EB2D}" dt="2021-12-22T06:02:05.669" v="2431" actId="26606"/>
          <ac:spMkLst>
            <pc:docMk/>
            <pc:sldMk cId="3213155182" sldId="260"/>
            <ac:spMk id="2" creationId="{E0E39978-F2D7-4B49-B555-AF39C775252A}"/>
          </ac:spMkLst>
        </pc:spChg>
        <pc:spChg chg="del mod">
          <ac:chgData name="Funda Akkas" userId="43d0c6cec807c0f8" providerId="LiveId" clId="{D42136E3-7811-470E-84E4-EA9D9088EB2D}" dt="2021-12-22T06:00:24.907" v="2413" actId="22"/>
          <ac:spMkLst>
            <pc:docMk/>
            <pc:sldMk cId="3213155182" sldId="260"/>
            <ac:spMk id="3" creationId="{371FC9BC-6823-4925-A824-347C6A1AC84B}"/>
          </ac:spMkLst>
        </pc:spChg>
        <pc:spChg chg="add del mod">
          <ac:chgData name="Funda Akkas" userId="43d0c6cec807c0f8" providerId="LiveId" clId="{D42136E3-7811-470E-84E4-EA9D9088EB2D}" dt="2021-12-22T06:09:13.696" v="2643"/>
          <ac:spMkLst>
            <pc:docMk/>
            <pc:sldMk cId="3213155182" sldId="260"/>
            <ac:spMk id="6" creationId="{D3EDB0E0-21EB-4C10-A491-5B87D19C023E}"/>
          </ac:spMkLst>
        </pc:spChg>
        <pc:spChg chg="add del">
          <ac:chgData name="Funda Akkas" userId="43d0c6cec807c0f8" providerId="LiveId" clId="{D42136E3-7811-470E-84E4-EA9D9088EB2D}" dt="2021-12-22T06:02:05.669" v="2431" actId="26606"/>
          <ac:spMkLst>
            <pc:docMk/>
            <pc:sldMk cId="3213155182" sldId="260"/>
            <ac:spMk id="8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6:02:05.669" v="2431" actId="26606"/>
          <ac:spMkLst>
            <pc:docMk/>
            <pc:sldMk cId="3213155182" sldId="260"/>
            <ac:spMk id="10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6:02:05.669" v="2431" actId="26606"/>
          <ac:spMkLst>
            <pc:docMk/>
            <pc:sldMk cId="3213155182" sldId="260"/>
            <ac:spMk id="12" creationId="{425EBAFC-9388-432A-BCFD-EEA2F410D8EC}"/>
          </ac:spMkLst>
        </pc:spChg>
        <pc:spChg chg="add mod">
          <ac:chgData name="Funda Akkas" userId="43d0c6cec807c0f8" providerId="LiveId" clId="{D42136E3-7811-470E-84E4-EA9D9088EB2D}" dt="2021-12-22T06:09:06.468" v="2641" actId="20577"/>
          <ac:spMkLst>
            <pc:docMk/>
            <pc:sldMk cId="3213155182" sldId="260"/>
            <ac:spMk id="16" creationId="{07863581-C0BB-481B-9299-FD4D4DFCEA7A}"/>
          </ac:spMkLst>
        </pc:spChg>
        <pc:picChg chg="add del mod ord">
          <ac:chgData name="Funda Akkas" userId="43d0c6cec807c0f8" providerId="LiveId" clId="{D42136E3-7811-470E-84E4-EA9D9088EB2D}" dt="2021-12-22T06:09:58.864" v="2646" actId="478"/>
          <ac:picMkLst>
            <pc:docMk/>
            <pc:sldMk cId="3213155182" sldId="260"/>
            <ac:picMk id="5" creationId="{6955023C-9093-4D0B-8AF2-49C2BCA4808F}"/>
          </ac:picMkLst>
        </pc:picChg>
        <pc:picChg chg="add mod">
          <ac:chgData name="Funda Akkas" userId="43d0c6cec807c0f8" providerId="LiveId" clId="{D42136E3-7811-470E-84E4-EA9D9088EB2D}" dt="2021-12-22T06:10:15.527" v="2651" actId="1076"/>
          <ac:picMkLst>
            <pc:docMk/>
            <pc:sldMk cId="3213155182" sldId="260"/>
            <ac:picMk id="9" creationId="{DEC35C30-667A-4006-8232-0295B9EAA31C}"/>
          </ac:picMkLst>
        </pc:picChg>
        <pc:picChg chg="add mod">
          <ac:chgData name="Funda Akkas" userId="43d0c6cec807c0f8" providerId="LiveId" clId="{D42136E3-7811-470E-84E4-EA9D9088EB2D}" dt="2021-12-22T06:10:43.772" v="2653" actId="1076"/>
          <ac:picMkLst>
            <pc:docMk/>
            <pc:sldMk cId="3213155182" sldId="260"/>
            <ac:picMk id="13" creationId="{3BD4AB52-6322-494C-911F-C1ABD5C8AF31}"/>
          </ac:picMkLst>
        </pc:picChg>
      </pc:sldChg>
      <pc:sldChg chg="addSp delSp modSp new mod setBg modClrScheme setClrOvrMap delDesignElem chgLayout">
        <pc:chgData name="Funda Akkas" userId="43d0c6cec807c0f8" providerId="LiveId" clId="{D42136E3-7811-470E-84E4-EA9D9088EB2D}" dt="2021-12-22T07:05:48.279" v="2764" actId="26606"/>
        <pc:sldMkLst>
          <pc:docMk/>
          <pc:sldMk cId="2506865307" sldId="261"/>
        </pc:sldMkLst>
        <pc:spChg chg="mod ord">
          <ac:chgData name="Funda Akkas" userId="43d0c6cec807c0f8" providerId="LiveId" clId="{D42136E3-7811-470E-84E4-EA9D9088EB2D}" dt="2021-12-22T07:05:48.279" v="2764" actId="26606"/>
          <ac:spMkLst>
            <pc:docMk/>
            <pc:sldMk cId="2506865307" sldId="261"/>
            <ac:spMk id="2" creationId="{9F7679B8-A4B4-4C49-8BC8-A93D1BC0BABA}"/>
          </ac:spMkLst>
        </pc:spChg>
        <pc:spChg chg="del mod">
          <ac:chgData name="Funda Akkas" userId="43d0c6cec807c0f8" providerId="LiveId" clId="{D42136E3-7811-470E-84E4-EA9D9088EB2D}" dt="2021-12-22T06:20:01.082" v="2719" actId="22"/>
          <ac:spMkLst>
            <pc:docMk/>
            <pc:sldMk cId="2506865307" sldId="261"/>
            <ac:spMk id="3" creationId="{8FA692B8-2BA2-40CB-AC40-1248BEAA0EBC}"/>
          </ac:spMkLst>
        </pc:spChg>
        <pc:spChg chg="add del mod ord">
          <ac:chgData name="Funda Akkas" userId="43d0c6cec807c0f8" providerId="LiveId" clId="{D42136E3-7811-470E-84E4-EA9D9088EB2D}" dt="2021-12-22T06:21:07.686" v="2728" actId="700"/>
          <ac:spMkLst>
            <pc:docMk/>
            <pc:sldMk cId="2506865307" sldId="261"/>
            <ac:spMk id="6" creationId="{D28C2B57-6F0B-4A55-B214-C5BC21289993}"/>
          </ac:spMkLst>
        </pc:spChg>
        <pc:spChg chg="add del">
          <ac:chgData name="Funda Akkas" userId="43d0c6cec807c0f8" providerId="LiveId" clId="{D42136E3-7811-470E-84E4-EA9D9088EB2D}" dt="2021-12-22T06:21:50.684" v="2732" actId="26606"/>
          <ac:spMkLst>
            <pc:docMk/>
            <pc:sldMk cId="2506865307" sldId="261"/>
            <ac:spMk id="8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6:21:50.684" v="2732" actId="26606"/>
          <ac:spMkLst>
            <pc:docMk/>
            <pc:sldMk cId="2506865307" sldId="261"/>
            <ac:spMk id="10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6:21:50.684" v="2732" actId="26606"/>
          <ac:spMkLst>
            <pc:docMk/>
            <pc:sldMk cId="2506865307" sldId="261"/>
            <ac:spMk id="12" creationId="{425EBAFC-9388-432A-BCFD-EEA2F410D8EC}"/>
          </ac:spMkLst>
        </pc:spChg>
        <pc:spChg chg="add del">
          <ac:chgData name="Funda Akkas" userId="43d0c6cec807c0f8" providerId="LiveId" clId="{D42136E3-7811-470E-84E4-EA9D9088EB2D}" dt="2021-12-22T06:21:50.638" v="2731" actId="26606"/>
          <ac:spMkLst>
            <pc:docMk/>
            <pc:sldMk cId="2506865307" sldId="261"/>
            <ac:spMk id="21" creationId="{B8144315-1C5A-4185-A952-25D98D303D46}"/>
          </ac:spMkLst>
        </pc:spChg>
        <pc:spChg chg="add del">
          <ac:chgData name="Funda Akkas" userId="43d0c6cec807c0f8" providerId="LiveId" clId="{D42136E3-7811-470E-84E4-EA9D9088EB2D}" dt="2021-12-22T06:21:50.638" v="2731" actId="26606"/>
          <ac:spMkLst>
            <pc:docMk/>
            <pc:sldMk cId="2506865307" sldId="261"/>
            <ac:spMk id="23" creationId="{11CAC6F2-0806-417B-BF5D-5AEF6195FA49}"/>
          </ac:spMkLst>
        </pc:spChg>
        <pc:spChg chg="add del">
          <ac:chgData name="Funda Akkas" userId="43d0c6cec807c0f8" providerId="LiveId" clId="{D42136E3-7811-470E-84E4-EA9D9088EB2D}" dt="2021-12-22T06:21:50.638" v="2731" actId="26606"/>
          <ac:spMkLst>
            <pc:docMk/>
            <pc:sldMk cId="2506865307" sldId="261"/>
            <ac:spMk id="25" creationId="{D4723B02-0AAB-4F6E-BA41-8ED99D559D93}"/>
          </ac:spMkLst>
        </pc:spChg>
        <pc:spChg chg="add del">
          <ac:chgData name="Funda Akkas" userId="43d0c6cec807c0f8" providerId="LiveId" clId="{D42136E3-7811-470E-84E4-EA9D9088EB2D}" dt="2021-12-22T06:22:13.271" v="2736" actId="26606"/>
          <ac:spMkLst>
            <pc:docMk/>
            <pc:sldMk cId="2506865307" sldId="261"/>
            <ac:spMk id="28" creationId="{B8144315-1C5A-4185-A952-25D98D303D46}"/>
          </ac:spMkLst>
        </pc:spChg>
        <pc:spChg chg="add del">
          <ac:chgData name="Funda Akkas" userId="43d0c6cec807c0f8" providerId="LiveId" clId="{D42136E3-7811-470E-84E4-EA9D9088EB2D}" dt="2021-12-22T06:22:37.221" v="2741" actId="26606"/>
          <ac:spMkLst>
            <pc:docMk/>
            <pc:sldMk cId="2506865307" sldId="261"/>
            <ac:spMk id="39" creationId="{B8144315-1C5A-4185-A952-25D98D303D46}"/>
          </ac:spMkLst>
        </pc:spChg>
        <pc:spChg chg="add del">
          <ac:chgData name="Funda Akkas" userId="43d0c6cec807c0f8" providerId="LiveId" clId="{D42136E3-7811-470E-84E4-EA9D9088EB2D}" dt="2021-12-22T06:22:37.221" v="2741" actId="26606"/>
          <ac:spMkLst>
            <pc:docMk/>
            <pc:sldMk cId="2506865307" sldId="261"/>
            <ac:spMk id="41" creationId="{11CAC6F2-0806-417B-BF5D-5AEF6195FA49}"/>
          </ac:spMkLst>
        </pc:spChg>
        <pc:spChg chg="add del">
          <ac:chgData name="Funda Akkas" userId="43d0c6cec807c0f8" providerId="LiveId" clId="{D42136E3-7811-470E-84E4-EA9D9088EB2D}" dt="2021-12-22T06:22:37.221" v="2741" actId="26606"/>
          <ac:spMkLst>
            <pc:docMk/>
            <pc:sldMk cId="2506865307" sldId="261"/>
            <ac:spMk id="43" creationId="{D4723B02-0AAB-4F6E-BA41-8ED99D559D93}"/>
          </ac:spMkLst>
        </pc:spChg>
        <pc:spChg chg="add del">
          <ac:chgData name="Funda Akkas" userId="43d0c6cec807c0f8" providerId="LiveId" clId="{D42136E3-7811-470E-84E4-EA9D9088EB2D}" dt="2021-12-22T07:05:48.279" v="2764" actId="26606"/>
          <ac:spMkLst>
            <pc:docMk/>
            <pc:sldMk cId="2506865307" sldId="261"/>
            <ac:spMk id="52" creationId="{B8144315-1C5A-4185-A952-25D98D303D46}"/>
          </ac:spMkLst>
        </pc:spChg>
        <pc:spChg chg="add del">
          <ac:chgData name="Funda Akkas" userId="43d0c6cec807c0f8" providerId="LiveId" clId="{D42136E3-7811-470E-84E4-EA9D9088EB2D}" dt="2021-12-22T07:05:48.279" v="2764" actId="26606"/>
          <ac:spMkLst>
            <pc:docMk/>
            <pc:sldMk cId="2506865307" sldId="261"/>
            <ac:spMk id="54" creationId="{11CAC6F2-0806-417B-BF5D-5AEF6195FA49}"/>
          </ac:spMkLst>
        </pc:spChg>
        <pc:spChg chg="add del">
          <ac:chgData name="Funda Akkas" userId="43d0c6cec807c0f8" providerId="LiveId" clId="{D42136E3-7811-470E-84E4-EA9D9088EB2D}" dt="2021-12-22T07:05:48.279" v="2764" actId="26606"/>
          <ac:spMkLst>
            <pc:docMk/>
            <pc:sldMk cId="2506865307" sldId="261"/>
            <ac:spMk id="56" creationId="{D4723B02-0AAB-4F6E-BA41-8ED99D559D93}"/>
          </ac:spMkLst>
        </pc:spChg>
        <pc:spChg chg="add">
          <ac:chgData name="Funda Akkas" userId="43d0c6cec807c0f8" providerId="LiveId" clId="{D42136E3-7811-470E-84E4-EA9D9088EB2D}" dt="2021-12-22T07:05:48.279" v="2764" actId="26606"/>
          <ac:spMkLst>
            <pc:docMk/>
            <pc:sldMk cId="2506865307" sldId="261"/>
            <ac:spMk id="65" creationId="{B8144315-1C5A-4185-A952-25D98D303D46}"/>
          </ac:spMkLst>
        </pc:spChg>
        <pc:grpChg chg="add del">
          <ac:chgData name="Funda Akkas" userId="43d0c6cec807c0f8" providerId="LiveId" clId="{D42136E3-7811-470E-84E4-EA9D9088EB2D}" dt="2021-12-22T06:21:50.638" v="2731" actId="26606"/>
          <ac:grpSpMkLst>
            <pc:docMk/>
            <pc:sldMk cId="2506865307" sldId="261"/>
            <ac:grpSpMk id="17" creationId="{4091D54B-59AB-4A5E-8E9E-0421BD66D4FB}"/>
          </ac:grpSpMkLst>
        </pc:grpChg>
        <pc:grpChg chg="add del">
          <ac:chgData name="Funda Akkas" userId="43d0c6cec807c0f8" providerId="LiveId" clId="{D42136E3-7811-470E-84E4-EA9D9088EB2D}" dt="2021-12-22T06:22:13.271" v="2736" actId="26606"/>
          <ac:grpSpMkLst>
            <pc:docMk/>
            <pc:sldMk cId="2506865307" sldId="261"/>
            <ac:grpSpMk id="27" creationId="{4091D54B-59AB-4A5E-8E9E-0421BD66D4FB}"/>
          </ac:grpSpMkLst>
        </pc:grpChg>
        <pc:grpChg chg="add del">
          <ac:chgData name="Funda Akkas" userId="43d0c6cec807c0f8" providerId="LiveId" clId="{D42136E3-7811-470E-84E4-EA9D9088EB2D}" dt="2021-12-22T06:22:13.271" v="2736" actId="26606"/>
          <ac:grpSpMkLst>
            <pc:docMk/>
            <pc:sldMk cId="2506865307" sldId="261"/>
            <ac:grpSpMk id="29" creationId="{25A657F0-42F3-40D3-BC75-7DA1F5C6A225}"/>
          </ac:grpSpMkLst>
        </pc:grpChg>
        <pc:grpChg chg="add del">
          <ac:chgData name="Funda Akkas" userId="43d0c6cec807c0f8" providerId="LiveId" clId="{D42136E3-7811-470E-84E4-EA9D9088EB2D}" dt="2021-12-22T06:22:37.221" v="2741" actId="26606"/>
          <ac:grpSpMkLst>
            <pc:docMk/>
            <pc:sldMk cId="2506865307" sldId="261"/>
            <ac:grpSpMk id="35" creationId="{4091D54B-59AB-4A5E-8E9E-0421BD66D4FB}"/>
          </ac:grpSpMkLst>
        </pc:grpChg>
        <pc:grpChg chg="add del">
          <ac:chgData name="Funda Akkas" userId="43d0c6cec807c0f8" providerId="LiveId" clId="{D42136E3-7811-470E-84E4-EA9D9088EB2D}" dt="2021-12-22T07:05:48.279" v="2764" actId="26606"/>
          <ac:grpSpMkLst>
            <pc:docMk/>
            <pc:sldMk cId="2506865307" sldId="261"/>
            <ac:grpSpMk id="48" creationId="{4091D54B-59AB-4A5E-8E9E-0421BD66D4FB}"/>
          </ac:grpSpMkLst>
        </pc:grpChg>
        <pc:grpChg chg="add">
          <ac:chgData name="Funda Akkas" userId="43d0c6cec807c0f8" providerId="LiveId" clId="{D42136E3-7811-470E-84E4-EA9D9088EB2D}" dt="2021-12-22T07:05:48.279" v="2764" actId="26606"/>
          <ac:grpSpMkLst>
            <pc:docMk/>
            <pc:sldMk cId="2506865307" sldId="261"/>
            <ac:grpSpMk id="61" creationId="{4091D54B-59AB-4A5E-8E9E-0421BD66D4FB}"/>
          </ac:grpSpMkLst>
        </pc:grpChg>
        <pc:grpChg chg="add">
          <ac:chgData name="Funda Akkas" userId="43d0c6cec807c0f8" providerId="LiveId" clId="{D42136E3-7811-470E-84E4-EA9D9088EB2D}" dt="2021-12-22T07:05:48.279" v="2764" actId="26606"/>
          <ac:grpSpMkLst>
            <pc:docMk/>
            <pc:sldMk cId="2506865307" sldId="261"/>
            <ac:grpSpMk id="67" creationId="{25A657F0-42F3-40D3-BC75-7DA1F5C6A225}"/>
          </ac:grpSpMkLst>
        </pc:grpChg>
        <pc:picChg chg="add mod ord">
          <ac:chgData name="Funda Akkas" userId="43d0c6cec807c0f8" providerId="LiveId" clId="{D42136E3-7811-470E-84E4-EA9D9088EB2D}" dt="2021-12-22T07:05:48.279" v="2764" actId="26606"/>
          <ac:picMkLst>
            <pc:docMk/>
            <pc:sldMk cId="2506865307" sldId="261"/>
            <ac:picMk id="5" creationId="{C31B4935-50E1-4864-BF7B-6BC541C5A835}"/>
          </ac:picMkLst>
        </pc:picChg>
      </pc:sldChg>
      <pc:sldChg chg="addSp delSp modSp new mod setBg modClrScheme chgLayout">
        <pc:chgData name="Funda Akkas" userId="43d0c6cec807c0f8" providerId="LiveId" clId="{D42136E3-7811-470E-84E4-EA9D9088EB2D}" dt="2021-12-22T07:05:36.586" v="2763" actId="26606"/>
        <pc:sldMkLst>
          <pc:docMk/>
          <pc:sldMk cId="401216961" sldId="262"/>
        </pc:sldMkLst>
        <pc:spChg chg="add mod">
          <ac:chgData name="Funda Akkas" userId="43d0c6cec807c0f8" providerId="LiveId" clId="{D42136E3-7811-470E-84E4-EA9D9088EB2D}" dt="2021-12-22T07:05:36.586" v="2763" actId="26606"/>
          <ac:spMkLst>
            <pc:docMk/>
            <pc:sldMk cId="401216961" sldId="262"/>
            <ac:spMk id="2" creationId="{37614DDA-2DED-4AA2-B369-195B8EC89A54}"/>
          </ac:spMkLst>
        </pc:spChg>
        <pc:spChg chg="add del mod">
          <ac:chgData name="Funda Akkas" userId="43d0c6cec807c0f8" providerId="LiveId" clId="{D42136E3-7811-470E-84E4-EA9D9088EB2D}" dt="2021-12-22T07:05:23.315" v="2762" actId="22"/>
          <ac:spMkLst>
            <pc:docMk/>
            <pc:sldMk cId="401216961" sldId="262"/>
            <ac:spMk id="3" creationId="{925261FF-2AA2-4CBA-881D-270E401D1D59}"/>
          </ac:spMkLst>
        </pc:spChg>
        <pc:spChg chg="add">
          <ac:chgData name="Funda Akkas" userId="43d0c6cec807c0f8" providerId="LiveId" clId="{D42136E3-7811-470E-84E4-EA9D9088EB2D}" dt="2021-12-22T07:05:36.586" v="2763" actId="26606"/>
          <ac:spMkLst>
            <pc:docMk/>
            <pc:sldMk cId="401216961" sldId="262"/>
            <ac:spMk id="14" creationId="{B8144315-1C5A-4185-A952-25D98D303D46}"/>
          </ac:spMkLst>
        </pc:spChg>
        <pc:grpChg chg="add">
          <ac:chgData name="Funda Akkas" userId="43d0c6cec807c0f8" providerId="LiveId" clId="{D42136E3-7811-470E-84E4-EA9D9088EB2D}" dt="2021-12-22T07:05:36.586" v="2763" actId="26606"/>
          <ac:grpSpMkLst>
            <pc:docMk/>
            <pc:sldMk cId="401216961" sldId="262"/>
            <ac:grpSpMk id="10" creationId="{4091D54B-59AB-4A5E-8E9E-0421BD66D4FB}"/>
          </ac:grpSpMkLst>
        </pc:grpChg>
        <pc:grpChg chg="add">
          <ac:chgData name="Funda Akkas" userId="43d0c6cec807c0f8" providerId="LiveId" clId="{D42136E3-7811-470E-84E4-EA9D9088EB2D}" dt="2021-12-22T07:05:36.586" v="2763" actId="26606"/>
          <ac:grpSpMkLst>
            <pc:docMk/>
            <pc:sldMk cId="401216961" sldId="262"/>
            <ac:grpSpMk id="16" creationId="{25A657F0-42F3-40D3-BC75-7DA1F5C6A225}"/>
          </ac:grpSpMkLst>
        </pc:grpChg>
        <pc:picChg chg="add mod ord">
          <ac:chgData name="Funda Akkas" userId="43d0c6cec807c0f8" providerId="LiveId" clId="{D42136E3-7811-470E-84E4-EA9D9088EB2D}" dt="2021-12-22T07:05:36.586" v="2763" actId="26606"/>
          <ac:picMkLst>
            <pc:docMk/>
            <pc:sldMk cId="401216961" sldId="262"/>
            <ac:picMk id="5" creationId="{774CA042-0DC3-47AD-9A66-CCDE63A4EFEF}"/>
          </ac:picMkLst>
        </pc:picChg>
      </pc:sldChg>
      <pc:sldChg chg="addSp delSp modSp new mod">
        <pc:chgData name="Funda Akkas" userId="43d0c6cec807c0f8" providerId="LiveId" clId="{D42136E3-7811-470E-84E4-EA9D9088EB2D}" dt="2021-12-22T07:22:19.825" v="2802" actId="14100"/>
        <pc:sldMkLst>
          <pc:docMk/>
          <pc:sldMk cId="3204519784" sldId="263"/>
        </pc:sldMkLst>
        <pc:spChg chg="mod">
          <ac:chgData name="Funda Akkas" userId="43d0c6cec807c0f8" providerId="LiveId" clId="{D42136E3-7811-470E-84E4-EA9D9088EB2D}" dt="2021-12-22T07:22:07.198" v="2801" actId="20577"/>
          <ac:spMkLst>
            <pc:docMk/>
            <pc:sldMk cId="3204519784" sldId="263"/>
            <ac:spMk id="2" creationId="{E5CBF084-DAC4-4D3B-9BE4-C4F233B4F290}"/>
          </ac:spMkLst>
        </pc:spChg>
        <pc:spChg chg="del">
          <ac:chgData name="Funda Akkas" userId="43d0c6cec807c0f8" providerId="LiveId" clId="{D42136E3-7811-470E-84E4-EA9D9088EB2D}" dt="2021-12-22T07:21:43.818" v="2766" actId="22"/>
          <ac:spMkLst>
            <pc:docMk/>
            <pc:sldMk cId="3204519784" sldId="263"/>
            <ac:spMk id="3" creationId="{EF12A1D6-4636-4AF4-AE2B-C7E7CE1E6FEF}"/>
          </ac:spMkLst>
        </pc:spChg>
        <pc:picChg chg="add mod ord">
          <ac:chgData name="Funda Akkas" userId="43d0c6cec807c0f8" providerId="LiveId" clId="{D42136E3-7811-470E-84E4-EA9D9088EB2D}" dt="2021-12-22T07:22:19.825" v="2802" actId="14100"/>
          <ac:picMkLst>
            <pc:docMk/>
            <pc:sldMk cId="3204519784" sldId="263"/>
            <ac:picMk id="5" creationId="{E8E47CD9-7FA4-44E1-A681-84C0990E2FFB}"/>
          </ac:picMkLst>
        </pc:picChg>
      </pc:sldChg>
      <pc:sldChg chg="addSp delSp modSp new mod setBg">
        <pc:chgData name="Funda Akkas" userId="43d0c6cec807c0f8" providerId="LiveId" clId="{D42136E3-7811-470E-84E4-EA9D9088EB2D}" dt="2021-12-22T07:27:43.539" v="2871" actId="14100"/>
        <pc:sldMkLst>
          <pc:docMk/>
          <pc:sldMk cId="386774587" sldId="264"/>
        </pc:sldMkLst>
        <pc:spChg chg="mod">
          <ac:chgData name="Funda Akkas" userId="43d0c6cec807c0f8" providerId="LiveId" clId="{D42136E3-7811-470E-84E4-EA9D9088EB2D}" dt="2021-12-22T07:24:36.568" v="2858" actId="20577"/>
          <ac:spMkLst>
            <pc:docMk/>
            <pc:sldMk cId="386774587" sldId="264"/>
            <ac:spMk id="2" creationId="{A464779C-C6DF-407B-A8D1-816161207BAF}"/>
          </ac:spMkLst>
        </pc:spChg>
        <pc:spChg chg="add del mod">
          <ac:chgData name="Funda Akkas" userId="43d0c6cec807c0f8" providerId="LiveId" clId="{D42136E3-7811-470E-84E4-EA9D9088EB2D}" dt="2021-12-22T07:27:38.029" v="2869" actId="931"/>
          <ac:spMkLst>
            <pc:docMk/>
            <pc:sldMk cId="386774587" sldId="264"/>
            <ac:spMk id="3" creationId="{24BB9EEC-8D7D-4B8E-BCDC-2EE29A945B89}"/>
          </ac:spMkLst>
        </pc:spChg>
        <pc:spChg chg="add del mod">
          <ac:chgData name="Funda Akkas" userId="43d0c6cec807c0f8" providerId="LiveId" clId="{D42136E3-7811-470E-84E4-EA9D9088EB2D}" dt="2021-12-22T07:27:09.211" v="2868" actId="931"/>
          <ac:spMkLst>
            <pc:docMk/>
            <pc:sldMk cId="386774587" sldId="264"/>
            <ac:spMk id="6" creationId="{229107F1-6A4F-4F12-8702-7C372DEA6FC7}"/>
          </ac:spMkLst>
        </pc:spChg>
        <pc:spChg chg="add del">
          <ac:chgData name="Funda Akkas" userId="43d0c6cec807c0f8" providerId="LiveId" clId="{D42136E3-7811-470E-84E4-EA9D9088EB2D}" dt="2021-12-22T07:24:03.107" v="2805" actId="26606"/>
          <ac:spMkLst>
            <pc:docMk/>
            <pc:sldMk cId="386774587" sldId="264"/>
            <ac:spMk id="8" creationId="{324E43EB-867C-4B35-9A5C-E435157C7297}"/>
          </ac:spMkLst>
        </pc:spChg>
        <pc:spChg chg="add del mod">
          <ac:chgData name="Funda Akkas" userId="43d0c6cec807c0f8" providerId="LiveId" clId="{D42136E3-7811-470E-84E4-EA9D9088EB2D}" dt="2021-12-22T07:27:06.755" v="2865" actId="478"/>
          <ac:spMkLst>
            <pc:docMk/>
            <pc:sldMk cId="386774587" sldId="264"/>
            <ac:spMk id="9" creationId="{022D6B44-E0BA-48C5-9FF8-E78666CD3848}"/>
          </ac:spMkLst>
        </pc:spChg>
        <pc:spChg chg="add del">
          <ac:chgData name="Funda Akkas" userId="43d0c6cec807c0f8" providerId="LiveId" clId="{D42136E3-7811-470E-84E4-EA9D9088EB2D}" dt="2021-12-22T07:24:03.107" v="2805" actId="26606"/>
          <ac:spMkLst>
            <pc:docMk/>
            <pc:sldMk cId="386774587" sldId="264"/>
            <ac:spMk id="10" creationId="{A7C0F5DA-B59F-4F13-8BB8-FFD8F2C572BC}"/>
          </ac:spMkLst>
        </pc:spChg>
        <pc:spChg chg="add del">
          <ac:chgData name="Funda Akkas" userId="43d0c6cec807c0f8" providerId="LiveId" clId="{D42136E3-7811-470E-84E4-EA9D9088EB2D}" dt="2021-12-22T07:24:03.107" v="2805" actId="26606"/>
          <ac:spMkLst>
            <pc:docMk/>
            <pc:sldMk cId="386774587" sldId="264"/>
            <ac:spMk id="12" creationId="{9CEA1DEC-CC9E-4776-9E08-048A15BFA6CA}"/>
          </ac:spMkLst>
        </pc:spChg>
        <pc:spChg chg="add del">
          <ac:chgData name="Funda Akkas" userId="43d0c6cec807c0f8" providerId="LiveId" clId="{D42136E3-7811-470E-84E4-EA9D9088EB2D}" dt="2021-12-22T07:24:03.107" v="2805" actId="26606"/>
          <ac:spMkLst>
            <pc:docMk/>
            <pc:sldMk cId="386774587" sldId="264"/>
            <ac:spMk id="14" creationId="{9CE399CF-F4B8-4832-A8CB-B93F6B1EF44B}"/>
          </ac:spMkLst>
        </pc:spChg>
        <pc:spChg chg="add del">
          <ac:chgData name="Funda Akkas" userId="43d0c6cec807c0f8" providerId="LiveId" clId="{D42136E3-7811-470E-84E4-EA9D9088EB2D}" dt="2021-12-22T07:24:03.107" v="2805" actId="26606"/>
          <ac:spMkLst>
            <pc:docMk/>
            <pc:sldMk cId="386774587" sldId="264"/>
            <ac:spMk id="16" creationId="{1F23E73A-FDC8-462C-83C1-3AA8961449CF}"/>
          </ac:spMkLst>
        </pc:spChg>
        <pc:spChg chg="add">
          <ac:chgData name="Funda Akkas" userId="43d0c6cec807c0f8" providerId="LiveId" clId="{D42136E3-7811-470E-84E4-EA9D9088EB2D}" dt="2021-12-22T07:24:03.118" v="2806" actId="26606"/>
          <ac:spMkLst>
            <pc:docMk/>
            <pc:sldMk cId="386774587" sldId="264"/>
            <ac:spMk id="18" creationId="{B219AE65-9B94-44EA-BEF3-EF4BFA169C81}"/>
          </ac:spMkLst>
        </pc:spChg>
        <pc:spChg chg="add">
          <ac:chgData name="Funda Akkas" userId="43d0c6cec807c0f8" providerId="LiveId" clId="{D42136E3-7811-470E-84E4-EA9D9088EB2D}" dt="2021-12-22T07:24:03.118" v="2806" actId="26606"/>
          <ac:spMkLst>
            <pc:docMk/>
            <pc:sldMk cId="386774587" sldId="264"/>
            <ac:spMk id="19" creationId="{F0C81A57-9CD5-461B-8FFE-4A8CB6CFBE01}"/>
          </ac:spMkLst>
        </pc:spChg>
        <pc:grpChg chg="add">
          <ac:chgData name="Funda Akkas" userId="43d0c6cec807c0f8" providerId="LiveId" clId="{D42136E3-7811-470E-84E4-EA9D9088EB2D}" dt="2021-12-22T07:24:03.118" v="2806" actId="26606"/>
          <ac:grpSpMkLst>
            <pc:docMk/>
            <pc:sldMk cId="386774587" sldId="264"/>
            <ac:grpSpMk id="20" creationId="{3086C462-37F4-494D-8292-CCB95221CC1A}"/>
          </ac:grpSpMkLst>
        </pc:grpChg>
        <pc:picChg chg="add del mod">
          <ac:chgData name="Funda Akkas" userId="43d0c6cec807c0f8" providerId="LiveId" clId="{D42136E3-7811-470E-84E4-EA9D9088EB2D}" dt="2021-12-22T07:27:09.211" v="2868" actId="931"/>
          <ac:picMkLst>
            <pc:docMk/>
            <pc:sldMk cId="386774587" sldId="264"/>
            <ac:picMk id="5" creationId="{B591E678-47F1-4574-B62C-2BEF08ED0897}"/>
          </ac:picMkLst>
        </pc:picChg>
        <pc:picChg chg="add mod">
          <ac:chgData name="Funda Akkas" userId="43d0c6cec807c0f8" providerId="LiveId" clId="{D42136E3-7811-470E-84E4-EA9D9088EB2D}" dt="2021-12-22T07:27:43.539" v="2871" actId="14100"/>
          <ac:picMkLst>
            <pc:docMk/>
            <pc:sldMk cId="386774587" sldId="264"/>
            <ac:picMk id="15" creationId="{0CD2D891-F11A-467E-AB34-AC36263E3B7F}"/>
          </ac:picMkLst>
        </pc:picChg>
        <pc:cxnChg chg="add">
          <ac:chgData name="Funda Akkas" userId="43d0c6cec807c0f8" providerId="LiveId" clId="{D42136E3-7811-470E-84E4-EA9D9088EB2D}" dt="2021-12-22T07:24:03.118" v="2806" actId="26606"/>
          <ac:cxnSpMkLst>
            <pc:docMk/>
            <pc:sldMk cId="386774587" sldId="264"/>
            <ac:cxnSpMk id="22" creationId="{AD23B2CD-009B-425A-9616-1E1AD1D5AB46}"/>
          </ac:cxnSpMkLst>
        </pc:cxnChg>
      </pc:sldChg>
      <pc:sldChg chg="addSp delSp modSp new mod">
        <pc:chgData name="Funda Akkas" userId="43d0c6cec807c0f8" providerId="LiveId" clId="{D42136E3-7811-470E-84E4-EA9D9088EB2D}" dt="2021-12-22T07:45:09.473" v="2911" actId="22"/>
        <pc:sldMkLst>
          <pc:docMk/>
          <pc:sldMk cId="1592321752" sldId="265"/>
        </pc:sldMkLst>
        <pc:spChg chg="mod">
          <ac:chgData name="Funda Akkas" userId="43d0c6cec807c0f8" providerId="LiveId" clId="{D42136E3-7811-470E-84E4-EA9D9088EB2D}" dt="2021-12-22T07:42:43.225" v="2910" actId="20577"/>
          <ac:spMkLst>
            <pc:docMk/>
            <pc:sldMk cId="1592321752" sldId="265"/>
            <ac:spMk id="2" creationId="{A78AA96D-6617-42C3-B518-3CAA62351418}"/>
          </ac:spMkLst>
        </pc:spChg>
        <pc:spChg chg="del">
          <ac:chgData name="Funda Akkas" userId="43d0c6cec807c0f8" providerId="LiveId" clId="{D42136E3-7811-470E-84E4-EA9D9088EB2D}" dt="2021-12-22T07:45:09.473" v="2911" actId="22"/>
          <ac:spMkLst>
            <pc:docMk/>
            <pc:sldMk cId="1592321752" sldId="265"/>
            <ac:spMk id="3" creationId="{CBCA9DD7-E81D-4D57-B146-44AEFDEA3FF7}"/>
          </ac:spMkLst>
        </pc:spChg>
        <pc:picChg chg="add mod ord">
          <ac:chgData name="Funda Akkas" userId="43d0c6cec807c0f8" providerId="LiveId" clId="{D42136E3-7811-470E-84E4-EA9D9088EB2D}" dt="2021-12-22T07:45:09.473" v="2911" actId="22"/>
          <ac:picMkLst>
            <pc:docMk/>
            <pc:sldMk cId="1592321752" sldId="265"/>
            <ac:picMk id="5" creationId="{BFDF548C-1EA1-472E-BFFB-B720C24729AD}"/>
          </ac:picMkLst>
        </pc:picChg>
      </pc:sldChg>
      <pc:sldChg chg="addSp delSp modSp new mod setBg">
        <pc:chgData name="Funda Akkas" userId="43d0c6cec807c0f8" providerId="LiveId" clId="{D42136E3-7811-470E-84E4-EA9D9088EB2D}" dt="2021-12-22T07:47:12.691" v="2979" actId="14100"/>
        <pc:sldMkLst>
          <pc:docMk/>
          <pc:sldMk cId="2004452042" sldId="266"/>
        </pc:sldMkLst>
        <pc:spChg chg="mod">
          <ac:chgData name="Funda Akkas" userId="43d0c6cec807c0f8" providerId="LiveId" clId="{D42136E3-7811-470E-84E4-EA9D9088EB2D}" dt="2021-12-22T07:46:41.938" v="2974" actId="20577"/>
          <ac:spMkLst>
            <pc:docMk/>
            <pc:sldMk cId="2004452042" sldId="266"/>
            <ac:spMk id="2" creationId="{0C96BC83-C722-4487-98C9-AC418535BC5A}"/>
          </ac:spMkLst>
        </pc:spChg>
        <pc:spChg chg="del mod">
          <ac:chgData name="Funda Akkas" userId="43d0c6cec807c0f8" providerId="LiveId" clId="{D42136E3-7811-470E-84E4-EA9D9088EB2D}" dt="2021-12-22T07:47:03.841" v="2975" actId="931"/>
          <ac:spMkLst>
            <pc:docMk/>
            <pc:sldMk cId="2004452042" sldId="266"/>
            <ac:spMk id="3" creationId="{06DEE02B-3E1C-46F1-A2CF-ED339D8702D1}"/>
          </ac:spMkLst>
        </pc:spChg>
        <pc:spChg chg="add">
          <ac:chgData name="Funda Akkas" userId="43d0c6cec807c0f8" providerId="LiveId" clId="{D42136E3-7811-470E-84E4-EA9D9088EB2D}" dt="2021-12-22T07:45:42.995" v="2913" actId="26606"/>
          <ac:spMkLst>
            <pc:docMk/>
            <pc:sldMk cId="2004452042" sldId="266"/>
            <ac:spMk id="8" creationId="{324E43EB-867C-4B35-9A5C-E435157C7297}"/>
          </ac:spMkLst>
        </pc:spChg>
        <pc:spChg chg="add">
          <ac:chgData name="Funda Akkas" userId="43d0c6cec807c0f8" providerId="LiveId" clId="{D42136E3-7811-470E-84E4-EA9D9088EB2D}" dt="2021-12-22T07:45:42.995" v="2913" actId="26606"/>
          <ac:spMkLst>
            <pc:docMk/>
            <pc:sldMk cId="2004452042" sldId="266"/>
            <ac:spMk id="10" creationId="{A7C0F5DA-B59F-4F13-8BB8-FFD8F2C572BC}"/>
          </ac:spMkLst>
        </pc:spChg>
        <pc:spChg chg="add">
          <ac:chgData name="Funda Akkas" userId="43d0c6cec807c0f8" providerId="LiveId" clId="{D42136E3-7811-470E-84E4-EA9D9088EB2D}" dt="2021-12-22T07:45:42.995" v="2913" actId="26606"/>
          <ac:spMkLst>
            <pc:docMk/>
            <pc:sldMk cId="2004452042" sldId="266"/>
            <ac:spMk id="12" creationId="{9CEA1DEC-CC9E-4776-9E08-048A15BFA6CA}"/>
          </ac:spMkLst>
        </pc:spChg>
        <pc:spChg chg="add">
          <ac:chgData name="Funda Akkas" userId="43d0c6cec807c0f8" providerId="LiveId" clId="{D42136E3-7811-470E-84E4-EA9D9088EB2D}" dt="2021-12-22T07:45:42.995" v="2913" actId="26606"/>
          <ac:spMkLst>
            <pc:docMk/>
            <pc:sldMk cId="2004452042" sldId="266"/>
            <ac:spMk id="14" creationId="{9CE399CF-F4B8-4832-A8CB-B93F6B1EF44B}"/>
          </ac:spMkLst>
        </pc:spChg>
        <pc:spChg chg="add">
          <ac:chgData name="Funda Akkas" userId="43d0c6cec807c0f8" providerId="LiveId" clId="{D42136E3-7811-470E-84E4-EA9D9088EB2D}" dt="2021-12-22T07:45:42.995" v="2913" actId="26606"/>
          <ac:spMkLst>
            <pc:docMk/>
            <pc:sldMk cId="2004452042" sldId="266"/>
            <ac:spMk id="16" creationId="{1F23E73A-FDC8-462C-83C1-3AA8961449CF}"/>
          </ac:spMkLst>
        </pc:spChg>
        <pc:picChg chg="add mod">
          <ac:chgData name="Funda Akkas" userId="43d0c6cec807c0f8" providerId="LiveId" clId="{D42136E3-7811-470E-84E4-EA9D9088EB2D}" dt="2021-12-22T07:47:12.691" v="2979" actId="14100"/>
          <ac:picMkLst>
            <pc:docMk/>
            <pc:sldMk cId="2004452042" sldId="266"/>
            <ac:picMk id="5" creationId="{0B0E4094-C27F-4134-B533-3A6084DA4CC2}"/>
          </ac:picMkLst>
        </pc:picChg>
      </pc:sldChg>
      <pc:sldChg chg="addSp delSp modSp new mod setBg">
        <pc:chgData name="Funda Akkas" userId="43d0c6cec807c0f8" providerId="LiveId" clId="{D42136E3-7811-470E-84E4-EA9D9088EB2D}" dt="2021-12-22T07:58:38.187" v="2997" actId="26606"/>
        <pc:sldMkLst>
          <pc:docMk/>
          <pc:sldMk cId="769129771" sldId="267"/>
        </pc:sldMkLst>
        <pc:spChg chg="del mod">
          <ac:chgData name="Funda Akkas" userId="43d0c6cec807c0f8" providerId="LiveId" clId="{D42136E3-7811-470E-84E4-EA9D9088EB2D}" dt="2021-12-22T07:58:26.729" v="2995" actId="478"/>
          <ac:spMkLst>
            <pc:docMk/>
            <pc:sldMk cId="769129771" sldId="267"/>
            <ac:spMk id="2" creationId="{BC2B4172-E77A-4F27-BB73-75C81376CB9F}"/>
          </ac:spMkLst>
        </pc:spChg>
        <pc:spChg chg="del mod">
          <ac:chgData name="Funda Akkas" userId="43d0c6cec807c0f8" providerId="LiveId" clId="{D42136E3-7811-470E-84E4-EA9D9088EB2D}" dt="2021-12-22T07:57:47.414" v="2987" actId="26606"/>
          <ac:spMkLst>
            <pc:docMk/>
            <pc:sldMk cId="769129771" sldId="267"/>
            <ac:spMk id="3" creationId="{4C433D43-8FD8-4FCD-A6AA-D95371E1CBB0}"/>
          </ac:spMkLst>
        </pc:spChg>
        <pc:spChg chg="add del">
          <ac:chgData name="Funda Akkas" userId="43d0c6cec807c0f8" providerId="LiveId" clId="{D42136E3-7811-470E-84E4-EA9D9088EB2D}" dt="2021-12-22T07:57:47.360" v="2986" actId="26606"/>
          <ac:spMkLst>
            <pc:docMk/>
            <pc:sldMk cId="769129771" sldId="267"/>
            <ac:spMk id="8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7:57:47.360" v="2986" actId="26606"/>
          <ac:spMkLst>
            <pc:docMk/>
            <pc:sldMk cId="769129771" sldId="267"/>
            <ac:spMk id="10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7:57:47.360" v="2986" actId="26606"/>
          <ac:spMkLst>
            <pc:docMk/>
            <pc:sldMk cId="769129771" sldId="267"/>
            <ac:spMk id="12" creationId="{425EBAFC-9388-432A-BCFD-EEA2F410D8EC}"/>
          </ac:spMkLst>
        </pc:spChg>
        <pc:spChg chg="add del">
          <ac:chgData name="Funda Akkas" userId="43d0c6cec807c0f8" providerId="LiveId" clId="{D42136E3-7811-470E-84E4-EA9D9088EB2D}" dt="2021-12-22T07:58:01.707" v="2990" actId="26606"/>
          <ac:spMkLst>
            <pc:docMk/>
            <pc:sldMk cId="769129771" sldId="267"/>
            <ac:spMk id="14" creationId="{712E451E-151A-4910-BF41-6A040B65982B}"/>
          </ac:spMkLst>
        </pc:spChg>
        <pc:spChg chg="add del">
          <ac:chgData name="Funda Akkas" userId="43d0c6cec807c0f8" providerId="LiveId" clId="{D42136E3-7811-470E-84E4-EA9D9088EB2D}" dt="2021-12-22T07:58:01.707" v="2990" actId="26606"/>
          <ac:spMkLst>
            <pc:docMk/>
            <pc:sldMk cId="769129771" sldId="267"/>
            <ac:spMk id="16" creationId="{C296EFE4-A70C-4388-9A15-3F657B6615FD}"/>
          </ac:spMkLst>
        </pc:spChg>
        <pc:spChg chg="add del">
          <ac:chgData name="Funda Akkas" userId="43d0c6cec807c0f8" providerId="LiveId" clId="{D42136E3-7811-470E-84E4-EA9D9088EB2D}" dt="2021-12-22T07:58:01.707" v="2990" actId="26606"/>
          <ac:spMkLst>
            <pc:docMk/>
            <pc:sldMk cId="769129771" sldId="267"/>
            <ac:spMk id="18" creationId="{425EBAFC-9388-432A-BCFD-EEA2F410D8EC}"/>
          </ac:spMkLst>
        </pc:spChg>
        <pc:spChg chg="add del">
          <ac:chgData name="Funda Akkas" userId="43d0c6cec807c0f8" providerId="LiveId" clId="{D42136E3-7811-470E-84E4-EA9D9088EB2D}" dt="2021-12-22T07:58:01.707" v="2990" actId="26606"/>
          <ac:spMkLst>
            <pc:docMk/>
            <pc:sldMk cId="769129771" sldId="267"/>
            <ac:spMk id="19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28" creationId="{73C0A186-7444-4460-9C37-532E7671E99E}"/>
          </ac:spMkLst>
        </pc:spChg>
        <pc:spChg chg="add del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30" creationId="{B219AE65-9B94-44EA-BEF3-EF4BFA169C81}"/>
          </ac:spMkLst>
        </pc:spChg>
        <pc:spChg chg="add del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32" creationId="{F0C81A57-9CD5-461B-8FFE-4A8CB6CFBE01}"/>
          </ac:spMkLst>
        </pc:spChg>
        <pc:spChg chg="add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43" creationId="{388DD50E-1D2D-48C6-A470-79FB7F337F8A}"/>
          </ac:spMkLst>
        </pc:spChg>
        <pc:spChg chg="add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45" creationId="{EDE45543-B8D6-4BD5-85E4-FAF64A4C96AD}"/>
          </ac:spMkLst>
        </pc:spChg>
        <pc:spChg chg="add">
          <ac:chgData name="Funda Akkas" userId="43d0c6cec807c0f8" providerId="LiveId" clId="{D42136E3-7811-470E-84E4-EA9D9088EB2D}" dt="2021-12-22T07:58:38.187" v="2997" actId="26606"/>
          <ac:spMkLst>
            <pc:docMk/>
            <pc:sldMk cId="769129771" sldId="267"/>
            <ac:spMk id="47" creationId="{D7F63E70-FDE5-46BE-8B41-CEE9D51D709E}"/>
          </ac:spMkLst>
        </pc:spChg>
        <pc:grpChg chg="add del">
          <ac:chgData name="Funda Akkas" userId="43d0c6cec807c0f8" providerId="LiveId" clId="{D42136E3-7811-470E-84E4-EA9D9088EB2D}" dt="2021-12-22T07:58:01.707" v="2990" actId="26606"/>
          <ac:grpSpMkLst>
            <pc:docMk/>
            <pc:sldMk cId="769129771" sldId="267"/>
            <ac:grpSpMk id="15" creationId="{93E10248-AF0E-477D-B4D2-47C02CE4E353}"/>
          </ac:grpSpMkLst>
        </pc:grpChg>
        <pc:grpChg chg="add del">
          <ac:chgData name="Funda Akkas" userId="43d0c6cec807c0f8" providerId="LiveId" clId="{D42136E3-7811-470E-84E4-EA9D9088EB2D}" dt="2021-12-22T07:58:38.187" v="2997" actId="26606"/>
          <ac:grpSpMkLst>
            <pc:docMk/>
            <pc:sldMk cId="769129771" sldId="267"/>
            <ac:grpSpMk id="24" creationId="{93E10248-AF0E-477D-B4D2-47C02CE4E353}"/>
          </ac:grpSpMkLst>
        </pc:grpChg>
        <pc:grpChg chg="add del">
          <ac:chgData name="Funda Akkas" userId="43d0c6cec807c0f8" providerId="LiveId" clId="{D42136E3-7811-470E-84E4-EA9D9088EB2D}" dt="2021-12-22T07:58:38.187" v="2997" actId="26606"/>
          <ac:grpSpMkLst>
            <pc:docMk/>
            <pc:sldMk cId="769129771" sldId="267"/>
            <ac:grpSpMk id="34" creationId="{3086C462-37F4-494D-8292-CCB95221CC1A}"/>
          </ac:grpSpMkLst>
        </pc:grpChg>
        <pc:picChg chg="add del mod">
          <ac:chgData name="Funda Akkas" userId="43d0c6cec807c0f8" providerId="LiveId" clId="{D42136E3-7811-470E-84E4-EA9D9088EB2D}" dt="2021-12-22T07:58:28.986" v="2996" actId="478"/>
          <ac:picMkLst>
            <pc:docMk/>
            <pc:sldMk cId="769129771" sldId="267"/>
            <ac:picMk id="5" creationId="{8C695E3B-2798-4AAA-94A7-C22ED391C350}"/>
          </ac:picMkLst>
        </pc:picChg>
        <pc:picChg chg="add mod">
          <ac:chgData name="Funda Akkas" userId="43d0c6cec807c0f8" providerId="LiveId" clId="{D42136E3-7811-470E-84E4-EA9D9088EB2D}" dt="2021-12-22T07:58:38.187" v="2997" actId="26606"/>
          <ac:picMkLst>
            <pc:docMk/>
            <pc:sldMk cId="769129771" sldId="267"/>
            <ac:picMk id="7" creationId="{9D05B03B-891E-44B5-A938-5136B84B63A1}"/>
          </ac:picMkLst>
        </pc:picChg>
        <pc:cxnChg chg="add del">
          <ac:chgData name="Funda Akkas" userId="43d0c6cec807c0f8" providerId="LiveId" clId="{D42136E3-7811-470E-84E4-EA9D9088EB2D}" dt="2021-12-22T07:58:38.187" v="2997" actId="26606"/>
          <ac:cxnSpMkLst>
            <pc:docMk/>
            <pc:sldMk cId="769129771" sldId="267"/>
            <ac:cxnSpMk id="38" creationId="{AD23B2CD-009B-425A-9616-1E1AD1D5AB46}"/>
          </ac:cxnSpMkLst>
        </pc:cxnChg>
      </pc:sldChg>
      <pc:sldChg chg="addSp modSp new del mod setBg">
        <pc:chgData name="Funda Akkas" userId="43d0c6cec807c0f8" providerId="LiveId" clId="{D42136E3-7811-470E-84E4-EA9D9088EB2D}" dt="2021-12-22T07:57:35.200" v="2983" actId="47"/>
        <pc:sldMkLst>
          <pc:docMk/>
          <pc:sldMk cId="1695776074" sldId="267"/>
        </pc:sldMkLst>
        <pc:spChg chg="mod">
          <ac:chgData name="Funda Akkas" userId="43d0c6cec807c0f8" providerId="LiveId" clId="{D42136E3-7811-470E-84E4-EA9D9088EB2D}" dt="2021-12-22T07:47:40.832" v="2981" actId="26606"/>
          <ac:spMkLst>
            <pc:docMk/>
            <pc:sldMk cId="1695776074" sldId="267"/>
            <ac:spMk id="2" creationId="{1F92A95D-782C-41BE-B2D9-32E2BAD1A55E}"/>
          </ac:spMkLst>
        </pc:spChg>
        <pc:spChg chg="add">
          <ac:chgData name="Funda Akkas" userId="43d0c6cec807c0f8" providerId="LiveId" clId="{D42136E3-7811-470E-84E4-EA9D9088EB2D}" dt="2021-12-22T07:47:40.832" v="2981" actId="26606"/>
          <ac:spMkLst>
            <pc:docMk/>
            <pc:sldMk cId="1695776074" sldId="267"/>
            <ac:spMk id="11" creationId="{73C0A186-7444-4460-9C37-532E7671E99E}"/>
          </ac:spMkLst>
        </pc:spChg>
        <pc:spChg chg="add">
          <ac:chgData name="Funda Akkas" userId="43d0c6cec807c0f8" providerId="LiveId" clId="{D42136E3-7811-470E-84E4-EA9D9088EB2D}" dt="2021-12-22T07:47:40.832" v="2981" actId="26606"/>
          <ac:spMkLst>
            <pc:docMk/>
            <pc:sldMk cId="1695776074" sldId="267"/>
            <ac:spMk id="13" creationId="{712E451E-151A-4910-BF41-6A040B65982B}"/>
          </ac:spMkLst>
        </pc:spChg>
        <pc:spChg chg="add">
          <ac:chgData name="Funda Akkas" userId="43d0c6cec807c0f8" providerId="LiveId" clId="{D42136E3-7811-470E-84E4-EA9D9088EB2D}" dt="2021-12-22T07:47:40.832" v="2981" actId="26606"/>
          <ac:spMkLst>
            <pc:docMk/>
            <pc:sldMk cId="1695776074" sldId="267"/>
            <ac:spMk id="15" creationId="{C296EFE4-A70C-4388-9A15-3F657B6615FD}"/>
          </ac:spMkLst>
        </pc:spChg>
        <pc:spChg chg="add">
          <ac:chgData name="Funda Akkas" userId="43d0c6cec807c0f8" providerId="LiveId" clId="{D42136E3-7811-470E-84E4-EA9D9088EB2D}" dt="2021-12-22T07:47:40.832" v="2981" actId="26606"/>
          <ac:spMkLst>
            <pc:docMk/>
            <pc:sldMk cId="1695776074" sldId="267"/>
            <ac:spMk id="17" creationId="{425EBAFC-9388-432A-BCFD-EEA2F410D8EC}"/>
          </ac:spMkLst>
        </pc:spChg>
        <pc:grpChg chg="add">
          <ac:chgData name="Funda Akkas" userId="43d0c6cec807c0f8" providerId="LiveId" clId="{D42136E3-7811-470E-84E4-EA9D9088EB2D}" dt="2021-12-22T07:47:40.832" v="2981" actId="26606"/>
          <ac:grpSpMkLst>
            <pc:docMk/>
            <pc:sldMk cId="1695776074" sldId="267"/>
            <ac:grpSpMk id="7" creationId="{93E10248-AF0E-477D-B4D2-47C02CE4E353}"/>
          </ac:grpSpMkLst>
        </pc:grpChg>
        <pc:picChg chg="add">
          <ac:chgData name="Funda Akkas" userId="43d0c6cec807c0f8" providerId="LiveId" clId="{D42136E3-7811-470E-84E4-EA9D9088EB2D}" dt="2021-12-22T07:57:24.224" v="2982" actId="22"/>
          <ac:picMkLst>
            <pc:docMk/>
            <pc:sldMk cId="1695776074" sldId="267"/>
            <ac:picMk id="4" creationId="{0FFEE7EB-776C-451C-96B8-9C746D088F53}"/>
          </ac:picMkLst>
        </pc:picChg>
      </pc:sldChg>
      <pc:sldMasterChg chg="add del addSldLayout delSldLayout">
        <pc:chgData name="Funda Akkas" userId="43d0c6cec807c0f8" providerId="LiveId" clId="{D42136E3-7811-470E-84E4-EA9D9088EB2D}" dt="2021-12-22T03:54:27.452" v="100" actId="26606"/>
        <pc:sldMasterMkLst>
          <pc:docMk/>
          <pc:sldMasterMk cId="0" sldId="2147483648"/>
        </pc:sldMasterMkLst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Funda Akkas" userId="43d0c6cec807c0f8" providerId="LiveId" clId="{D42136E3-7811-470E-84E4-EA9D9088EB2D}" dt="2021-12-22T03:54:27.452" v="100" actId="26606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replId addSldLayout delSldLayout">
        <pc:chgData name="Funda Akkas" userId="43d0c6cec807c0f8" providerId="LiveId" clId="{D42136E3-7811-470E-84E4-EA9D9088EB2D}" dt="2021-12-22T03:53:23.544" v="83" actId="26606"/>
        <pc:sldMasterMkLst>
          <pc:docMk/>
          <pc:sldMasterMk cId="252228082" sldId="2147483669"/>
        </pc:sldMasterMkLst>
        <pc:sldLayoutChg chg="add del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3687086210" sldId="2147483657"/>
          </pc:sldLayoutMkLst>
        </pc:sldLayoutChg>
        <pc:sldLayoutChg chg="add del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751730940" sldId="2147483661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1846572388" sldId="2147483670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3739519526" sldId="2147483671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325971759" sldId="2147483672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2478000479" sldId="2147483673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888091391" sldId="2147483674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870553800" sldId="2147483675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422022901" sldId="2147483676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133272274" sldId="2147483677"/>
          </pc:sldLayoutMkLst>
        </pc:sldLayoutChg>
        <pc:sldLayoutChg chg="add del replId">
          <pc:chgData name="Funda Akkas" userId="43d0c6cec807c0f8" providerId="LiveId" clId="{D42136E3-7811-470E-84E4-EA9D9088EB2D}" dt="2021-12-22T03:53:23.544" v="83" actId="26606"/>
          <pc:sldLayoutMkLst>
            <pc:docMk/>
            <pc:sldMasterMk cId="252228082" sldId="2147483669"/>
            <pc:sldLayoutMk cId="1657396257" sldId="2147483678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4:01.008" v="89" actId="26606"/>
        <pc:sldMasterMkLst>
          <pc:docMk/>
          <pc:sldMasterMk cId="839609210" sldId="2147483673"/>
        </pc:sldMasterMkLst>
        <pc:sldLayoutChg chg="add del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1761302713" sldId="2147483662"/>
          </pc:sldLayoutMkLst>
        </pc:sldLayoutChg>
        <pc:sldLayoutChg chg="add del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3876954028" sldId="2147483669"/>
          </pc:sldLayoutMkLst>
        </pc:sldLayoutChg>
        <pc:sldLayoutChg chg="add del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28256433" sldId="2147483670"/>
          </pc:sldLayoutMkLst>
        </pc:sldLayoutChg>
        <pc:sldLayoutChg chg="add del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3379229684" sldId="2147483671"/>
          </pc:sldLayoutMkLst>
        </pc:sldLayoutChg>
        <pc:sldLayoutChg chg="add del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4293776973" sldId="2147483672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1667889937" sldId="2147483674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452689344" sldId="2147483675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1991882776" sldId="2147483676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1316807004" sldId="2147483677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2441537922" sldId="2147483678"/>
          </pc:sldLayoutMkLst>
        </pc:sldLayoutChg>
        <pc:sldLayoutChg chg="add del replId">
          <pc:chgData name="Funda Akkas" userId="43d0c6cec807c0f8" providerId="LiveId" clId="{D42136E3-7811-470E-84E4-EA9D9088EB2D}" dt="2021-12-22T03:54:01.008" v="89" actId="26606"/>
          <pc:sldLayoutMkLst>
            <pc:docMk/>
            <pc:sldMasterMk cId="839609210" sldId="2147483673"/>
            <pc:sldLayoutMk cId="3972139020" sldId="2147483679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4:11.401" v="93" actId="26606"/>
        <pc:sldMasterMkLst>
          <pc:docMk/>
          <pc:sldMasterMk cId="500286266" sldId="2147483686"/>
        </pc:sldMasterMkLst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2077086467" sldId="2147483675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483172218" sldId="2147483676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2133351685" sldId="2147483677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112584552" sldId="2147483678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1065548999" sldId="2147483679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2001982054" sldId="2147483680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2798160484" sldId="2147483681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3581868029" sldId="2147483682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703009388" sldId="2147483683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1093693701" sldId="2147483684"/>
          </pc:sldLayoutMkLst>
        </pc:sldLayoutChg>
        <pc:sldLayoutChg chg="add del">
          <pc:chgData name="Funda Akkas" userId="43d0c6cec807c0f8" providerId="LiveId" clId="{D42136E3-7811-470E-84E4-EA9D9088EB2D}" dt="2021-12-22T03:54:11.401" v="93" actId="26606"/>
          <pc:sldLayoutMkLst>
            <pc:docMk/>
            <pc:sldMasterMk cId="500286266" sldId="2147483686"/>
            <pc:sldLayoutMk cId="2384066573" sldId="2147483685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4:16.665" v="95" actId="26606"/>
        <pc:sldMasterMkLst>
          <pc:docMk/>
          <pc:sldMasterMk cId="2138390184" sldId="2147483699"/>
        </pc:sldMasterMkLst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285961225" sldId="2147483688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3153694290" sldId="2147483689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3070961955" sldId="2147483690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2557491774" sldId="2147483691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2860126964" sldId="2147483692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2985379228" sldId="2147483693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1283347737" sldId="2147483694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2201496" sldId="2147483695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453717642" sldId="2147483696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3903601816" sldId="2147483697"/>
          </pc:sldLayoutMkLst>
        </pc:sldLayoutChg>
        <pc:sldLayoutChg chg="add del">
          <pc:chgData name="Funda Akkas" userId="43d0c6cec807c0f8" providerId="LiveId" clId="{D42136E3-7811-470E-84E4-EA9D9088EB2D}" dt="2021-12-22T03:54:16.665" v="95" actId="26606"/>
          <pc:sldLayoutMkLst>
            <pc:docMk/>
            <pc:sldMasterMk cId="2138390184" sldId="2147483699"/>
            <pc:sldLayoutMk cId="1653024480" sldId="2147483698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3:07.119" v="79" actId="26606"/>
        <pc:sldMasterMkLst>
          <pc:docMk/>
          <pc:sldMasterMk cId="2261630243" sldId="2147483699"/>
        </pc:sldMasterMkLst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1371371091" sldId="2147483688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2830470501" sldId="2147483689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4034919508" sldId="2147483690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3713960220" sldId="2147483691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1301778176" sldId="2147483692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2919894865" sldId="2147483693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2380050413" sldId="2147483694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530119050" sldId="2147483695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2872531852" sldId="2147483696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728153836" sldId="2147483697"/>
          </pc:sldLayoutMkLst>
        </pc:sldLayoutChg>
        <pc:sldLayoutChg chg="add del">
          <pc:chgData name="Funda Akkas" userId="43d0c6cec807c0f8" providerId="LiveId" clId="{D42136E3-7811-470E-84E4-EA9D9088EB2D}" dt="2021-12-22T03:53:07.119" v="79" actId="26606"/>
          <pc:sldLayoutMkLst>
            <pc:docMk/>
            <pc:sldMasterMk cId="2261630243" sldId="2147483699"/>
            <pc:sldLayoutMk cId="1526740721" sldId="2147483698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2:58.069" v="77" actId="26606"/>
        <pc:sldMasterMkLst>
          <pc:docMk/>
          <pc:sldMasterMk cId="3311800656" sldId="2147483712"/>
        </pc:sldMasterMkLst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805116767" sldId="2147483701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3556194248" sldId="2147483702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2291812938" sldId="2147483703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1474625568" sldId="2147483704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2671174389" sldId="2147483705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3836353978" sldId="2147483706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4203211623" sldId="2147483707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2152360758" sldId="2147483708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2432069995" sldId="2147483709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4272863774" sldId="2147483710"/>
          </pc:sldLayoutMkLst>
        </pc:sldLayoutChg>
        <pc:sldLayoutChg chg="add del">
          <pc:chgData name="Funda Akkas" userId="43d0c6cec807c0f8" providerId="LiveId" clId="{D42136E3-7811-470E-84E4-EA9D9088EB2D}" dt="2021-12-22T03:52:58.069" v="77" actId="26606"/>
          <pc:sldLayoutMkLst>
            <pc:docMk/>
            <pc:sldMasterMk cId="3311800656" sldId="2147483712"/>
            <pc:sldLayoutMk cId="4166162902" sldId="2147483711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4:21.671" v="97" actId="26606"/>
        <pc:sldMasterMkLst>
          <pc:docMk/>
          <pc:sldMasterMk cId="3809107514" sldId="2147483712"/>
        </pc:sldMasterMkLst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944289134" sldId="2147483701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3589608951" sldId="2147483702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3215328737" sldId="2147483703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2825426212" sldId="2147483704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2038416724" sldId="2147483705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4085617214" sldId="2147483706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4237180710" sldId="2147483707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783180602" sldId="2147483708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1930012493" sldId="2147483709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3682226969" sldId="2147483710"/>
          </pc:sldLayoutMkLst>
        </pc:sldLayoutChg>
        <pc:sldLayoutChg chg="add del">
          <pc:chgData name="Funda Akkas" userId="43d0c6cec807c0f8" providerId="LiveId" clId="{D42136E3-7811-470E-84E4-EA9D9088EB2D}" dt="2021-12-22T03:54:21.671" v="97" actId="26606"/>
          <pc:sldLayoutMkLst>
            <pc:docMk/>
            <pc:sldMasterMk cId="3809107514" sldId="2147483712"/>
            <pc:sldLayoutMk cId="2834366474" sldId="2147483711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2:52.838" v="75" actId="26606"/>
        <pc:sldMasterMkLst>
          <pc:docMk/>
          <pc:sldMasterMk cId="1404433114" sldId="2147483725"/>
        </pc:sldMasterMkLst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1156805592" sldId="2147483714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1294701665" sldId="2147483715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1653638006" sldId="2147483716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803442761" sldId="2147483717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4244563435" sldId="2147483718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2912976935" sldId="2147483719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4253765085" sldId="2147483720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686391896" sldId="2147483721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2792507799" sldId="2147483722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3314097616" sldId="2147483723"/>
          </pc:sldLayoutMkLst>
        </pc:sldLayoutChg>
        <pc:sldLayoutChg chg="add del">
          <pc:chgData name="Funda Akkas" userId="43d0c6cec807c0f8" providerId="LiveId" clId="{D42136E3-7811-470E-84E4-EA9D9088EB2D}" dt="2021-12-22T03:52:52.838" v="75" actId="26606"/>
          <pc:sldLayoutMkLst>
            <pc:docMk/>
            <pc:sldMasterMk cId="1404433114" sldId="2147483725"/>
            <pc:sldLayoutMk cId="2371890335" sldId="2147483724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4:27.367" v="99" actId="26606"/>
        <pc:sldMasterMkLst>
          <pc:docMk/>
          <pc:sldMasterMk cId="2919151753" sldId="2147483725"/>
        </pc:sldMasterMkLst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4143723507" sldId="2147483714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1251386559" sldId="2147483715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1824139514" sldId="2147483716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84901854" sldId="2147483717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485609244" sldId="2147483718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4255620816" sldId="2147483719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369418745" sldId="2147483720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614471583" sldId="2147483721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267702097" sldId="2147483722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1951473251" sldId="2147483723"/>
          </pc:sldLayoutMkLst>
        </pc:sldLayoutChg>
        <pc:sldLayoutChg chg="add del">
          <pc:chgData name="Funda Akkas" userId="43d0c6cec807c0f8" providerId="LiveId" clId="{D42136E3-7811-470E-84E4-EA9D9088EB2D}" dt="2021-12-22T03:54:27.367" v="99" actId="26606"/>
          <pc:sldLayoutMkLst>
            <pc:docMk/>
            <pc:sldMasterMk cId="2919151753" sldId="2147483725"/>
            <pc:sldLayoutMk cId="925959814" sldId="2147483724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3:53.985" v="85" actId="26606"/>
        <pc:sldMasterMkLst>
          <pc:docMk/>
          <pc:sldMasterMk cId="888524023" sldId="2147483738"/>
        </pc:sldMasterMkLst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3256612922" sldId="2147483727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313539475" sldId="2147483728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3347412947" sldId="2147483729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1024081824" sldId="2147483730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1008601430" sldId="2147483731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506507220" sldId="2147483732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1581291236" sldId="2147483733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2817027981" sldId="2147483734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1467464709" sldId="2147483735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2309537285" sldId="2147483736"/>
          </pc:sldLayoutMkLst>
        </pc:sldLayoutChg>
        <pc:sldLayoutChg chg="add del">
          <pc:chgData name="Funda Akkas" userId="43d0c6cec807c0f8" providerId="LiveId" clId="{D42136E3-7811-470E-84E4-EA9D9088EB2D}" dt="2021-12-22T03:53:53.985" v="85" actId="26606"/>
          <pc:sldLayoutMkLst>
            <pc:docMk/>
            <pc:sldMasterMk cId="888524023" sldId="2147483738"/>
            <pc:sldLayoutMk cId="3708323068" sldId="2147483737"/>
          </pc:sldLayoutMkLst>
        </pc:sldLayoutChg>
      </pc:sldMasterChg>
      <pc:sldMasterChg chg="add del addSldLayout delSldLayout">
        <pc:chgData name="Funda Akkas" userId="43d0c6cec807c0f8" providerId="LiveId" clId="{D42136E3-7811-470E-84E4-EA9D9088EB2D}" dt="2021-12-22T03:52:46.717" v="73" actId="26606"/>
        <pc:sldMasterMkLst>
          <pc:docMk/>
          <pc:sldMasterMk cId="1122587957" sldId="2147483751"/>
        </pc:sldMasterMkLst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3613013880" sldId="2147483740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2217706936" sldId="2147483741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346414395" sldId="2147483742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1159478505" sldId="2147483743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2648242535" sldId="2147483744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3691424469" sldId="2147483745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648311595" sldId="2147483746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4232231153" sldId="2147483747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1217937524" sldId="2147483748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3812859436" sldId="2147483749"/>
          </pc:sldLayoutMkLst>
        </pc:sldLayoutChg>
        <pc:sldLayoutChg chg="add del">
          <pc:chgData name="Funda Akkas" userId="43d0c6cec807c0f8" providerId="LiveId" clId="{D42136E3-7811-470E-84E4-EA9D9088EB2D}" dt="2021-12-22T03:52:46.717" v="73" actId="26606"/>
          <pc:sldLayoutMkLst>
            <pc:docMk/>
            <pc:sldMasterMk cId="1122587957" sldId="2147483751"/>
            <pc:sldLayoutMk cId="995019086" sldId="2147483750"/>
          </pc:sldLayoutMkLst>
        </pc:sldLayoutChg>
      </pc:sldMasterChg>
      <pc:sldMasterChg chg="add addSldLayout">
        <pc:chgData name="Funda Akkas" userId="43d0c6cec807c0f8" providerId="LiveId" clId="{D42136E3-7811-470E-84E4-EA9D9088EB2D}" dt="2021-12-22T03:54:27.452" v="100" actId="26606"/>
        <pc:sldMasterMkLst>
          <pc:docMk/>
          <pc:sldMasterMk cId="1135872827" sldId="2147483751"/>
        </pc:sldMasterMkLst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1985741147" sldId="2147483740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3649020646" sldId="2147483741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4015545607" sldId="2147483742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3781277207" sldId="2147483743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915313260" sldId="2147483744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1401605735" sldId="2147483745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3437240315" sldId="2147483746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4203518343" sldId="2147483747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2092836507" sldId="2147483748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2014759816" sldId="2147483749"/>
          </pc:sldLayoutMkLst>
        </pc:sldLayoutChg>
        <pc:sldLayoutChg chg="add">
          <pc:chgData name="Funda Akkas" userId="43d0c6cec807c0f8" providerId="LiveId" clId="{D42136E3-7811-470E-84E4-EA9D9088EB2D}" dt="2021-12-22T03:54:27.452" v="100" actId="26606"/>
          <pc:sldLayoutMkLst>
            <pc:docMk/>
            <pc:sldMasterMk cId="1135872827" sldId="2147483751"/>
            <pc:sldLayoutMk cId="1216684082" sldId="2147483750"/>
          </pc:sldLayoutMkLst>
        </pc:sldLayoutChg>
      </pc:sldMasterChg>
      <pc:sldMasterChg chg="modSldLayout">
        <pc:chgData name="Funda Akkas" userId="43d0c6cec807c0f8" providerId="LiveId" clId="{D42136E3-7811-470E-84E4-EA9D9088EB2D}" dt="2021-12-22T04:35:10.073" v="919"/>
        <pc:sldMasterMkLst>
          <pc:docMk/>
          <pc:sldMasterMk cId="347124221" sldId="2147483788"/>
        </pc:sldMasterMkLst>
        <pc:sldLayoutChg chg="delSp">
          <pc:chgData name="Funda Akkas" userId="43d0c6cec807c0f8" providerId="LiveId" clId="{D42136E3-7811-470E-84E4-EA9D9088EB2D}" dt="2021-12-22T04:35:10.073" v="919"/>
          <pc:sldLayoutMkLst>
            <pc:docMk/>
            <pc:sldMasterMk cId="347124221" sldId="2147483788"/>
            <pc:sldLayoutMk cId="4073872493" sldId="2147483800"/>
          </pc:sldLayoutMkLst>
          <pc:cxnChg chg="del">
            <ac:chgData name="Funda Akkas" userId="43d0c6cec807c0f8" providerId="LiveId" clId="{D42136E3-7811-470E-84E4-EA9D9088EB2D}" dt="2021-12-22T04:35:10.073" v="919"/>
            <ac:cxnSpMkLst>
              <pc:docMk/>
              <pc:sldMasterMk cId="347124221" sldId="2147483788"/>
              <pc:sldLayoutMk cId="4073872493" sldId="2147483800"/>
              <ac:cxnSpMk id="17" creationId="{00000000-0000-0000-0000-000000000000}"/>
            </ac:cxnSpMkLst>
          </pc:cxnChg>
          <pc:cxnChg chg="del">
            <ac:chgData name="Funda Akkas" userId="43d0c6cec807c0f8" providerId="LiveId" clId="{D42136E3-7811-470E-84E4-EA9D9088EB2D}" dt="2021-12-22T04:35:10.073" v="919"/>
            <ac:cxnSpMkLst>
              <pc:docMk/>
              <pc:sldMasterMk cId="347124221" sldId="2147483788"/>
              <pc:sldLayoutMk cId="4073872493" sldId="2147483800"/>
              <ac:cxnSpMk id="18" creationId="{00000000-0000-0000-0000-000000000000}"/>
            </ac:cxnSpMkLst>
          </pc:cxnChg>
        </pc:sldLayoutChg>
      </pc:sldMasterChg>
      <pc:sldMasterChg chg="modSldLayout">
        <pc:chgData name="Funda Akkas" userId="43d0c6cec807c0f8" providerId="LiveId" clId="{D42136E3-7811-470E-84E4-EA9D9088EB2D}" dt="2021-12-22T04:35:42.690" v="922"/>
        <pc:sldMasterMkLst>
          <pc:docMk/>
          <pc:sldMasterMk cId="1676836337" sldId="2147483819"/>
        </pc:sldMasterMkLst>
        <pc:sldLayoutChg chg="delSp">
          <pc:chgData name="Funda Akkas" userId="43d0c6cec807c0f8" providerId="LiveId" clId="{D42136E3-7811-470E-84E4-EA9D9088EB2D}" dt="2021-12-22T04:35:42.690" v="922"/>
          <pc:sldLayoutMkLst>
            <pc:docMk/>
            <pc:sldMasterMk cId="1676836337" sldId="2147483819"/>
            <pc:sldLayoutMk cId="100395051" sldId="2147483831"/>
          </pc:sldLayoutMkLst>
          <pc:cxnChg chg="del">
            <ac:chgData name="Funda Akkas" userId="43d0c6cec807c0f8" providerId="LiveId" clId="{D42136E3-7811-470E-84E4-EA9D9088EB2D}" dt="2021-12-22T04:35:42.690" v="922"/>
            <ac:cxnSpMkLst>
              <pc:docMk/>
              <pc:sldMasterMk cId="1676836337" sldId="2147483819"/>
              <pc:sldLayoutMk cId="100395051" sldId="2147483831"/>
              <ac:cxnSpMk id="17" creationId="{00000000-0000-0000-0000-000000000000}"/>
            </ac:cxnSpMkLst>
          </pc:cxnChg>
          <pc:cxnChg chg="del">
            <ac:chgData name="Funda Akkas" userId="43d0c6cec807c0f8" providerId="LiveId" clId="{D42136E3-7811-470E-84E4-EA9D9088EB2D}" dt="2021-12-22T04:35:42.690" v="922"/>
            <ac:cxnSpMkLst>
              <pc:docMk/>
              <pc:sldMasterMk cId="1676836337" sldId="2147483819"/>
              <pc:sldLayoutMk cId="100395051" sldId="2147483831"/>
              <ac:cxnSpMk id="18" creationId="{00000000-0000-0000-0000-000000000000}"/>
            </ac:cxnSpMkLst>
          </pc:cxnChg>
        </pc:sldLayoutChg>
      </pc:sldMasterChg>
      <pc:sldMasterChg chg="modSldLayout">
        <pc:chgData name="Funda Akkas" userId="43d0c6cec807c0f8" providerId="LiveId" clId="{D42136E3-7811-470E-84E4-EA9D9088EB2D}" dt="2021-12-22T05:08:12.835" v="1855"/>
        <pc:sldMasterMkLst>
          <pc:docMk/>
          <pc:sldMasterMk cId="2750406246" sldId="2147484174"/>
        </pc:sldMasterMkLst>
        <pc:sldLayoutChg chg="delSp">
          <pc:chgData name="Funda Akkas" userId="43d0c6cec807c0f8" providerId="LiveId" clId="{D42136E3-7811-470E-84E4-EA9D9088EB2D}" dt="2021-12-22T05:08:12.835" v="1855"/>
          <pc:sldLayoutMkLst>
            <pc:docMk/>
            <pc:sldMasterMk cId="2750406246" sldId="2147484174"/>
            <pc:sldLayoutMk cId="3689374043" sldId="2147484192"/>
          </pc:sldLayoutMkLst>
          <pc:spChg chg="del">
            <ac:chgData name="Funda Akkas" userId="43d0c6cec807c0f8" providerId="LiveId" clId="{D42136E3-7811-470E-84E4-EA9D9088EB2D}" dt="2021-12-22T05:08:12.835" v="1855"/>
            <ac:spMkLst>
              <pc:docMk/>
              <pc:sldMasterMk cId="2750406246" sldId="2147484174"/>
              <pc:sldLayoutMk cId="3689374043" sldId="2147484192"/>
              <ac:spMk id="13" creationId="{00000000-0000-0000-0000-000000000000}"/>
            </ac:spMkLst>
          </pc:spChg>
          <pc:grpChg chg="del">
            <ac:chgData name="Funda Akkas" userId="43d0c6cec807c0f8" providerId="LiveId" clId="{D42136E3-7811-470E-84E4-EA9D9088EB2D}" dt="2021-12-22T05:08:12.835" v="1855"/>
            <ac:grpSpMkLst>
              <pc:docMk/>
              <pc:sldMasterMk cId="2750406246" sldId="2147484174"/>
              <pc:sldLayoutMk cId="3689374043" sldId="2147484192"/>
              <ac:grpSpMk id="7" creationId="{00000000-0000-0000-0000-000000000000}"/>
            </ac:grpSpMkLst>
          </pc:grpChg>
        </pc:sldLayoutChg>
      </pc:sldMasterChg>
      <pc:sldMasterChg chg="modSldLayout">
        <pc:chgData name="Funda Akkas" userId="43d0c6cec807c0f8" providerId="LiveId" clId="{D42136E3-7811-470E-84E4-EA9D9088EB2D}" dt="2021-12-22T05:08:18.808" v="1857"/>
        <pc:sldMasterMkLst>
          <pc:docMk/>
          <pc:sldMasterMk cId="181171812" sldId="2147484206"/>
        </pc:sldMasterMkLst>
        <pc:sldLayoutChg chg="delSp">
          <pc:chgData name="Funda Akkas" userId="43d0c6cec807c0f8" providerId="LiveId" clId="{D42136E3-7811-470E-84E4-EA9D9088EB2D}" dt="2021-12-22T05:08:18.808" v="1857"/>
          <pc:sldLayoutMkLst>
            <pc:docMk/>
            <pc:sldMasterMk cId="181171812" sldId="2147484206"/>
            <pc:sldLayoutMk cId="39503870" sldId="2147484224"/>
          </pc:sldLayoutMkLst>
          <pc:cxnChg chg="del">
            <ac:chgData name="Funda Akkas" userId="43d0c6cec807c0f8" providerId="LiveId" clId="{D42136E3-7811-470E-84E4-EA9D9088EB2D}" dt="2021-12-22T05:08:18.808" v="1857"/>
            <ac:cxnSpMkLst>
              <pc:docMk/>
              <pc:sldMasterMk cId="181171812" sldId="2147484206"/>
              <pc:sldLayoutMk cId="39503870" sldId="2147484224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41623-A064-4BED-B073-BA4D6143340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8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33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8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88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86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337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231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35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684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63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55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1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5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0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8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408324-A84C-4A45-93B6-78D079CCE77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3" descr="A close-up of several colorful folders&#10;&#10;Description automatically generated with low confidence">
            <a:extLst>
              <a:ext uri="{FF2B5EF4-FFF2-40B4-BE49-F238E27FC236}">
                <a16:creationId xmlns:a16="http://schemas.microsoft.com/office/drawing/2014/main" id="{7ED778AA-860B-4E90-8B84-EC773B0D5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" r="15961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7C0C3-C93C-4B05-885B-D373505DE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Rockbuster</a:t>
            </a:r>
            <a:br>
              <a:rPr lang="en-US" sz="4200" dirty="0"/>
            </a:br>
            <a:r>
              <a:rPr lang="en-US" sz="4200" dirty="0"/>
              <a:t>Stealth </a:t>
            </a:r>
            <a:r>
              <a:rPr lang="en-US" sz="4200" dirty="0" err="1"/>
              <a:t>llc</a:t>
            </a:r>
            <a:r>
              <a:rPr lang="en-US" sz="4200" dirty="0"/>
              <a:t>.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A959E-9A4D-4644-9B14-6340E3B4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Presented by : </a:t>
            </a:r>
            <a:r>
              <a:rPr lang="en-US" sz="2200" err="1"/>
              <a:t>Elif</a:t>
            </a:r>
            <a:r>
              <a:rPr lang="en-US" sz="2200"/>
              <a:t> Akkas	</a:t>
            </a:r>
          </a:p>
          <a:p>
            <a:pPr>
              <a:lnSpc>
                <a:spcPct val="120000"/>
              </a:lnSpc>
            </a:pPr>
            <a:r>
              <a:rPr lang="en-US" sz="2200"/>
              <a:t>December 22, 2021</a:t>
            </a:r>
          </a:p>
        </p:txBody>
      </p:sp>
    </p:spTree>
    <p:extLst>
      <p:ext uri="{BB962C8B-B14F-4D97-AF65-F5344CB8AC3E}">
        <p14:creationId xmlns:p14="http://schemas.microsoft.com/office/powerpoint/2010/main" val="184988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A96D-6617-42C3-B518-3CAA6235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with Customer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F548C-1EA1-472E-BFFB-B720C2472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48" y="2603500"/>
            <a:ext cx="5624817" cy="3416300"/>
          </a:xfrm>
        </p:spPr>
      </p:pic>
    </p:spTree>
    <p:extLst>
      <p:ext uri="{BB962C8B-B14F-4D97-AF65-F5344CB8AC3E}">
        <p14:creationId xmlns:p14="http://schemas.microsoft.com/office/powerpoint/2010/main" val="159232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6BC83-C722-4487-98C9-AC418535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Where are top 5 customer?</a:t>
            </a:r>
          </a:p>
        </p:txBody>
      </p:sp>
      <p:pic>
        <p:nvPicPr>
          <p:cNvPr id="5" name="Content Placeholder 4" descr="Customer review with solid fill">
            <a:extLst>
              <a:ext uri="{FF2B5EF4-FFF2-40B4-BE49-F238E27FC236}">
                <a16:creationId xmlns:a16="http://schemas.microsoft.com/office/drawing/2014/main" id="{0B0E4094-C27F-4134-B533-3A6084DA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1716" y="2350093"/>
            <a:ext cx="2632105" cy="2290273"/>
          </a:xfrm>
        </p:spPr>
      </p:pic>
    </p:spTree>
    <p:extLst>
      <p:ext uri="{BB962C8B-B14F-4D97-AF65-F5344CB8AC3E}">
        <p14:creationId xmlns:p14="http://schemas.microsoft.com/office/powerpoint/2010/main" val="200445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DE45543-B8D6-4BD5-85E4-FAF64A4C9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F63E70-FDE5-46BE-8B41-CEE9D51D7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5B03B-891E-44B5-A938-5136B84B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9" y="1660509"/>
            <a:ext cx="9951042" cy="35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D965-65BA-467B-8803-B541A823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E62-AF07-47C8-9A97-8E5576C1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18105"/>
            <a:ext cx="8825659" cy="4104763"/>
          </a:xfrm>
        </p:spPr>
        <p:txBody>
          <a:bodyPr/>
          <a:lstStyle/>
          <a:p>
            <a:r>
              <a:rPr lang="en-US" dirty="0"/>
              <a:t>Rocbuster Stealth LLC is a movie rental company that used to have stores around the world.</a:t>
            </a:r>
          </a:p>
          <a:p>
            <a:r>
              <a:rPr lang="en-US" dirty="0"/>
              <a:t>Facing strong competition from streaming services such as Netflix, Amazon</a:t>
            </a:r>
          </a:p>
          <a:p>
            <a:r>
              <a:rPr lang="en-US" dirty="0"/>
              <a:t>In order to stay competitive, Rockbuster Stealth LLC company is planning to launching an online video rental service.</a:t>
            </a:r>
          </a:p>
        </p:txBody>
      </p:sp>
      <p:pic>
        <p:nvPicPr>
          <p:cNvPr id="5" name="Graphic 4" descr="Earth globe: Americas with solid fill">
            <a:extLst>
              <a:ext uri="{FF2B5EF4-FFF2-40B4-BE49-F238E27FC236}">
                <a16:creationId xmlns:a16="http://schemas.microsoft.com/office/drawing/2014/main" id="{4C81DED5-EBE8-426D-ADD8-1C03A1D8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6987" y="4741817"/>
            <a:ext cx="1485402" cy="1165799"/>
          </a:xfrm>
          <a:prstGeom prst="rect">
            <a:avLst/>
          </a:prstGeom>
        </p:spPr>
      </p:pic>
      <p:pic>
        <p:nvPicPr>
          <p:cNvPr id="7" name="Graphic 6" descr="Building outline">
            <a:extLst>
              <a:ext uri="{FF2B5EF4-FFF2-40B4-BE49-F238E27FC236}">
                <a16:creationId xmlns:a16="http://schemas.microsoft.com/office/drawing/2014/main" id="{676919CB-AA80-4C0D-8DDB-3C6A49698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6595" y="4570486"/>
            <a:ext cx="566059" cy="656652"/>
          </a:xfrm>
          <a:prstGeom prst="rect">
            <a:avLst/>
          </a:prstGeom>
        </p:spPr>
      </p:pic>
      <p:pic>
        <p:nvPicPr>
          <p:cNvPr id="8" name="Graphic 7" descr="Building outline">
            <a:extLst>
              <a:ext uri="{FF2B5EF4-FFF2-40B4-BE49-F238E27FC236}">
                <a16:creationId xmlns:a16="http://schemas.microsoft.com/office/drawing/2014/main" id="{B7D144D7-5693-4D6B-9AF2-4525CE4DB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645" y="4606110"/>
            <a:ext cx="595469" cy="706964"/>
          </a:xfrm>
          <a:prstGeom prst="rect">
            <a:avLst/>
          </a:prstGeom>
        </p:spPr>
      </p:pic>
      <p:pic>
        <p:nvPicPr>
          <p:cNvPr id="10" name="Graphic 9" descr="Building outline">
            <a:extLst>
              <a:ext uri="{FF2B5EF4-FFF2-40B4-BE49-F238E27FC236}">
                <a16:creationId xmlns:a16="http://schemas.microsoft.com/office/drawing/2014/main" id="{318A230E-16BA-4DCF-B973-8CB261928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059" y="5278844"/>
            <a:ext cx="490376" cy="706964"/>
          </a:xfrm>
          <a:prstGeom prst="rect">
            <a:avLst/>
          </a:prstGeom>
        </p:spPr>
      </p:pic>
      <p:pic>
        <p:nvPicPr>
          <p:cNvPr id="12" name="Graphic 11" descr="Film strip with solid fill">
            <a:extLst>
              <a:ext uri="{FF2B5EF4-FFF2-40B4-BE49-F238E27FC236}">
                <a16:creationId xmlns:a16="http://schemas.microsoft.com/office/drawing/2014/main" id="{C57E1823-76AE-4660-B82F-6A005A82D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0159" y="4855874"/>
            <a:ext cx="914400" cy="914400"/>
          </a:xfrm>
          <a:prstGeom prst="rect">
            <a:avLst/>
          </a:prstGeom>
        </p:spPr>
      </p:pic>
      <p:pic>
        <p:nvPicPr>
          <p:cNvPr id="14" name="Graphic 13" descr="Film reel with solid fill">
            <a:extLst>
              <a:ext uri="{FF2B5EF4-FFF2-40B4-BE49-F238E27FC236}">
                <a16:creationId xmlns:a16="http://schemas.microsoft.com/office/drawing/2014/main" id="{E1F33F7C-7717-4774-95D9-AFDED5DC0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4559" y="4824971"/>
            <a:ext cx="914400" cy="914400"/>
          </a:xfrm>
          <a:prstGeom prst="rect">
            <a:avLst/>
          </a:prstGeom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7C00D791-922C-4E0A-92D1-78CC4627B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1154" y="4779251"/>
            <a:ext cx="914400" cy="914400"/>
          </a:xfrm>
          <a:prstGeom prst="rect">
            <a:avLst/>
          </a:prstGeom>
        </p:spPr>
      </p:pic>
      <p:pic>
        <p:nvPicPr>
          <p:cNvPr id="18" name="Graphic 17" descr="Smart Phone outline">
            <a:extLst>
              <a:ext uri="{FF2B5EF4-FFF2-40B4-BE49-F238E27FC236}">
                <a16:creationId xmlns:a16="http://schemas.microsoft.com/office/drawing/2014/main" id="{D0D50796-17D1-420A-8521-72A8CD1F4C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23413" y="4824971"/>
            <a:ext cx="914400" cy="914400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125E9D10-4D92-4671-9D5F-CD60DAD280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24648" y="4779251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C4470D-B0AC-46BE-868B-FFB0A157FB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03978" y="4741817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>
            <a:extLst>
              <a:ext uri="{FF2B5EF4-FFF2-40B4-BE49-F238E27FC236}">
                <a16:creationId xmlns:a16="http://schemas.microsoft.com/office/drawing/2014/main" id="{B3295C3D-4E00-430E-A90A-45C72E66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Rental Overview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77C1215C-079F-4E8D-ABF3-273704B0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29067"/>
            <a:ext cx="4825157" cy="1779107"/>
          </a:xfrm>
        </p:spPr>
        <p:txBody>
          <a:bodyPr/>
          <a:lstStyle/>
          <a:p>
            <a:r>
              <a:rPr lang="en-US" sz="2000" dirty="0"/>
              <a:t>Rental Rates</a:t>
            </a:r>
          </a:p>
          <a:p>
            <a:r>
              <a:rPr lang="en-US" sz="2000" dirty="0"/>
              <a:t>*Min: $0.99</a:t>
            </a:r>
          </a:p>
          <a:p>
            <a:r>
              <a:rPr lang="en-US" sz="2000" dirty="0"/>
              <a:t>*Max: $4.99</a:t>
            </a:r>
          </a:p>
          <a:p>
            <a:r>
              <a:rPr lang="en-US" sz="2000" dirty="0"/>
              <a:t>*Avg: $2.98</a:t>
            </a:r>
          </a:p>
        </p:txBody>
      </p:sp>
      <p:sp>
        <p:nvSpPr>
          <p:cNvPr id="95" name="Content Placeholder 94">
            <a:extLst>
              <a:ext uri="{FF2B5EF4-FFF2-40B4-BE49-F238E27FC236}">
                <a16:creationId xmlns:a16="http://schemas.microsoft.com/office/drawing/2014/main" id="{315269D9-5801-4EC6-9088-46FB5D8F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4240696"/>
            <a:ext cx="4825158" cy="177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Rental Duration</a:t>
            </a:r>
          </a:p>
          <a:p>
            <a:pPr marL="0" indent="0">
              <a:buNone/>
            </a:pPr>
            <a:r>
              <a:rPr lang="en-US" dirty="0"/>
              <a:t>*Min: 3 Days</a:t>
            </a:r>
          </a:p>
          <a:p>
            <a:pPr marL="0" indent="0">
              <a:buNone/>
            </a:pPr>
            <a:r>
              <a:rPr lang="en-US" dirty="0"/>
              <a:t>*Max: 7 Days</a:t>
            </a:r>
          </a:p>
          <a:p>
            <a:pPr marL="0" indent="0">
              <a:buNone/>
            </a:pPr>
            <a:r>
              <a:rPr lang="en-US" dirty="0"/>
              <a:t>*Avg: 5 Days</a:t>
            </a:r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1AA06569-63D0-482A-BA56-47E792529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329067"/>
            <a:ext cx="4825159" cy="1779105"/>
          </a:xfrm>
        </p:spPr>
        <p:txBody>
          <a:bodyPr/>
          <a:lstStyle/>
          <a:p>
            <a:r>
              <a:rPr lang="en-US" sz="2000" dirty="0"/>
              <a:t>Replacement Cost</a:t>
            </a:r>
          </a:p>
          <a:p>
            <a:r>
              <a:rPr lang="en-US" sz="2000" dirty="0"/>
              <a:t>*Min: $9.99</a:t>
            </a:r>
          </a:p>
          <a:p>
            <a:r>
              <a:rPr lang="en-US" sz="2000" dirty="0"/>
              <a:t>*Max: $29.99</a:t>
            </a:r>
          </a:p>
          <a:p>
            <a:r>
              <a:rPr lang="en-US" sz="2000" dirty="0"/>
              <a:t>*Avg: $19.98</a:t>
            </a:r>
          </a:p>
        </p:txBody>
      </p:sp>
      <p:sp>
        <p:nvSpPr>
          <p:cNvPr id="119" name="Content Placeholder 118">
            <a:extLst>
              <a:ext uri="{FF2B5EF4-FFF2-40B4-BE49-F238E27FC236}">
                <a16:creationId xmlns:a16="http://schemas.microsoft.com/office/drawing/2014/main" id="{293DC5C5-C262-4A04-AC5C-D1813C586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4240696"/>
            <a:ext cx="4825159" cy="177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Film Duration</a:t>
            </a:r>
          </a:p>
          <a:p>
            <a:pPr marL="0" indent="0">
              <a:buNone/>
            </a:pPr>
            <a:r>
              <a:rPr lang="en-US" dirty="0"/>
              <a:t>*Min: 46 minutes</a:t>
            </a:r>
          </a:p>
          <a:p>
            <a:pPr marL="0" indent="0">
              <a:buNone/>
            </a:pPr>
            <a:r>
              <a:rPr lang="en-US" dirty="0"/>
              <a:t>*Max: 185 minutes</a:t>
            </a:r>
          </a:p>
          <a:p>
            <a:pPr marL="0" indent="0">
              <a:buNone/>
            </a:pPr>
            <a:r>
              <a:rPr lang="en-US" dirty="0"/>
              <a:t>*Avg: 115 minutes</a:t>
            </a:r>
          </a:p>
        </p:txBody>
      </p:sp>
      <p:pic>
        <p:nvPicPr>
          <p:cNvPr id="146" name="Graphic 145" descr="Money with solid fill">
            <a:extLst>
              <a:ext uri="{FF2B5EF4-FFF2-40B4-BE49-F238E27FC236}">
                <a16:creationId xmlns:a16="http://schemas.microsoft.com/office/drawing/2014/main" id="{779D260D-BC07-4D04-9A6F-56D7F694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7532" y="2603499"/>
            <a:ext cx="914400" cy="914400"/>
          </a:xfrm>
          <a:prstGeom prst="rect">
            <a:avLst/>
          </a:prstGeom>
        </p:spPr>
      </p:pic>
      <p:pic>
        <p:nvPicPr>
          <p:cNvPr id="169" name="Graphic 168" descr="Stopwatch with solid fill">
            <a:extLst>
              <a:ext uri="{FF2B5EF4-FFF2-40B4-BE49-F238E27FC236}">
                <a16:creationId xmlns:a16="http://schemas.microsoft.com/office/drawing/2014/main" id="{F2FE3165-96DA-482B-8DAA-76DD2812F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532" y="4382606"/>
            <a:ext cx="914400" cy="914400"/>
          </a:xfrm>
          <a:prstGeom prst="rect">
            <a:avLst/>
          </a:prstGeom>
        </p:spPr>
      </p:pic>
      <p:pic>
        <p:nvPicPr>
          <p:cNvPr id="174" name="Graphic 173" descr="Coins with solid fill">
            <a:extLst>
              <a:ext uri="{FF2B5EF4-FFF2-40B4-BE49-F238E27FC236}">
                <a16:creationId xmlns:a16="http://schemas.microsoft.com/office/drawing/2014/main" id="{111B7E2C-2813-4A56-8193-6A919BD46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9895" y="2761419"/>
            <a:ext cx="914400" cy="914400"/>
          </a:xfrm>
          <a:prstGeom prst="rect">
            <a:avLst/>
          </a:prstGeom>
        </p:spPr>
      </p:pic>
      <p:pic>
        <p:nvPicPr>
          <p:cNvPr id="178" name="Graphic 177" descr="Video camera with solid fill">
            <a:extLst>
              <a:ext uri="{FF2B5EF4-FFF2-40B4-BE49-F238E27FC236}">
                <a16:creationId xmlns:a16="http://schemas.microsoft.com/office/drawing/2014/main" id="{5ED4760B-95B6-4E63-889F-9D7D138D9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9895" y="4540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E0A85-3FD5-40D9-A331-1A20130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Which Movies Contributed the Most &amp; Least to Revenue Gain?</a:t>
            </a:r>
            <a:br>
              <a:rPr lang="en-US" sz="4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6" descr="Theatre with solid fill">
            <a:extLst>
              <a:ext uri="{FF2B5EF4-FFF2-40B4-BE49-F238E27FC236}">
                <a16:creationId xmlns:a16="http://schemas.microsoft.com/office/drawing/2014/main" id="{8093F13B-A60F-48A2-9D7D-40D11642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252" y="1114621"/>
            <a:ext cx="4628758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978-F2D7-4B49-B555-AF39C77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Revenue by Genre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863581-C0BB-481B-9299-FD4D4DFCE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Largest gross revenue comes from Sports, Animation, Comedy, Sci-fi.</a:t>
            </a:r>
          </a:p>
          <a:p>
            <a:r>
              <a:rPr lang="en-US" sz="1600" dirty="0"/>
              <a:t>The least gross revenue comes from Thriller, Music, Children movies.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35C30-667A-4006-8232-0295B9EA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66" y="3030583"/>
            <a:ext cx="6166079" cy="3598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4AB52-6322-494C-911F-C1ABD5C8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211" y="2354214"/>
            <a:ext cx="165758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5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679B8-A4B4-4C49-8BC8-A93D1BC0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 Ten Movies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1B4935-50E1-4864-BF7B-6BC541C5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398091"/>
            <a:ext cx="6443180" cy="20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14DDA-2DED-4AA2-B369-195B8EC8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Bottom Ten Movies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CA042-0DC3-47AD-9A66-CCDE63A4E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2502793"/>
            <a:ext cx="6443180" cy="18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F084-DAC4-4D3B-9BE4-C4F233B4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Rental Duration by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47CD9-7FA4-44E1-A681-84C0990E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629138"/>
            <a:ext cx="8929083" cy="3416300"/>
          </a:xfrm>
        </p:spPr>
      </p:pic>
    </p:spTree>
    <p:extLst>
      <p:ext uri="{BB962C8B-B14F-4D97-AF65-F5344CB8AC3E}">
        <p14:creationId xmlns:p14="http://schemas.microsoft.com/office/powerpoint/2010/main" val="320451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64779C-C6DF-407B-A8D1-81616120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Which Countries Are Rockbuster Customers Based In?</a:t>
            </a: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Globe with solid fill">
            <a:extLst>
              <a:ext uri="{FF2B5EF4-FFF2-40B4-BE49-F238E27FC236}">
                <a16:creationId xmlns:a16="http://schemas.microsoft.com/office/drawing/2014/main" id="{0CD2D891-F11A-467E-AB34-AC36263E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9149" y="2187723"/>
            <a:ext cx="1787539" cy="1698477"/>
          </a:xfrm>
        </p:spPr>
      </p:pic>
    </p:spTree>
    <p:extLst>
      <p:ext uri="{BB962C8B-B14F-4D97-AF65-F5344CB8AC3E}">
        <p14:creationId xmlns:p14="http://schemas.microsoft.com/office/powerpoint/2010/main" val="38677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256</TotalTime>
  <Words>209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Rockbuster Stealth llc. SALES Analysis</vt:lpstr>
      <vt:lpstr>Company Overview</vt:lpstr>
      <vt:lpstr>Rental Overview</vt:lpstr>
      <vt:lpstr>Which Movies Contributed the Most &amp; Least to Revenue Gain? </vt:lpstr>
      <vt:lpstr>Revenue by Genre</vt:lpstr>
      <vt:lpstr>Top Ten Movies </vt:lpstr>
      <vt:lpstr>Bottom Ten Movies</vt:lpstr>
      <vt:lpstr>Average Rental Duration by Genre</vt:lpstr>
      <vt:lpstr>Which Countries Are Rockbuster Customers Based In?</vt:lpstr>
      <vt:lpstr>Top 10 Countries with Customer Numbers</vt:lpstr>
      <vt:lpstr>Where are top 5 customer?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llc. SALES Analysis</dc:title>
  <dc:creator>Funda Akkas</dc:creator>
  <cp:lastModifiedBy>Funda Akkas</cp:lastModifiedBy>
  <cp:revision>1</cp:revision>
  <dcterms:created xsi:type="dcterms:W3CDTF">2021-12-22T03:42:42Z</dcterms:created>
  <dcterms:modified xsi:type="dcterms:W3CDTF">2021-12-22T07:58:44Z</dcterms:modified>
</cp:coreProperties>
</file>