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73" autoAdjust="0"/>
  </p:normalViewPr>
  <p:slideViewPr>
    <p:cSldViewPr snapToGrid="0">
      <p:cViewPr>
        <p:scale>
          <a:sx n="76" d="100"/>
          <a:sy n="76" d="100"/>
        </p:scale>
        <p:origin x="-480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92C5-1F53-493E-A802-282ABE1B78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D2045-E762-4366-8704-5515A6E55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2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D2045-E762-4366-8704-5515A6E55C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7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8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6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7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1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6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DBC2CD-F0DC-4171-94A6-65A3CCEA4A3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A81E5C-B97C-4444-8618-AE199E8F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8F94D66-27EC-4CB8-8226-D7F41C161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1A53964C-7D93-4C48-A4A6-C4C2C393C5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9C944EEC-539E-4389-8785-58E65D04E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7836EB7E-895C-4D68-B92E-312B371CB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0F29242B-8CE7-4636-B326-4BEE42EB6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4D0B8E9A-7727-4AD9-974E-8815F0B20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1CD6C65C-71BE-4549-926A-1C1135FD0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xmlns="" id="{831C9DBA-FC5A-4AA6-9286-1E0EB4B36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" r="874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2A2366C-96BE-4587-BABC-529047265A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5744A3-C8BC-4825-AC21-8F16FF0054CA}"/>
              </a:ext>
            </a:extLst>
          </p:cNvPr>
          <p:cNvSpPr txBox="1"/>
          <p:nvPr/>
        </p:nvSpPr>
        <p:spPr>
          <a:xfrm>
            <a:off x="4867202" y="3557073"/>
            <a:ext cx="4009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TEAM MEMBERS: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AKKASSIN ASSEL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BOLEKBAYEVA ANEL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AKHANOVA BAKDINA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YUSSUPOVA ARAILYM</a:t>
            </a:r>
          </a:p>
        </p:txBody>
      </p:sp>
    </p:spTree>
    <p:extLst>
      <p:ext uri="{BB962C8B-B14F-4D97-AF65-F5344CB8AC3E}">
        <p14:creationId xmlns:p14="http://schemas.microsoft.com/office/powerpoint/2010/main" val="129594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F94D66-27EC-4CB8-8226-D7F41C161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A53964C-7D93-4C48-A4A6-C4C2C393C5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9C944EEC-539E-4389-8785-58E65D04E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7836EB7E-895C-4D68-B92E-312B371CB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0F29242B-8CE7-4636-B326-4BEE42EB6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4D0B8E9A-7727-4AD9-974E-8815F0B20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1CD6C65C-71BE-4549-926A-1C1135FD0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oy, bicycle&#10;&#10;Description automatically generated">
            <a:extLst>
              <a:ext uri="{FF2B5EF4-FFF2-40B4-BE49-F238E27FC236}">
                <a16:creationId xmlns:a16="http://schemas.microsoft.com/office/drawing/2014/main" xmlns="" id="{15DF65BB-A3DE-4C8E-98DD-912E55277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352685" y="-16933"/>
            <a:ext cx="12191980" cy="6857990"/>
          </a:xfrm>
          <a:prstGeom prst="rect">
            <a:avLst/>
          </a:prstGeom>
        </p:spPr>
      </p:pic>
      <p:sp>
        <p:nvSpPr>
          <p:cNvPr id="20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7D2943-1167-41B1-AC36-9F57C5468BF0}"/>
              </a:ext>
            </a:extLst>
          </p:cNvPr>
          <p:cNvSpPr/>
          <p:nvPr/>
        </p:nvSpPr>
        <p:spPr>
          <a:xfrm>
            <a:off x="685800" y="1634067"/>
            <a:ext cx="4080932" cy="3310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Realization of a special wheelchair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people with disabilities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8243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l="2000" t="-15000" r="3000"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09EB439-9BC8-45AF-8891-31A93CA72CDE}"/>
              </a:ext>
            </a:extLst>
          </p:cNvPr>
          <p:cNvSpPr/>
          <p:nvPr/>
        </p:nvSpPr>
        <p:spPr>
          <a:xfrm>
            <a:off x="3765453" y="290352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1.Discussion </a:t>
            </a:r>
            <a:b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2.Equipment order</a:t>
            </a:r>
            <a:b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3.Project assembly</a:t>
            </a:r>
            <a:b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4.Writing source code</a:t>
            </a:r>
            <a:b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US" sz="44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rgbClr val="0070C0">
                    <a:alpha val="87000"/>
                  </a:srgbClr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5.Error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34139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3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BEDADF47-5B08-4826-B7D2-47C3F69EA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4917764" cy="1252026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152C66F-504B-44A4-8233-79E568E09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9480"/>
            <a:ext cx="12192000" cy="538851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19F41B-0E6A-42B8-A170-195769BF37AA}"/>
              </a:ext>
            </a:extLst>
          </p:cNvPr>
          <p:cNvSpPr txBox="1"/>
          <p:nvPr/>
        </p:nvSpPr>
        <p:spPr>
          <a:xfrm>
            <a:off x="3418449" y="6106942"/>
            <a:ext cx="762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   1. Decided to implement technology to help people around the world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40AE79-5AB8-447A-8A9F-04F01B836B2C}"/>
              </a:ext>
            </a:extLst>
          </p:cNvPr>
          <p:cNvSpPr txBox="1"/>
          <p:nvPr/>
        </p:nvSpPr>
        <p:spPr>
          <a:xfrm>
            <a:off x="5373858" y="5314459"/>
            <a:ext cx="7090117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rPr>
              <a:t>2. Realize</a:t>
            </a:r>
            <a:r>
              <a:rPr lang="en-US" sz="1600" b="1" dirty="0">
                <a:ln w="3175" cmpd="sng">
                  <a:noFill/>
                </a:ln>
                <a:solidFill>
                  <a:schemeClr val="bg2">
                    <a:lumMod val="10000"/>
                  </a:schemeClr>
                </a:solidFill>
              </a:rPr>
              <a:t> a special wheelchair for people with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ln w="3175" cmpd="sng">
                  <a:noFill/>
                </a:ln>
                <a:solidFill>
                  <a:schemeClr val="bg2">
                    <a:lumMod val="10000"/>
                  </a:schemeClr>
                </a:solidFill>
              </a:rPr>
              <a:t>disabilities using Smart Technologies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676F11-B2A8-43C6-BEE2-7AEE61F40E62}"/>
              </a:ext>
            </a:extLst>
          </p:cNvPr>
          <p:cNvSpPr txBox="1"/>
          <p:nvPr/>
        </p:nvSpPr>
        <p:spPr>
          <a:xfrm>
            <a:off x="10400714" y="3244334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Status: 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1938C1A-90E2-45D8-9216-0ABDC5DABBC5}"/>
              </a:ext>
            </a:extLst>
          </p:cNvPr>
          <p:cNvSpPr txBox="1"/>
          <p:nvPr/>
        </p:nvSpPr>
        <p:spPr>
          <a:xfrm>
            <a:off x="6644641" y="4754327"/>
            <a:ext cx="5683347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defRPr>
            </a:lvl1pPr>
          </a:lstStyle>
          <a:p>
            <a:r>
              <a:rPr lang="en-US" sz="1700" dirty="0"/>
              <a:t>3. What we need to do in this project, what we should buy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E3CD06-84C6-4AAC-9D05-15D897878986}"/>
              </a:ext>
            </a:extLst>
          </p:cNvPr>
          <p:cNvSpPr txBox="1"/>
          <p:nvPr/>
        </p:nvSpPr>
        <p:spPr>
          <a:xfrm>
            <a:off x="8677423" y="4033579"/>
            <a:ext cx="35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4. Divided our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677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E40E0D-654A-47CA-8B29-8A480CB562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r="37172" b="1"/>
          <a:stretch/>
        </p:blipFill>
        <p:spPr>
          <a:xfrm>
            <a:off x="-2" y="10"/>
            <a:ext cx="7973942" cy="6857990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4FE3264B-3A1C-4217-91FE-05E38E95B0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6" r="-3" b="36982"/>
          <a:stretch/>
        </p:blipFill>
        <p:spPr>
          <a:xfrm>
            <a:off x="8129873" y="1"/>
            <a:ext cx="4062127" cy="2176272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6AC462A-EF6C-4951-A499-9DDC0BDDA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5" r="1" b="51690"/>
          <a:stretch/>
        </p:blipFill>
        <p:spPr>
          <a:xfrm>
            <a:off x="8129871" y="2346665"/>
            <a:ext cx="4062128" cy="2176272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CDA42D90-D066-4B3E-BB6D-01FA20DF8B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2" r="-2" b="69129"/>
          <a:stretch/>
        </p:blipFill>
        <p:spPr>
          <a:xfrm>
            <a:off x="8129872" y="4522937"/>
            <a:ext cx="4062128" cy="21762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D557F2-608C-455F-8C77-4235C5D4722D}"/>
              </a:ext>
            </a:extLst>
          </p:cNvPr>
          <p:cNvSpPr txBox="1"/>
          <p:nvPr/>
        </p:nvSpPr>
        <p:spPr>
          <a:xfrm>
            <a:off x="2258458" y="225310"/>
            <a:ext cx="5793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We ordered all equipment that we need for our project.</a:t>
            </a:r>
          </a:p>
        </p:txBody>
      </p:sp>
    </p:spTree>
    <p:extLst>
      <p:ext uri="{BB962C8B-B14F-4D97-AF65-F5344CB8AC3E}">
        <p14:creationId xmlns:p14="http://schemas.microsoft.com/office/powerpoint/2010/main" val="38533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F94D66-27EC-4CB8-8226-D7F41C161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1A53964C-7D93-4C48-A4A6-C4C2C393C5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9C944EEC-539E-4389-8785-58E65D04E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xmlns="" id="{7836EB7E-895C-4D68-B92E-312B371CB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0F29242B-8CE7-4636-B326-4BEE42EB6D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4D0B8E9A-7727-4AD9-974E-8815F0B20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xmlns="" id="{1CD6C65C-71BE-4549-926A-1C1135FD0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E58348C3-6249-4952-AA86-C63DB35EA9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E6174AD-DBB0-43E6-98C2-738DB3A15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50A59800-3661-4778-9D8A-F816C85C41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xmlns="" id="{7A810977-C816-4698-B7E7-0E6BDED79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181E4B1B-2437-4A14-8927-817FC7AED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3F98AD26-9FF7-44EA-B876-9C857F8ED9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32EBB12A-A9CE-446F-9462-15DAC0D0FA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xmlns="" id="{85925599-F99B-48E5-A384-76136C081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A87360-59D0-4F2E-A871-6BE3A12ABA5A}"/>
              </a:ext>
            </a:extLst>
          </p:cNvPr>
          <p:cNvSpPr txBox="1"/>
          <p:nvPr/>
        </p:nvSpPr>
        <p:spPr>
          <a:xfrm>
            <a:off x="5810250" y="2668587"/>
            <a:ext cx="605472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n w="3175" cmpd="sng">
                  <a:noFill/>
                </a:ln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Received our equipment and started assembling wheels, chair of project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24938DC4-14B2-4C77-B257-6D07E683D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8" r="8117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AED2680-C6FF-4A97-9EEC-744B52BE4541}"/>
              </a:ext>
            </a:extLst>
          </p:cNvPr>
          <p:cNvSpPr txBox="1"/>
          <p:nvPr/>
        </p:nvSpPr>
        <p:spPr>
          <a:xfrm>
            <a:off x="5036234" y="970671"/>
            <a:ext cx="6738424" cy="1412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700">
                <a:ln w="3175" cmpd="sng">
                  <a:noFill/>
                </a:ln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STATUS: IN PROCESS</a:t>
            </a:r>
          </a:p>
        </p:txBody>
      </p:sp>
    </p:spTree>
    <p:extLst>
      <p:ext uri="{BB962C8B-B14F-4D97-AF65-F5344CB8AC3E}">
        <p14:creationId xmlns:p14="http://schemas.microsoft.com/office/powerpoint/2010/main" val="158470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15E1CA-437C-4292-9417-B1C910979B09}"/>
              </a:ext>
            </a:extLst>
          </p:cNvPr>
          <p:cNvSpPr txBox="1"/>
          <p:nvPr/>
        </p:nvSpPr>
        <p:spPr>
          <a:xfrm>
            <a:off x="3123028" y="351692"/>
            <a:ext cx="651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WRITING SOURCE CODE: IN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6CBD27-D2AF-41D1-A7DB-C74760A3F33A}"/>
              </a:ext>
            </a:extLst>
          </p:cNvPr>
          <p:cNvSpPr txBox="1"/>
          <p:nvPr/>
        </p:nvSpPr>
        <p:spPr>
          <a:xfrm>
            <a:off x="2869810" y="1308295"/>
            <a:ext cx="721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STARTED WRITING SOUCE CODE FOR APPLICATION BY WHICH WE CAN MANAGE OUR WHEELCHAIR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DAFECA-185E-4AA0-BC12-9ED0269CA15C}"/>
              </a:ext>
            </a:extLst>
          </p:cNvPr>
          <p:cNvSpPr txBox="1"/>
          <p:nvPr/>
        </p:nvSpPr>
        <p:spPr>
          <a:xfrm>
            <a:off x="5584875" y="3541486"/>
            <a:ext cx="64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ANELYA’S SCREEN</a:t>
            </a:r>
          </a:p>
        </p:txBody>
      </p:sp>
      <p:pic>
        <p:nvPicPr>
          <p:cNvPr id="1026" name="Picture 2" descr="C:\Users\User\Desktop\photo_2020-04-15_19-11-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11" y="935672"/>
            <a:ext cx="9921705" cy="55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hoto_2020-04-15_19-11-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29" y="633346"/>
            <a:ext cx="10560371" cy="594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7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B3E14E-3878-42BD-AFBF-69A470ABC3DB}"/>
              </a:ext>
            </a:extLst>
          </p:cNvPr>
          <p:cNvSpPr txBox="1"/>
          <p:nvPr/>
        </p:nvSpPr>
        <p:spPr>
          <a:xfrm>
            <a:off x="4459459" y="422030"/>
            <a:ext cx="575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ERROR HANDLING: IN PROCESS</a:t>
            </a:r>
          </a:p>
        </p:txBody>
      </p:sp>
    </p:spTree>
    <p:extLst>
      <p:ext uri="{BB962C8B-B14F-4D97-AF65-F5344CB8AC3E}">
        <p14:creationId xmlns:p14="http://schemas.microsoft.com/office/powerpoint/2010/main" val="122071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123</Words>
  <Application>Microsoft Office PowerPoint</Application>
  <PresentationFormat>Произвольный</PresentationFormat>
  <Paragraphs>22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Parallax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Arailym Yussupova</dc:creator>
  <cp:lastModifiedBy>User</cp:lastModifiedBy>
  <cp:revision>3</cp:revision>
  <dcterms:created xsi:type="dcterms:W3CDTF">2020-04-15T08:55:55Z</dcterms:created>
  <dcterms:modified xsi:type="dcterms:W3CDTF">2020-04-15T13:13:18Z</dcterms:modified>
</cp:coreProperties>
</file>