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  <p:sldId id="264" r:id="rId10"/>
    <p:sldId id="265" r:id="rId1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111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5715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5715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2" y="3078038"/>
            <a:ext cx="5446713" cy="1225021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2" y="4336677"/>
            <a:ext cx="5446713" cy="70970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5296959"/>
            <a:ext cx="2133600" cy="3042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5296959"/>
            <a:ext cx="2895600" cy="3042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034342"/>
            <a:ext cx="6035040" cy="28365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8000"/>
            <a:ext cx="3612822" cy="128016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7" y="317500"/>
            <a:ext cx="3813175" cy="4747949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1841501"/>
            <a:ext cx="3613792" cy="268552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5715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8000"/>
            <a:ext cx="3612822" cy="128016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7" y="317500"/>
            <a:ext cx="3813175" cy="4747949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1841501"/>
            <a:ext cx="3613792" cy="268552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143875"/>
            <a:ext cx="9144000" cy="4571126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5715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17501"/>
            <a:ext cx="1447800" cy="47479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17502"/>
            <a:ext cx="6705600" cy="474794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143875"/>
            <a:ext cx="9144000" cy="4571126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5715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5715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2" y="3078038"/>
            <a:ext cx="5446713" cy="1225021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2" y="4336677"/>
            <a:ext cx="5446713" cy="70970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5296959"/>
            <a:ext cx="2133600" cy="3042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5296959"/>
            <a:ext cx="2895600" cy="3042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034342"/>
            <a:ext cx="6035040" cy="283659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791884"/>
            <a:ext cx="2528046" cy="21067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542678"/>
            <a:ext cx="5446714" cy="1441979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2980765"/>
            <a:ext cx="5446714" cy="69165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992713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4722287"/>
            <a:ext cx="9144000" cy="992713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2715672"/>
            <a:ext cx="6035040" cy="28365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143875"/>
            <a:ext cx="9144000" cy="4571126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479022"/>
            <a:ext cx="3566160" cy="35864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479022"/>
            <a:ext cx="3566160" cy="35864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143875"/>
            <a:ext cx="9144000" cy="4571126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566100"/>
            <a:ext cx="3566160" cy="533136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159000"/>
            <a:ext cx="3566160" cy="290644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566100"/>
            <a:ext cx="3566160" cy="533136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159000"/>
            <a:ext cx="3566160" cy="290644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050677"/>
            <a:ext cx="3563348" cy="8217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050677"/>
            <a:ext cx="3563348" cy="8217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143875"/>
            <a:ext cx="9144000" cy="4571126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5715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8001"/>
            <a:ext cx="3612776" cy="1281206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17502"/>
            <a:ext cx="3813174" cy="4747948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841501"/>
            <a:ext cx="3612776" cy="26670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5296959"/>
            <a:ext cx="609600" cy="304271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4" y="33618"/>
            <a:ext cx="7570787" cy="1176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4" y="1467971"/>
            <a:ext cx="7570787" cy="3574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08/06/20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5296959"/>
            <a:ext cx="609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705" y="2974399"/>
            <a:ext cx="4943252" cy="11308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800" dirty="0" err="1">
                <a:latin typeface="+mn-lt"/>
                <a:ea typeface="+mn-ea"/>
                <a:cs typeface="+mn-cs"/>
              </a:rPr>
              <a:t>Akhanova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Bagdina</a:t>
            </a:r>
            <a:r>
              <a:rPr lang="en-US" sz="1800" dirty="0">
                <a:latin typeface="+mn-lt"/>
                <a:ea typeface="+mn-ea"/>
                <a:cs typeface="+mn-cs"/>
              </a:rPr>
              <a:t/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r>
              <a:rPr lang="en-US" sz="1800" dirty="0" err="1">
                <a:latin typeface="+mn-lt"/>
                <a:ea typeface="+mn-ea"/>
                <a:cs typeface="+mn-cs"/>
              </a:rPr>
              <a:t>Akkassin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 smtClean="0">
                <a:latin typeface="+mn-lt"/>
                <a:ea typeface="+mn-ea"/>
                <a:cs typeface="+mn-cs"/>
              </a:rPr>
              <a:t>Assel</a:t>
            </a:r>
            <a:r>
              <a:rPr lang="en-US" sz="1800" dirty="0">
                <a:latin typeface="+mn-lt"/>
                <a:ea typeface="+mn-ea"/>
                <a:cs typeface="+mn-cs"/>
              </a:rPr>
              <a:t/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Bolekbayeva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Anel</a:t>
            </a:r>
            <a:r>
              <a:rPr lang="en-US" sz="1800" dirty="0">
                <a:latin typeface="+mn-lt"/>
                <a:ea typeface="+mn-ea"/>
                <a:cs typeface="+mn-cs"/>
              </a:rPr>
              <a:t/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r>
              <a:rPr lang="en-US" sz="1800" dirty="0">
                <a:latin typeface="+mn-lt"/>
                <a:ea typeface="+mn-ea"/>
                <a:cs typeface="+mn-cs"/>
              </a:rPr>
              <a:t>Yussupova </a:t>
            </a:r>
            <a:r>
              <a:rPr lang="en-US" sz="1800" dirty="0" err="1">
                <a:latin typeface="+mn-lt"/>
                <a:ea typeface="+mn-ea"/>
                <a:cs typeface="+mn-cs"/>
              </a:rPr>
              <a:t>Arailym</a:t>
            </a:r>
            <a:r>
              <a:rPr lang="en-US" sz="1800" dirty="0">
                <a:latin typeface="+mn-lt"/>
                <a:ea typeface="+mn-ea"/>
                <a:cs typeface="+mn-cs"/>
              </a:rPr>
              <a:t/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pic>
        <p:nvPicPr>
          <p:cNvPr id="4" name="Picture 3" descr="Logo_of_Suleymen_Demirel_University,_Kazakhsta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13" y="68059"/>
            <a:ext cx="3500485" cy="20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9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268" y="1630477"/>
            <a:ext cx="796971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680 thousand disabled people in Kazakhstan and 650 million people in the world, representing about 10 percent of the world's population, are disabled</a:t>
            </a:r>
            <a:r>
              <a:rPr lang="en-US" dirty="0" smtClean="0"/>
              <a:t>. </a:t>
            </a:r>
          </a:p>
          <a:p>
            <a:r>
              <a:rPr lang="en-US" dirty="0"/>
              <a:t>Smart Wheel Chair are mechanical devices designed to provide mobility with the help of a user team. Realizing our project will reduce the suffering of a disabled people, reduces human effort and power to operate wheelchair wheels</a:t>
            </a:r>
          </a:p>
        </p:txBody>
      </p:sp>
      <p:pic>
        <p:nvPicPr>
          <p:cNvPr id="4" name="Picture 3" descr="depositphotos_129583096-stock-photo-happy-children-disabilities-in-wheelchai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13" y="3384804"/>
            <a:ext cx="4286250" cy="22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4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726" y="4336677"/>
            <a:ext cx="6048513" cy="709706"/>
          </a:xfrm>
        </p:spPr>
        <p:txBody>
          <a:bodyPr>
            <a:no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+mj-lt"/>
                <a:cs typeface="Arial Black"/>
              </a:rPr>
              <a:t>Realization of a smart wheelchair with voice control system for people with disabilities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13" y="1518791"/>
            <a:ext cx="2692556" cy="2315633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7" y="1525418"/>
            <a:ext cx="2899298" cy="2309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7874" y="350064"/>
            <a:ext cx="34842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TOPIC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4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project:</a:t>
            </a:r>
            <a:endParaRPr lang="en-US" dirty="0"/>
          </a:p>
        </p:txBody>
      </p:sp>
      <p:pic>
        <p:nvPicPr>
          <p:cNvPr id="5" name="Picture Placeholder 4" descr="Free-shipping-Foldable-Power-electric-wheelchair-with-aluminum-alloy-framework-Folding-smart-light-automatic-aluminum-alloy.jpg.jp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66" b="-4466"/>
          <a:stretch>
            <a:fillRect/>
          </a:stretch>
        </p:blipFill>
        <p:spPr>
          <a:xfrm>
            <a:off x="4441858" y="317499"/>
            <a:ext cx="4244942" cy="462410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906629"/>
            <a:ext cx="3613792" cy="2685521"/>
          </a:xfrm>
        </p:spPr>
        <p:txBody>
          <a:bodyPr/>
          <a:lstStyle/>
          <a:p>
            <a:r>
              <a:rPr lang="en-US" dirty="0" smtClean="0"/>
              <a:t>Develop </a:t>
            </a:r>
            <a:r>
              <a:rPr lang="en-US" dirty="0"/>
              <a:t>prototype of a wheelchair with voice control system based on the </a:t>
            </a:r>
            <a:r>
              <a:rPr lang="en-US" dirty="0" err="1"/>
              <a:t>Arduino</a:t>
            </a:r>
            <a:r>
              <a:rPr lang="en-US" dirty="0"/>
              <a:t> microcontroller and to add voice recognition using </a:t>
            </a:r>
            <a:r>
              <a:rPr lang="en-US" dirty="0" err="1"/>
              <a:t>Arduino</a:t>
            </a:r>
            <a:r>
              <a:rPr lang="en-US" dirty="0"/>
              <a:t>, IOS program systems.</a:t>
            </a:r>
          </a:p>
        </p:txBody>
      </p:sp>
    </p:spTree>
    <p:extLst>
      <p:ext uri="{BB962C8B-B14F-4D97-AF65-F5344CB8AC3E}">
        <p14:creationId xmlns:p14="http://schemas.microsoft.com/office/powerpoint/2010/main" val="339825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250" y="59156"/>
            <a:ext cx="89058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first wheelchair for voice recognition was advanced and used in 1999 by the University of </a:t>
            </a:r>
            <a:r>
              <a:rPr lang="en-US" sz="2000" dirty="0" err="1"/>
              <a:t>Siamo</a:t>
            </a:r>
            <a:r>
              <a:rPr lang="en-US" sz="2000" dirty="0" smtClean="0"/>
              <a:t>, Spain</a:t>
            </a:r>
            <a:r>
              <a:rPr lang="en-US" sz="2000" dirty="0"/>
              <a:t>. Some of the proposed systems will be explained later on this basis here: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7939" y="1492181"/>
            <a:ext cx="86372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Sentil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Sivakumar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introduced an automatic wheelchair with voice control, which is an intelligent home navigation system. The wheelchair is also equipped with an obstacle avoidance system using an ultrasonic sensor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Megha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Muralidharan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has introduced an intelligent voice recognition chair to move forward, backward, right, left using his voice.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B. </a:t>
            </a:r>
            <a:r>
              <a:rPr lang="en-US" b="1" dirty="0" err="1">
                <a:solidFill>
                  <a:srgbClr val="FF0000"/>
                </a:solidFill>
              </a:rPr>
              <a:t>Gokul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suggested controlling the speed of a DC motor using voice recognition via Android Bluetooth. This system offers voice recognition through a mobile application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Romil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Chauhan</a:t>
            </a:r>
            <a:r>
              <a:rPr lang="en-US" dirty="0"/>
              <a:t> proposed system that is called the “Voice Wheelchair Implementation </a:t>
            </a:r>
            <a:r>
              <a:rPr lang="en-US" dirty="0" err="1"/>
              <a:t>Study”and</a:t>
            </a:r>
            <a:r>
              <a:rPr lang="en-US" dirty="0"/>
              <a:t> has not been implemented  yet, which suggests using the Raspberry Pi as a data processing unit instead of using an </a:t>
            </a:r>
            <a:r>
              <a:rPr lang="en-US" dirty="0" err="1"/>
              <a:t>arduino</a:t>
            </a:r>
            <a:r>
              <a:rPr lang="en-US" dirty="0"/>
              <a:t> / microcontroller.</a:t>
            </a:r>
          </a:p>
        </p:txBody>
      </p:sp>
    </p:spTree>
    <p:extLst>
      <p:ext uri="{BB962C8B-B14F-4D97-AF65-F5344CB8AC3E}">
        <p14:creationId xmlns:p14="http://schemas.microsoft.com/office/powerpoint/2010/main" val="352795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15368" y="587839"/>
            <a:ext cx="586941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To implement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our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project done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followings: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4616" y="1657171"/>
            <a:ext cx="6740469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1. Created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/>
              <a:t>based prototype of wheelchair </a:t>
            </a:r>
            <a:r>
              <a:rPr lang="en-US" dirty="0" smtClean="0"/>
              <a:t>with a voice control.</a:t>
            </a:r>
          </a:p>
          <a:p>
            <a:r>
              <a:rPr lang="en-US" dirty="0" smtClean="0"/>
              <a:t>2. IOS application as a remote control with some additional functions</a:t>
            </a:r>
          </a:p>
          <a:p>
            <a:r>
              <a:rPr lang="en-US" dirty="0" smtClean="0"/>
              <a:t>3.  Did prototype using 3D modeling to show how it will look in real life</a:t>
            </a:r>
            <a:endParaRPr lang="en-US" dirty="0"/>
          </a:p>
        </p:txBody>
      </p:sp>
      <p:pic>
        <p:nvPicPr>
          <p:cNvPr id="5" name="Picture 4" descr="1200px-Arduino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91" y="4127500"/>
            <a:ext cx="1913189" cy="1302563"/>
          </a:xfrm>
          <a:prstGeom prst="rect">
            <a:avLst/>
          </a:prstGeom>
        </p:spPr>
      </p:pic>
      <p:pic>
        <p:nvPicPr>
          <p:cNvPr id="6" name="Picture 5" descr="960x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46" y="3676117"/>
            <a:ext cx="2048830" cy="1365886"/>
          </a:xfrm>
          <a:prstGeom prst="rect">
            <a:avLst/>
          </a:prstGeom>
        </p:spPr>
      </p:pic>
      <p:pic>
        <p:nvPicPr>
          <p:cNvPr id="7" name="Picture 6" descr="depositphotos_51072547-stock-photo-3d-logo-isolated-on-whi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37" y="4127500"/>
            <a:ext cx="1933348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1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6419" y="236090"/>
            <a:ext cx="40214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ARDUINO PROTOTYPE</a:t>
            </a:r>
            <a:endParaRPr lang="en-US" dirty="0"/>
          </a:p>
        </p:txBody>
      </p:sp>
      <p:pic>
        <p:nvPicPr>
          <p:cNvPr id="3" name="Picture 2" descr="WhatsApp Image 2020-06-08 at 08.48.2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19" y="843935"/>
            <a:ext cx="4137332" cy="47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7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57" y="683846"/>
            <a:ext cx="7399863" cy="48140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6872" y="154679"/>
            <a:ext cx="3533047" cy="374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IOS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8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095" y="1033909"/>
            <a:ext cx="3848391" cy="4200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2898075" y="350063"/>
            <a:ext cx="33213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3D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9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ewp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90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328</TotalTime>
  <Words>334</Words>
  <Application>Microsoft Macintosh PowerPoint</Application>
  <PresentationFormat>On-screen Show (16:10)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Infusion</vt:lpstr>
      <vt:lpstr>Akhanova Bagdina Akkassin Assel  Bolekbayeva Anel Yussupova Arailym </vt:lpstr>
      <vt:lpstr>PowerPoint Presentation</vt:lpstr>
      <vt:lpstr>Aim of the project: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Akhanova Bagdina </dc:title>
  <dc:creator>Araika Yussupova</dc:creator>
  <cp:lastModifiedBy>Araika Yussupova</cp:lastModifiedBy>
  <cp:revision>10</cp:revision>
  <dcterms:created xsi:type="dcterms:W3CDTF">2020-06-07T20:17:46Z</dcterms:created>
  <dcterms:modified xsi:type="dcterms:W3CDTF">2020-06-08T03:52:37Z</dcterms:modified>
</cp:coreProperties>
</file>