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7"/>
  </p:normalViewPr>
  <p:slideViewPr>
    <p:cSldViewPr snapToGrid="0">
      <p:cViewPr varScale="1">
        <p:scale>
          <a:sx n="121" d="100"/>
          <a:sy n="121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E5C164B-A420-4588-A54D-5528CA552F7B}" type="datetimeFigureOut">
              <a:rPr lang="tr-TR" smtClean="0"/>
              <a:t>21.02.2024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42E2A91-0476-4B6A-A8D4-22D544F525A3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69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164B-A420-4588-A54D-5528CA552F7B}" type="datetimeFigureOut">
              <a:rPr lang="tr-TR" smtClean="0"/>
              <a:t>21.02.2024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2A91-0476-4B6A-A8D4-22D544F525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673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164B-A420-4588-A54D-5528CA552F7B}" type="datetimeFigureOut">
              <a:rPr lang="tr-TR" smtClean="0"/>
              <a:t>21.02.2024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2A91-0476-4B6A-A8D4-22D544F525A3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135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164B-A420-4588-A54D-5528CA552F7B}" type="datetimeFigureOut">
              <a:rPr lang="tr-TR" smtClean="0"/>
              <a:t>21.02.2024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2A91-0476-4B6A-A8D4-22D544F525A3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444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164B-A420-4588-A54D-5528CA552F7B}" type="datetimeFigureOut">
              <a:rPr lang="tr-TR" smtClean="0"/>
              <a:t>21.02.2024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2A91-0476-4B6A-A8D4-22D544F525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6172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164B-A420-4588-A54D-5528CA552F7B}" type="datetimeFigureOut">
              <a:rPr lang="tr-TR" smtClean="0"/>
              <a:t>21.02.2024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2A91-0476-4B6A-A8D4-22D544F525A3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957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164B-A420-4588-A54D-5528CA552F7B}" type="datetimeFigureOut">
              <a:rPr lang="tr-TR" smtClean="0"/>
              <a:t>21.02.2024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2A91-0476-4B6A-A8D4-22D544F525A3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888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164B-A420-4588-A54D-5528CA552F7B}" type="datetimeFigureOut">
              <a:rPr lang="tr-TR" smtClean="0"/>
              <a:t>21.02.2024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2A91-0476-4B6A-A8D4-22D544F525A3}" type="slidenum">
              <a:rPr lang="tr-TR" smtClean="0"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106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164B-A420-4588-A54D-5528CA552F7B}" type="datetimeFigureOut">
              <a:rPr lang="tr-TR" smtClean="0"/>
              <a:t>21.02.2024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2A91-0476-4B6A-A8D4-22D544F525A3}" type="slidenum">
              <a:rPr lang="tr-TR" smtClean="0"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41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164B-A420-4588-A54D-5528CA552F7B}" type="datetimeFigureOut">
              <a:rPr lang="tr-TR" smtClean="0"/>
              <a:t>21.02.2024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2A91-0476-4B6A-A8D4-22D544F525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702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164B-A420-4588-A54D-5528CA552F7B}" type="datetimeFigureOut">
              <a:rPr lang="tr-TR" smtClean="0"/>
              <a:t>21.02.2024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2A91-0476-4B6A-A8D4-22D544F525A3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83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164B-A420-4588-A54D-5528CA552F7B}" type="datetimeFigureOut">
              <a:rPr lang="tr-TR" smtClean="0"/>
              <a:t>21.02.2024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2A91-0476-4B6A-A8D4-22D544F525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791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164B-A420-4588-A54D-5528CA552F7B}" type="datetimeFigureOut">
              <a:rPr lang="tr-TR" smtClean="0"/>
              <a:t>21.02.2024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2A91-0476-4B6A-A8D4-22D544F525A3}" type="slidenum">
              <a:rPr lang="tr-TR" smtClean="0"/>
              <a:t>‹#›</a:t>
            </a:fld>
            <a:endParaRPr lang="tr-T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55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164B-A420-4588-A54D-5528CA552F7B}" type="datetimeFigureOut">
              <a:rPr lang="tr-TR" smtClean="0"/>
              <a:t>21.02.2024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2A91-0476-4B6A-A8D4-22D544F525A3}" type="slidenum">
              <a:rPr lang="tr-TR" smtClean="0"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4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164B-A420-4588-A54D-5528CA552F7B}" type="datetimeFigureOut">
              <a:rPr lang="tr-TR" smtClean="0"/>
              <a:t>21.02.2024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2A91-0476-4B6A-A8D4-22D544F525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857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164B-A420-4588-A54D-5528CA552F7B}" type="datetimeFigureOut">
              <a:rPr lang="tr-TR" smtClean="0"/>
              <a:t>21.02.2024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2A91-0476-4B6A-A8D4-22D544F525A3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88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164B-A420-4588-A54D-5528CA552F7B}" type="datetimeFigureOut">
              <a:rPr lang="tr-TR" smtClean="0"/>
              <a:t>21.02.2024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2A91-0476-4B6A-A8D4-22D544F525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452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5C164B-A420-4588-A54D-5528CA552F7B}" type="datetimeFigureOut">
              <a:rPr lang="tr-TR" smtClean="0"/>
              <a:t>21.02.2024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2E2A91-0476-4B6A-A8D4-22D544F525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439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FULL STACK WEB MASTER 2024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DERS 1 : GİRİŞ</a:t>
            </a:r>
          </a:p>
          <a:p>
            <a:r>
              <a:rPr lang="tr-TR" dirty="0" err="1"/>
              <a:t>akkayasoft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155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ÇALIŞMA ORTAMI VE TEMEL İŞLEMLER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Program,</a:t>
            </a:r>
            <a:r>
              <a:rPr lang="tr-TR" dirty="0"/>
              <a:t> herhangi bir elektronik cihaza bir işlem yaptırmak için yazılan komutlar dizisidir.</a:t>
            </a:r>
          </a:p>
          <a:p>
            <a:r>
              <a:rPr lang="tr-TR" b="1" dirty="0"/>
              <a:t>Programlama; </a:t>
            </a:r>
            <a:r>
              <a:rPr lang="tr-TR" dirty="0"/>
              <a:t>bilgisayar programlarının yazılması, test edilmesi ve bakımının yapılması sürecine verilen isimdir. </a:t>
            </a:r>
          </a:p>
          <a:p>
            <a:r>
              <a:rPr lang="tr-TR" dirty="0"/>
              <a:t>Bu sürecin daha verimli geçmesi için amaca yönelik bir programlama dili seçilmelidir.</a:t>
            </a:r>
          </a:p>
          <a:p>
            <a:r>
              <a:rPr lang="en-US" dirty="0"/>
              <a:t>C, C++, Turbo Pascal, Visual Basic, C#, Python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155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C# PROGRAMLAMA DİLİ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C# programlama dili, nesne tabanlı olarak geliştirilmiş bir dildir.</a:t>
            </a:r>
          </a:p>
          <a:p>
            <a:pPr marL="0" indent="0">
              <a:buNone/>
            </a:pPr>
            <a:r>
              <a:rPr lang="tr-TR" dirty="0"/>
              <a:t>• Mobil uygulamalar, </a:t>
            </a:r>
          </a:p>
          <a:p>
            <a:pPr marL="0" indent="0">
              <a:buNone/>
            </a:pPr>
            <a:r>
              <a:rPr lang="tr-TR" dirty="0"/>
              <a:t>• Konsol uygulamaları, </a:t>
            </a:r>
          </a:p>
          <a:p>
            <a:pPr marL="0" indent="0">
              <a:buNone/>
            </a:pPr>
            <a:r>
              <a:rPr lang="tr-TR" dirty="0"/>
              <a:t>• Web servisleri, </a:t>
            </a:r>
          </a:p>
          <a:p>
            <a:pPr marL="0" indent="0">
              <a:buNone/>
            </a:pPr>
            <a:r>
              <a:rPr lang="tr-TR" dirty="0"/>
              <a:t>• Dinamik kütüphaneler (DLL), </a:t>
            </a:r>
          </a:p>
          <a:p>
            <a:pPr marL="0" indent="0">
              <a:buNone/>
            </a:pPr>
            <a:r>
              <a:rPr lang="tr-TR" dirty="0"/>
              <a:t>• Oyun tasarımı, </a:t>
            </a:r>
          </a:p>
          <a:p>
            <a:pPr marL="0" indent="0">
              <a:buNone/>
            </a:pPr>
            <a:r>
              <a:rPr lang="tr-TR" dirty="0"/>
              <a:t>• Form uygulamaları yapılabilir.</a:t>
            </a:r>
          </a:p>
        </p:txBody>
      </p:sp>
    </p:spTree>
    <p:extLst>
      <p:ext uri="{BB962C8B-B14F-4D97-AF65-F5344CB8AC3E}">
        <p14:creationId xmlns:p14="http://schemas.microsoft.com/office/powerpoint/2010/main" val="294316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.NET FRAMEWORK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Framework kelimesi geliştirme çatısı anlamına gelir.</a:t>
            </a:r>
          </a:p>
          <a:p>
            <a:r>
              <a:rPr lang="tr-TR" dirty="0"/>
              <a:t>Yaygın kullanılan çoğu dil (C#, Visual Basic, Visual C++, Visual F#, </a:t>
            </a:r>
            <a:r>
              <a:rPr lang="tr-TR" dirty="0" err="1"/>
              <a:t>Python</a:t>
            </a:r>
            <a:r>
              <a:rPr lang="tr-TR" dirty="0"/>
              <a:t>) .NET Framework desteklidir. Ayrıca .NET Framework altyapısında kullanıma sunulmuş hazır kod kütüphaneleri ile kod yazma çok daha hızlı ve verimlidir.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7853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C# ve .NET Framework İlişkisi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C# bir programlama dilidir, .NET Framework ise C# dili ve birçok dilin kütüphanelerinin yüklü olduğu bir uygulama geliştirme platformudur. C# dilinde kullanılan kütüphanelerin tümü .NET Framework kütüphaneleridir.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719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.NET Framework Çalışma Mantığı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Programlama dilleri ile yazılan kodlar makine için anlamlı değildir. Kodların makine dilinde yazılması veya makine diline çevrilmesi gerekir. 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080" y="3378197"/>
            <a:ext cx="7791838" cy="269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53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">
  <a:themeElements>
    <a:clrScheme name="Organik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</TotalTime>
  <Words>232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Organik</vt:lpstr>
      <vt:lpstr>FULL STACK WEB MASTER 2024</vt:lpstr>
      <vt:lpstr>ÇALIŞMA ORTAMI VE TEMEL İŞLEMLER</vt:lpstr>
      <vt:lpstr>C# PROGRAMLAMA DİLİ</vt:lpstr>
      <vt:lpstr>.NET FRAMEWORK</vt:lpstr>
      <vt:lpstr>C# ve .NET Framework İlişkisi</vt:lpstr>
      <vt:lpstr>.NET Framework Çalışma Mantığı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MASTER 2024</dc:title>
  <dc:creator>ayhanakkaya_master</dc:creator>
  <cp:lastModifiedBy>Microsoft Office User</cp:lastModifiedBy>
  <cp:revision>5</cp:revision>
  <dcterms:created xsi:type="dcterms:W3CDTF">2024-02-20T08:14:07Z</dcterms:created>
  <dcterms:modified xsi:type="dcterms:W3CDTF">2024-02-21T16:43:54Z</dcterms:modified>
</cp:coreProperties>
</file>