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95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6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1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5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46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20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33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82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8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29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6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9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924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4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0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199646-CA11-4EEC-85A1-721CC2E1584C}" type="datetimeFigureOut">
              <a:rPr lang="tr-TR" smtClean="0"/>
              <a:t>20.02.2024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021515-C9A0-4151-AC01-1C5346E1602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FULL STACK WEB MASTER 2024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DERS 3 : OPERATÖRLER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74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ARİTMETİKSEL OPERATÖRLER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163605"/>
            <a:ext cx="9601200" cy="21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Karşılaştırma Operatörleri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26477"/>
            <a:ext cx="9601200" cy="237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MANTIKSAL OPERATÖRLER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346593"/>
            <a:ext cx="9601200" cy="17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Artırma ve Azaltma Operatörleri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3130399"/>
            <a:ext cx="619211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7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19</Words>
  <Application>Microsoft Office PowerPoint</Application>
  <PresentationFormat>Geniş ekran</PresentationFormat>
  <Paragraphs>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Organik</vt:lpstr>
      <vt:lpstr>FULL STACK WEB MASTER 2024</vt:lpstr>
      <vt:lpstr>ARİTMETİKSEL OPERATÖRLER</vt:lpstr>
      <vt:lpstr>Karşılaştırma Operatörleri</vt:lpstr>
      <vt:lpstr>MANTIKSAL OPERATÖRLER</vt:lpstr>
      <vt:lpstr>Artırma ve Azaltma Operatörleri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MASTER 2024</dc:title>
  <dc:creator>ayhanakkaya_master</dc:creator>
  <cp:lastModifiedBy>ayhanakkaya_master</cp:lastModifiedBy>
  <cp:revision>1</cp:revision>
  <dcterms:created xsi:type="dcterms:W3CDTF">2024-02-20T10:45:14Z</dcterms:created>
  <dcterms:modified xsi:type="dcterms:W3CDTF">2024-02-20T10:49:45Z</dcterms:modified>
</cp:coreProperties>
</file>