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17D3-2AB7-22CA-7ECB-8C33713E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EA3137-B762-00CC-AC81-A35EEAD2F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C6734-03CD-3628-4AB6-4EBFDE04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0B437-A0A4-E17E-2845-59BF7D5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343F1-D23A-5B13-7E12-DFEA1298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C5A7-C1E7-C333-424C-ADD6D6F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C2D62-F908-8B22-6D25-F45A7FD9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AE2C5-86A9-8FB1-C63A-A2F379FD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00D0D-9A21-4FB4-B238-59D9B7B0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BEB1C-0970-41DC-CA7D-674FF56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76D62-0F8C-C164-81FF-1C05B0A81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9FFB6-966E-107B-1574-D86310CC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FBBDE-C456-7CCA-130A-3239F7B0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F4151-3E49-F491-697B-CD61AD99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8E357-7734-F956-11DE-7A1DB4E4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2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2A9A-577D-5F69-382E-32406C3B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F16D5-E708-FC55-7F45-D71A1F18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3D42-449E-4B13-C566-E463F8F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656A-BA88-84B3-AE39-BB1A7135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A3A94-D064-EAC5-DCBC-BDC799C4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86EF-5C9B-5A32-CB6F-701355DD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5725A-428E-57CD-8F39-8CCA8E7A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59AAD-969D-D905-32F2-3658889F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ACCA-1E36-B260-5539-2E6F10D9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DA688-9B69-738E-F4E7-0E7CD36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9F2B-B475-E7F1-32F3-DF8D0292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C41B2-74D3-2121-428A-6022D3C96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61847-9B1E-96BA-546F-7D963720A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E9ED0-A954-8C11-DB00-1918163E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543CD-03A2-E3E7-CED2-CA890A7C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39965-90DA-B99B-82BF-03B12DFE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79984-C229-D9FB-2BAD-F7E38581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2E9DD-CA17-EB98-901B-B95D7370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432DB-4AF1-9DE1-D601-43096C70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58B83-F36B-C0D4-C59B-E9DFF9BA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BD66D-ADFE-D88D-2A29-5BEE58FD6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346F6-B9A7-2B9F-C157-18BF21E1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BEEC4-D2F9-826B-3CAC-4646D930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7E503-6451-AD4E-56E3-70C2CEF8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FF22-606C-994A-81D6-DAB69FFC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1974D4-C833-3228-204B-39269887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D993C2-2EA7-386C-16F3-24A05198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72058-DCFC-407E-F092-BC121C26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B25A8-EA31-FC47-8B13-D4EE109E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967D9-18C7-9246-4D8D-03D7D49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0CFFE-7AA5-F879-0FCD-99534B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1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6AC-16CC-AA39-D8FD-0C5DDC1B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EEAA4-43EC-F5D7-30CE-67639F20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C4F8D-BCA7-07F0-53DC-61041384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F84FC-65DE-3D42-7915-C218DDF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B0C7C-AA1D-912F-4F9E-0497399C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39393-19BC-A726-80DC-4F3E090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1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F15AB-32F9-8695-6674-3301963C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F13C82-E49B-DBAF-74B1-A6DF91B7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602A7-439E-3419-57FA-B8EB061B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8D809-C402-0E1D-6CA9-D13C1E0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67044-D9A9-F138-0DFF-E8B0235B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1CD2B-573E-1218-E6F8-54B2E140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7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943E2D-CF83-B888-D2BA-D5F16339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3CD41-A05E-3849-0FE5-03CFD6B4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DEE7A-BFB0-338E-1752-B69C0B7DC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53419-5297-424B-A7CE-50A5D18C8463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52242-ADD7-E89C-8CDF-EA669FE2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FED15-9270-CFB8-4096-A9180B1CC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559-DFD0-46CE-882D-36ADFEE37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7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9B97D8-49F1-A00D-A371-080582BF801E}"/>
              </a:ext>
            </a:extLst>
          </p:cNvPr>
          <p:cNvSpPr/>
          <p:nvPr/>
        </p:nvSpPr>
        <p:spPr>
          <a:xfrm>
            <a:off x="253248" y="292256"/>
            <a:ext cx="2744684" cy="4241641"/>
          </a:xfrm>
          <a:prstGeom prst="roundRect">
            <a:avLst>
              <a:gd name="adj" fmla="val 4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/>
              <a:t>Main Board w/ LCD</a:t>
            </a:r>
            <a:endParaRPr lang="ko-KR" altLang="en-US" sz="1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C2F2991-530E-2EE6-A6E6-652E44BA741C}"/>
              </a:ext>
            </a:extLst>
          </p:cNvPr>
          <p:cNvSpPr/>
          <p:nvPr/>
        </p:nvSpPr>
        <p:spPr>
          <a:xfrm>
            <a:off x="9213669" y="292261"/>
            <a:ext cx="2700794" cy="4241636"/>
          </a:xfrm>
          <a:prstGeom prst="roundRect">
            <a:avLst>
              <a:gd name="adj" fmla="val 5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/>
              <a:t>Charger Board: Charger &amp; Booster</a:t>
            </a:r>
            <a:endParaRPr lang="ko-KR" altLang="en-US" sz="10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798CA25-1B64-A906-4971-694D38340669}"/>
              </a:ext>
            </a:extLst>
          </p:cNvPr>
          <p:cNvSpPr/>
          <p:nvPr/>
        </p:nvSpPr>
        <p:spPr>
          <a:xfrm>
            <a:off x="4019335" y="292256"/>
            <a:ext cx="4421588" cy="4241643"/>
          </a:xfrm>
          <a:prstGeom prst="roundRect">
            <a:avLst>
              <a:gd name="adj" fmla="val 2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/>
              <a:t>Sub Board : GPS, Pressure Sensor, Amplifier, Power-switch, Buttons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008C-ABED-5DE9-0074-5C0E5E29648F}"/>
              </a:ext>
            </a:extLst>
          </p:cNvPr>
          <p:cNvSpPr/>
          <p:nvPr/>
        </p:nvSpPr>
        <p:spPr>
          <a:xfrm>
            <a:off x="7236327" y="1466018"/>
            <a:ext cx="900000" cy="68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286B8E-798A-04D4-2F31-7B91CFF085D6}"/>
              </a:ext>
            </a:extLst>
          </p:cNvPr>
          <p:cNvSpPr/>
          <p:nvPr/>
        </p:nvSpPr>
        <p:spPr>
          <a:xfrm>
            <a:off x="10524408" y="960458"/>
            <a:ext cx="1085479" cy="6237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3368F-7AEB-0DE7-B053-9E12DC793DB3}"/>
              </a:ext>
            </a:extLst>
          </p:cNvPr>
          <p:cNvSpPr/>
          <p:nvPr/>
        </p:nvSpPr>
        <p:spPr>
          <a:xfrm>
            <a:off x="10518671" y="1810277"/>
            <a:ext cx="1085479" cy="6237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Booster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459606-D782-B791-0126-36CE9FD94133}"/>
              </a:ext>
            </a:extLst>
          </p:cNvPr>
          <p:cNvSpPr/>
          <p:nvPr/>
        </p:nvSpPr>
        <p:spPr>
          <a:xfrm>
            <a:off x="6186381" y="1466018"/>
            <a:ext cx="900000" cy="68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Amplifier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05B87D-C1BA-339B-443B-A303A47BB4F8}"/>
              </a:ext>
            </a:extLst>
          </p:cNvPr>
          <p:cNvSpPr/>
          <p:nvPr/>
        </p:nvSpPr>
        <p:spPr>
          <a:xfrm>
            <a:off x="5136434" y="1466018"/>
            <a:ext cx="900000" cy="68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Pressure Sensor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78953-FB05-ACE7-B443-841FF2466173}"/>
              </a:ext>
            </a:extLst>
          </p:cNvPr>
          <p:cNvSpPr/>
          <p:nvPr/>
        </p:nvSpPr>
        <p:spPr>
          <a:xfrm>
            <a:off x="9779826" y="3856054"/>
            <a:ext cx="738934" cy="4299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On/Off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E4F3E7-8396-2CDA-6E6A-29243AF9B5DC}"/>
              </a:ext>
            </a:extLst>
          </p:cNvPr>
          <p:cNvSpPr/>
          <p:nvPr/>
        </p:nvSpPr>
        <p:spPr>
          <a:xfrm>
            <a:off x="2762801" y="938881"/>
            <a:ext cx="235131" cy="242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ADC4FA-AD85-5660-AAC5-C592F87A8FC6}"/>
              </a:ext>
            </a:extLst>
          </p:cNvPr>
          <p:cNvCxnSpPr>
            <a:cxnSpLocks/>
            <a:stCxn id="38" idx="1"/>
            <a:endCxn id="54" idx="3"/>
          </p:cNvCxnSpPr>
          <p:nvPr/>
        </p:nvCxnSpPr>
        <p:spPr>
          <a:xfrm flipH="1">
            <a:off x="8433193" y="4221410"/>
            <a:ext cx="797763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B2F57F2-842E-CD04-7C1E-9B3C601C062C}"/>
              </a:ext>
            </a:extLst>
          </p:cNvPr>
          <p:cNvCxnSpPr>
            <a:cxnSpLocks/>
            <a:stCxn id="59" idx="3"/>
            <a:endCxn id="9" idx="0"/>
          </p:cNvCxnSpPr>
          <p:nvPr/>
        </p:nvCxnSpPr>
        <p:spPr>
          <a:xfrm>
            <a:off x="2997932" y="1313517"/>
            <a:ext cx="2588502" cy="15250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22A3A8-3A22-C26D-58A6-B96D235ACC5A}"/>
              </a:ext>
            </a:extLst>
          </p:cNvPr>
          <p:cNvSpPr/>
          <p:nvPr/>
        </p:nvSpPr>
        <p:spPr>
          <a:xfrm>
            <a:off x="4019335" y="4113410"/>
            <a:ext cx="216000" cy="21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3F9B87-9547-C42C-70C5-AD1E0C63EB52}"/>
              </a:ext>
            </a:extLst>
          </p:cNvPr>
          <p:cNvSpPr/>
          <p:nvPr/>
        </p:nvSpPr>
        <p:spPr>
          <a:xfrm>
            <a:off x="9230956" y="4113410"/>
            <a:ext cx="216000" cy="21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A2110A-D2D1-6A88-CC65-841F6B9D0273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3004964" y="3911100"/>
            <a:ext cx="1021403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A48E6E-DA15-A02E-5F95-E7493C4BC285}"/>
              </a:ext>
            </a:extLst>
          </p:cNvPr>
          <p:cNvCxnSpPr>
            <a:cxnSpLocks/>
            <a:stCxn id="24" idx="3"/>
            <a:endCxn id="7" idx="0"/>
          </p:cNvCxnSpPr>
          <p:nvPr/>
        </p:nvCxnSpPr>
        <p:spPr>
          <a:xfrm>
            <a:off x="2997932" y="1060279"/>
            <a:ext cx="3638449" cy="4057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176DB55-13A5-1111-E9A4-9338BCAEEA9F}"/>
              </a:ext>
            </a:extLst>
          </p:cNvPr>
          <p:cNvCxnSpPr>
            <a:cxnSpLocks/>
            <a:stCxn id="58" idx="3"/>
            <a:endCxn id="4" idx="0"/>
          </p:cNvCxnSpPr>
          <p:nvPr/>
        </p:nvCxnSpPr>
        <p:spPr>
          <a:xfrm>
            <a:off x="2997932" y="807041"/>
            <a:ext cx="4688395" cy="65897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93DDEB-FFCB-598B-A90D-946BC6F7B1CD}"/>
              </a:ext>
            </a:extLst>
          </p:cNvPr>
          <p:cNvSpPr/>
          <p:nvPr/>
        </p:nvSpPr>
        <p:spPr>
          <a:xfrm>
            <a:off x="8217193" y="4113410"/>
            <a:ext cx="216000" cy="21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28BEDE-4276-7506-0B65-8DF9E63783DA}"/>
              </a:ext>
            </a:extLst>
          </p:cNvPr>
          <p:cNvSpPr/>
          <p:nvPr/>
        </p:nvSpPr>
        <p:spPr>
          <a:xfrm>
            <a:off x="11113381" y="3856054"/>
            <a:ext cx="801082" cy="4299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Input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2D708B-345B-0A65-E011-B7E47DC57786}"/>
              </a:ext>
            </a:extLst>
          </p:cNvPr>
          <p:cNvSpPr/>
          <p:nvPr/>
        </p:nvSpPr>
        <p:spPr>
          <a:xfrm>
            <a:off x="265948" y="3850341"/>
            <a:ext cx="801082" cy="4299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Prog/</a:t>
            </a:r>
          </a:p>
          <a:p>
            <a:pPr algn="ctr"/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5305C1-3ED7-EA2D-B068-E8BA6FECC776}"/>
              </a:ext>
            </a:extLst>
          </p:cNvPr>
          <p:cNvSpPr/>
          <p:nvPr/>
        </p:nvSpPr>
        <p:spPr>
          <a:xfrm>
            <a:off x="2785797" y="4113410"/>
            <a:ext cx="216000" cy="21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DB1CAB-11AD-3B34-0C49-968185EA1964}"/>
              </a:ext>
            </a:extLst>
          </p:cNvPr>
          <p:cNvSpPr/>
          <p:nvPr/>
        </p:nvSpPr>
        <p:spPr>
          <a:xfrm>
            <a:off x="4026367" y="3803100"/>
            <a:ext cx="216000" cy="21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C75583-BA8C-4AB0-18A6-0411B8723F1A}"/>
              </a:ext>
            </a:extLst>
          </p:cNvPr>
          <p:cNvSpPr/>
          <p:nvPr/>
        </p:nvSpPr>
        <p:spPr>
          <a:xfrm>
            <a:off x="2788964" y="3803100"/>
            <a:ext cx="216000" cy="21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583C0A55-822A-2694-5891-2EEF9825C0D8}"/>
              </a:ext>
            </a:extLst>
          </p:cNvPr>
          <p:cNvSpPr/>
          <p:nvPr/>
        </p:nvSpPr>
        <p:spPr>
          <a:xfrm>
            <a:off x="4244554" y="4008179"/>
            <a:ext cx="957834" cy="449263"/>
          </a:xfrm>
          <a:prstGeom prst="hex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Power Switch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B46E390-6A71-62CC-852F-92AE59D9958F}"/>
              </a:ext>
            </a:extLst>
          </p:cNvPr>
          <p:cNvCxnSpPr>
            <a:cxnSpLocks/>
            <a:stCxn id="54" idx="1"/>
            <a:endCxn id="35" idx="0"/>
          </p:cNvCxnSpPr>
          <p:nvPr/>
        </p:nvCxnSpPr>
        <p:spPr>
          <a:xfrm flipH="1">
            <a:off x="5202388" y="4221410"/>
            <a:ext cx="3014805" cy="11401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A9DEF0D-8963-2603-2390-6F0428630AB7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3001797" y="4221410"/>
            <a:ext cx="1017538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25A7DF-C513-3AFE-2B6B-8A64FB575FF6}"/>
              </a:ext>
            </a:extLst>
          </p:cNvPr>
          <p:cNvSpPr/>
          <p:nvPr/>
        </p:nvSpPr>
        <p:spPr>
          <a:xfrm>
            <a:off x="2762801" y="685643"/>
            <a:ext cx="235131" cy="242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763FF2F-78B8-2B7E-3CC9-CE62649B3F45}"/>
              </a:ext>
            </a:extLst>
          </p:cNvPr>
          <p:cNvSpPr/>
          <p:nvPr/>
        </p:nvSpPr>
        <p:spPr>
          <a:xfrm>
            <a:off x="2762801" y="1192119"/>
            <a:ext cx="235131" cy="242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47ED14-C6AD-630C-E399-C8A9097B00C0}"/>
              </a:ext>
            </a:extLst>
          </p:cNvPr>
          <p:cNvSpPr txBox="1"/>
          <p:nvPr/>
        </p:nvSpPr>
        <p:spPr>
          <a:xfrm>
            <a:off x="3176482" y="574886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8CF136-A7B2-E2EE-4CC7-1727A9C4A237}"/>
              </a:ext>
            </a:extLst>
          </p:cNvPr>
          <p:cNvSpPr txBox="1"/>
          <p:nvPr/>
        </p:nvSpPr>
        <p:spPr>
          <a:xfrm>
            <a:off x="3176482" y="816469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PWM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ED2546-F554-3E90-71C2-FC7A81D809FF}"/>
              </a:ext>
            </a:extLst>
          </p:cNvPr>
          <p:cNvSpPr txBox="1"/>
          <p:nvPr/>
        </p:nvSpPr>
        <p:spPr>
          <a:xfrm>
            <a:off x="3176482" y="3358201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PWR_ON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D8A0C2-DF32-DB5D-16AE-6ABF4350ABAE}"/>
              </a:ext>
            </a:extLst>
          </p:cNvPr>
          <p:cNvSpPr txBox="1"/>
          <p:nvPr/>
        </p:nvSpPr>
        <p:spPr>
          <a:xfrm>
            <a:off x="3176482" y="3686351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1403C0-06A8-D613-2556-870749F1F2DF}"/>
              </a:ext>
            </a:extLst>
          </p:cNvPr>
          <p:cNvSpPr txBox="1"/>
          <p:nvPr/>
        </p:nvSpPr>
        <p:spPr>
          <a:xfrm>
            <a:off x="3176482" y="3948271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5v</a:t>
            </a:r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886A49C-2F0C-914D-D6EB-E840C44C41A6}"/>
              </a:ext>
            </a:extLst>
          </p:cNvPr>
          <p:cNvSpPr/>
          <p:nvPr/>
        </p:nvSpPr>
        <p:spPr>
          <a:xfrm>
            <a:off x="2771009" y="3484542"/>
            <a:ext cx="235131" cy="242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1136976-B9B5-0E2B-0656-CF3878FD27DC}"/>
              </a:ext>
            </a:extLst>
          </p:cNvPr>
          <p:cNvCxnSpPr>
            <a:cxnSpLocks/>
            <a:stCxn id="72" idx="3"/>
            <a:endCxn id="35" idx="4"/>
          </p:cNvCxnSpPr>
          <p:nvPr/>
        </p:nvCxnSpPr>
        <p:spPr>
          <a:xfrm>
            <a:off x="3006140" y="3605940"/>
            <a:ext cx="1350730" cy="4022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B1B5991-320E-FEEA-9E1F-0FF012915DC8}"/>
              </a:ext>
            </a:extLst>
          </p:cNvPr>
          <p:cNvSpPr/>
          <p:nvPr/>
        </p:nvSpPr>
        <p:spPr>
          <a:xfrm>
            <a:off x="4802965" y="2302519"/>
            <a:ext cx="3485761" cy="1301903"/>
          </a:xfrm>
          <a:prstGeom prst="roundRect">
            <a:avLst>
              <a:gd name="adj" fmla="val 5532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59E668-CF15-50CA-7E05-67B6860CF9AE}"/>
              </a:ext>
            </a:extLst>
          </p:cNvPr>
          <p:cNvSpPr txBox="1"/>
          <p:nvPr/>
        </p:nvSpPr>
        <p:spPr>
          <a:xfrm>
            <a:off x="247600" y="4610100"/>
            <a:ext cx="6759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Power On Sequence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Turn on Charger board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 Enter/Power in Sub Board </a:t>
            </a:r>
            <a:r>
              <a:rPr lang="en-US" altLang="ko-KR" sz="1000" dirty="0">
                <a:sym typeface="Wingdings" panose="05000000000000000000" pitchFamily="2" charset="2"/>
              </a:rPr>
              <a:t> Turn on Charge board while holding down Enter/Power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Hold down Enter/Power until MCU boot-up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Set to high PWR_ON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Power Of Sequence</a:t>
            </a:r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MCU prepare power-off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Set to low PWR_ON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E022D2-F7BE-780F-9B62-DA870ED9D1CC}"/>
              </a:ext>
            </a:extLst>
          </p:cNvPr>
          <p:cNvSpPr txBox="1"/>
          <p:nvPr/>
        </p:nvSpPr>
        <p:spPr>
          <a:xfrm>
            <a:off x="3176482" y="1073032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CC9D60-074F-AD63-B249-6DC248C709F4}"/>
              </a:ext>
            </a:extLst>
          </p:cNvPr>
          <p:cNvSpPr/>
          <p:nvPr/>
        </p:nvSpPr>
        <p:spPr>
          <a:xfrm>
            <a:off x="4988471" y="2729266"/>
            <a:ext cx="561586" cy="4519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Enter/</a:t>
            </a:r>
          </a:p>
          <a:p>
            <a:pPr algn="ctr"/>
            <a:r>
              <a:rPr lang="en-US" altLang="ko-KR" sz="1000" dirty="0"/>
              <a:t>Power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462BFF-A023-B292-964B-3C2DBFD51E13}"/>
              </a:ext>
            </a:extLst>
          </p:cNvPr>
          <p:cNvSpPr/>
          <p:nvPr/>
        </p:nvSpPr>
        <p:spPr>
          <a:xfrm>
            <a:off x="6776493" y="2443287"/>
            <a:ext cx="561586" cy="4519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Up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1862DD-5B08-DA39-E5E4-63D9BDCC2164}"/>
              </a:ext>
            </a:extLst>
          </p:cNvPr>
          <p:cNvSpPr/>
          <p:nvPr/>
        </p:nvSpPr>
        <p:spPr>
          <a:xfrm>
            <a:off x="6776493" y="3034007"/>
            <a:ext cx="561586" cy="4519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Down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CA9E44-27B7-FA3F-0794-311D559E9D78}"/>
              </a:ext>
            </a:extLst>
          </p:cNvPr>
          <p:cNvSpPr/>
          <p:nvPr/>
        </p:nvSpPr>
        <p:spPr>
          <a:xfrm>
            <a:off x="6007673" y="2712592"/>
            <a:ext cx="561586" cy="4519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Left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7CC41C-F053-E2D2-6C47-F2728D8A3231}"/>
              </a:ext>
            </a:extLst>
          </p:cNvPr>
          <p:cNvSpPr/>
          <p:nvPr/>
        </p:nvSpPr>
        <p:spPr>
          <a:xfrm>
            <a:off x="7552562" y="2729266"/>
            <a:ext cx="561586" cy="4519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Right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3217533-ABC9-E27B-4E84-3079463E50AD}"/>
              </a:ext>
            </a:extLst>
          </p:cNvPr>
          <p:cNvSpPr/>
          <p:nvPr/>
        </p:nvSpPr>
        <p:spPr>
          <a:xfrm>
            <a:off x="2762801" y="2832072"/>
            <a:ext cx="235131" cy="242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DC56F1A-A89B-180B-2160-798C8ECEC616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2997932" y="2953470"/>
            <a:ext cx="180503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BB0064E-04C0-E323-943C-9FB2B3696874}"/>
              </a:ext>
            </a:extLst>
          </p:cNvPr>
          <p:cNvSpPr txBox="1"/>
          <p:nvPr/>
        </p:nvSpPr>
        <p:spPr>
          <a:xfrm>
            <a:off x="3176482" y="2731326"/>
            <a:ext cx="7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BTN_xxxx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168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ED9F8B-365D-90DB-05EB-C59CD9A4E7FE}"/>
              </a:ext>
            </a:extLst>
          </p:cNvPr>
          <p:cNvSpPr/>
          <p:nvPr/>
        </p:nvSpPr>
        <p:spPr>
          <a:xfrm>
            <a:off x="4734560" y="2250440"/>
            <a:ext cx="66141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1.6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FA74C5-64E2-3F07-8EB2-CF3744E09240}"/>
              </a:ext>
            </a:extLst>
          </p:cNvPr>
          <p:cNvSpPr/>
          <p:nvPr/>
        </p:nvSpPr>
        <p:spPr>
          <a:xfrm>
            <a:off x="5161280" y="2433320"/>
            <a:ext cx="5882640" cy="107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20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70899E-DACC-6A1C-A0A2-B9B458061ED6}"/>
              </a:ext>
            </a:extLst>
          </p:cNvPr>
          <p:cNvSpPr/>
          <p:nvPr/>
        </p:nvSpPr>
        <p:spPr>
          <a:xfrm>
            <a:off x="7899400" y="1884680"/>
            <a:ext cx="284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45949-8AC6-7852-20D3-CFA0F2B80E6A}"/>
              </a:ext>
            </a:extLst>
          </p:cNvPr>
          <p:cNvSpPr/>
          <p:nvPr/>
        </p:nvSpPr>
        <p:spPr>
          <a:xfrm>
            <a:off x="4734560" y="1701800"/>
            <a:ext cx="661416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1.6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F51EA-F776-3A93-BE6F-0B60552E51F6}"/>
              </a:ext>
            </a:extLst>
          </p:cNvPr>
          <p:cNvSpPr/>
          <p:nvPr/>
        </p:nvSpPr>
        <p:spPr>
          <a:xfrm>
            <a:off x="7838440" y="1249680"/>
            <a:ext cx="421640" cy="45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7.8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A68FCD-26E2-45F2-BB67-49A4C67A4AE8}"/>
              </a:ext>
            </a:extLst>
          </p:cNvPr>
          <p:cNvSpPr/>
          <p:nvPr/>
        </p:nvSpPr>
        <p:spPr>
          <a:xfrm>
            <a:off x="6654800" y="701040"/>
            <a:ext cx="469392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BC963DB-D144-E4C9-0797-668BB9305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32763"/>
              </p:ext>
            </p:extLst>
          </p:nvPr>
        </p:nvGraphicFramePr>
        <p:xfrm>
          <a:off x="327658" y="4058921"/>
          <a:ext cx="500634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2">
                  <a:extLst>
                    <a:ext uri="{9D8B030D-6E8A-4147-A177-3AD203B41FA5}">
                      <a16:colId xmlns:a16="http://schemas.microsoft.com/office/drawing/2014/main" val="214423063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7540598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55328516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40937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3476126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2590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0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Top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6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LCD + Main board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23.4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6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Connector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7.8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16.8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16.4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81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Base board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1.6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32.2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18.4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10.2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8.6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2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Supporter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30.6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8.6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25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Battery Charger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1.6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23.6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1.6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-1.6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23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Battery Holder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-21.6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Bottom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-22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-23.6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257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A9E9BF8-B3F7-FEAB-8EBE-F20C16065CC2}"/>
              </a:ext>
            </a:extLst>
          </p:cNvPr>
          <p:cNvSpPr/>
          <p:nvPr/>
        </p:nvSpPr>
        <p:spPr>
          <a:xfrm>
            <a:off x="5326381" y="1432560"/>
            <a:ext cx="421640" cy="26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4.2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6703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175</Words>
  <Application>Microsoft Office PowerPoint</Application>
  <PresentationFormat>와이드스크린</PresentationFormat>
  <Paragraphs>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천강우(Kangwoo Cheon)</dc:creator>
  <cp:lastModifiedBy>천강우(Kangwoo Cheon)</cp:lastModifiedBy>
  <cp:revision>21</cp:revision>
  <dcterms:created xsi:type="dcterms:W3CDTF">2022-08-15T01:56:16Z</dcterms:created>
  <dcterms:modified xsi:type="dcterms:W3CDTF">2022-09-07T01:02:56Z</dcterms:modified>
</cp:coreProperties>
</file>