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DF789-FF16-4F87-AE30-C9216543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DC871C-3A93-426B-95E9-8FCF5FB41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EB3D5-B5FC-4BFD-B539-1D6EBB43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0C75A-98D9-4C20-AAFE-844C811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EFA58-D7FD-4925-A9E8-727CDEFA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4DE97-50DE-40E2-A6BC-8E222454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4A9A6-EA84-4D98-87BA-D891BE7D8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D947-C600-47B5-B015-5235BC69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D46AF-D56E-4090-9873-3B52FBF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611BA-CFB8-4CF1-9DD0-53528886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2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A7F79-5DAE-4170-90F4-7B7DA780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3F81C-46B8-4763-B268-252621AC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70A8B-F6D6-4E41-99E0-1FBD9AC9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A8CB5-97D1-4C75-8CFD-4033BB9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FEC3A-C3C8-41E2-98AD-718B3F93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5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5473C-3536-4A6B-8A90-4DB96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06E64-DC2C-4536-A278-773A902E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4E336-0878-45B9-9D9C-BCAD84D9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3BB06-D248-428F-B9CF-67766F1B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7BD3-981D-445C-9C7B-DECADC81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6ACDA-D625-4C12-9A5B-E18095E8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E44B0-0D2C-47DF-BED1-C52EF2C9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7A132-5729-4A8F-B816-571FD832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0882A-5DED-46F4-9818-5CC4F09A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C17C0-D275-4157-BFAF-9A81DCF7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96DFC-DEE4-488F-AC81-0F8C197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13FF5-8D1B-4624-A7DB-A20777105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51837-9DAE-42B0-8AF6-75FA25F3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BFA11-9484-4481-BE6B-581474B2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CB046-28A5-4658-81FC-83520E85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A0ECA-2DF6-4170-9142-672870F1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D47D2-9989-42B5-B430-7CD4B0F4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0E41E8-BAC5-473A-BE6D-8B1C12FB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82685-0CC1-4825-A71C-FCBEE71A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45B7B-428D-4E32-9750-19E33AF0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2BC43B-62CB-4FF5-BCCA-3C1C3913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C5B562-0AE0-468D-9075-8770B352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FD741-029F-4E6F-944C-9E5C2878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EDFA73-C1B0-4888-A0A6-D7AB1407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9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624BE-F4A2-468A-B6B7-832F59D0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BBA5F-DD59-452E-9D75-DA8368B3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E6DD01-29D3-4958-A328-F489C9C1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6EC3F-DC32-4ECA-BF4B-F94C91B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807C6-2240-4642-B954-B6D01BAA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C7F6E4-2EA6-4057-89E6-6AA96DCE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BB65B-A0B9-46A8-BBBC-6DF2A255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CA42-D12B-4027-A5A6-A6C55817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3DD4A-CE10-47F3-964D-5F375586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0240B-2B3A-4DE3-A20C-7E7221F1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6201A-C8E8-410F-A761-4A268847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7FC47-6A78-4B3E-9867-7BA6DD6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A4F7E-EDC2-4674-BEDD-2EF688C4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37C52-A304-4E5F-801F-6351F091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E9AB0-53D2-4A84-BD58-C2464C67F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8655F-1CEF-4BB2-9EF7-2EE62C70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48CDA-81DE-438C-A5FC-CD37498B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C09B8-F693-4351-B4DB-947C22DC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8776F2-1C1D-4F11-982F-5FA9149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4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41677-6715-4449-B45F-8430CCF9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17250-8394-49C1-B9A6-67A911F3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32124-89F8-446C-8713-87A5F7EC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A316-7332-4585-BE20-51321A17224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8C1F-42AD-48C3-8511-E6F690C43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DC32F-35A5-4BC6-8A95-A0F4B20D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782F-3A02-4F6C-A4E6-7FE2768D2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3C6C8A-3138-45A9-BD2F-731FB9425D2D}"/>
              </a:ext>
            </a:extLst>
          </p:cNvPr>
          <p:cNvSpPr/>
          <p:nvPr/>
        </p:nvSpPr>
        <p:spPr>
          <a:xfrm>
            <a:off x="4635992" y="305760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Regulator</a:t>
            </a:r>
            <a:endParaRPr lang="ko-KR" altLang="en-US" sz="1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F7874D-DA0C-4FD0-B438-B06198E87CBC}"/>
              </a:ext>
            </a:extLst>
          </p:cNvPr>
          <p:cNvSpPr/>
          <p:nvPr/>
        </p:nvSpPr>
        <p:spPr>
          <a:xfrm>
            <a:off x="8358810" y="1659835"/>
            <a:ext cx="1759226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RPi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9473F-83B3-4830-A562-C415D977F225}"/>
              </a:ext>
            </a:extLst>
          </p:cNvPr>
          <p:cNvSpPr/>
          <p:nvPr/>
        </p:nvSpPr>
        <p:spPr>
          <a:xfrm>
            <a:off x="10744199" y="2156790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OTG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C21D7A-48E8-45AD-82B0-6D3CF0566449}"/>
              </a:ext>
            </a:extLst>
          </p:cNvPr>
          <p:cNvSpPr/>
          <p:nvPr/>
        </p:nvSpPr>
        <p:spPr>
          <a:xfrm>
            <a:off x="10744199" y="268356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SD-CARD</a:t>
            </a:r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F86967-065B-4FF6-8FF6-2543EDD852A3}"/>
              </a:ext>
            </a:extLst>
          </p:cNvPr>
          <p:cNvSpPr/>
          <p:nvPr/>
        </p:nvSpPr>
        <p:spPr>
          <a:xfrm>
            <a:off x="1984514" y="1659834"/>
            <a:ext cx="1759226" cy="4333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STM32H745IIT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A58D70-D52F-4DDB-B598-C40DF58E61AA}"/>
              </a:ext>
            </a:extLst>
          </p:cNvPr>
          <p:cNvSpPr/>
          <p:nvPr/>
        </p:nvSpPr>
        <p:spPr>
          <a:xfrm>
            <a:off x="2352261" y="824946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C65E18-5FB9-417B-95C4-72F942FA37FB}"/>
              </a:ext>
            </a:extLst>
          </p:cNvPr>
          <p:cNvSpPr/>
          <p:nvPr/>
        </p:nvSpPr>
        <p:spPr>
          <a:xfrm>
            <a:off x="493643" y="1938129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374E3-718F-4628-B1AC-8B03458B4703}"/>
              </a:ext>
            </a:extLst>
          </p:cNvPr>
          <p:cNvSpPr/>
          <p:nvPr/>
        </p:nvSpPr>
        <p:spPr>
          <a:xfrm>
            <a:off x="493643" y="2440056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5D08C-8E5E-4638-BA8F-1EC848C0B9A9}"/>
              </a:ext>
            </a:extLst>
          </p:cNvPr>
          <p:cNvSpPr/>
          <p:nvPr/>
        </p:nvSpPr>
        <p:spPr>
          <a:xfrm>
            <a:off x="493642" y="2941983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KEYs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A58FEA-8CDC-4378-B28D-80E5A5301237}"/>
              </a:ext>
            </a:extLst>
          </p:cNvPr>
          <p:cNvSpPr/>
          <p:nvPr/>
        </p:nvSpPr>
        <p:spPr>
          <a:xfrm>
            <a:off x="493641" y="3463788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LEDs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EA1B39-5652-4A8C-AAA8-C71BE6FBE2B0}"/>
              </a:ext>
            </a:extLst>
          </p:cNvPr>
          <p:cNvSpPr/>
          <p:nvPr/>
        </p:nvSpPr>
        <p:spPr>
          <a:xfrm>
            <a:off x="493641" y="5242891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 Host</a:t>
            </a:r>
          </a:p>
          <a:p>
            <a:pPr algn="ctr"/>
            <a:r>
              <a:rPr lang="en-US" altLang="ko-KR" sz="1000" dirty="0"/>
              <a:t>(HID)</a:t>
            </a:r>
            <a:endParaRPr lang="ko-KR" altLang="en-US" sz="10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161437-FB8A-4182-B10D-6F5563BFBCB9}"/>
              </a:ext>
            </a:extLst>
          </p:cNvPr>
          <p:cNvCxnSpPr>
            <a:cxnSpLocks/>
          </p:cNvCxnSpPr>
          <p:nvPr/>
        </p:nvCxnSpPr>
        <p:spPr>
          <a:xfrm>
            <a:off x="3743740" y="5575851"/>
            <a:ext cx="462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38AC84-3CD1-43DC-B609-B341D8F77FCF}"/>
              </a:ext>
            </a:extLst>
          </p:cNvPr>
          <p:cNvSpPr txBox="1"/>
          <p:nvPr/>
        </p:nvSpPr>
        <p:spPr>
          <a:xfrm>
            <a:off x="4234070" y="5312465"/>
            <a:ext cx="211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UART, SPI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29E62F-67C8-452D-863C-49C58DEFB6F3}"/>
              </a:ext>
            </a:extLst>
          </p:cNvPr>
          <p:cNvSpPr/>
          <p:nvPr/>
        </p:nvSpPr>
        <p:spPr>
          <a:xfrm>
            <a:off x="493641" y="4745933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 Device</a:t>
            </a:r>
          </a:p>
          <a:p>
            <a:pPr algn="ctr"/>
            <a:r>
              <a:rPr lang="en-US" altLang="ko-KR" sz="1000" dirty="0"/>
              <a:t>Debug(Power)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97567-C797-4B0C-BD85-12B3829676D4}"/>
              </a:ext>
            </a:extLst>
          </p:cNvPr>
          <p:cNvSpPr/>
          <p:nvPr/>
        </p:nvSpPr>
        <p:spPr>
          <a:xfrm>
            <a:off x="4560404" y="2543939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FDC7F0-6446-4B7C-BABE-CD7175A116E6}"/>
              </a:ext>
            </a:extLst>
          </p:cNvPr>
          <p:cNvSpPr/>
          <p:nvPr/>
        </p:nvSpPr>
        <p:spPr>
          <a:xfrm>
            <a:off x="4560403" y="3526822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B5D603-821B-4A09-9360-14E9D0AB02BA}"/>
              </a:ext>
            </a:extLst>
          </p:cNvPr>
          <p:cNvSpPr/>
          <p:nvPr/>
        </p:nvSpPr>
        <p:spPr>
          <a:xfrm>
            <a:off x="4560401" y="2090760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 PMU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349340-161B-484D-8DFA-4C9D80B16331}"/>
              </a:ext>
            </a:extLst>
          </p:cNvPr>
          <p:cNvSpPr/>
          <p:nvPr/>
        </p:nvSpPr>
        <p:spPr>
          <a:xfrm>
            <a:off x="4560402" y="4163199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SDRAM(32M)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3F9AD8-36CF-4DE6-9608-4CCA9A3B508F}"/>
              </a:ext>
            </a:extLst>
          </p:cNvPr>
          <p:cNvSpPr/>
          <p:nvPr/>
        </p:nvSpPr>
        <p:spPr>
          <a:xfrm>
            <a:off x="4560402" y="4647502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QSPI Flash(32M)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A27C8F-B1F9-47EB-A592-2E645CBE7187}"/>
              </a:ext>
            </a:extLst>
          </p:cNvPr>
          <p:cNvSpPr/>
          <p:nvPr/>
        </p:nvSpPr>
        <p:spPr>
          <a:xfrm>
            <a:off x="10744199" y="358305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CODEC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400BDE-B532-4FD6-8E5F-B3D64CE77DD2}"/>
              </a:ext>
            </a:extLst>
          </p:cNvPr>
          <p:cNvSpPr/>
          <p:nvPr/>
        </p:nvSpPr>
        <p:spPr>
          <a:xfrm>
            <a:off x="10744199" y="4134677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RADIO(?)</a:t>
            </a:r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FAAB6E-9B36-4419-9D27-75FB4FDE5216}"/>
              </a:ext>
            </a:extLst>
          </p:cNvPr>
          <p:cNvCxnSpPr>
            <a:stCxn id="9" idx="3"/>
          </p:cNvCxnSpPr>
          <p:nvPr/>
        </p:nvCxnSpPr>
        <p:spPr>
          <a:xfrm flipV="1">
            <a:off x="1517374" y="2131942"/>
            <a:ext cx="4671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DFCBA05-6417-4544-B868-AFF1D92A14C4}"/>
              </a:ext>
            </a:extLst>
          </p:cNvPr>
          <p:cNvCxnSpPr>
            <a:stCxn id="10" idx="3"/>
          </p:cNvCxnSpPr>
          <p:nvPr/>
        </p:nvCxnSpPr>
        <p:spPr>
          <a:xfrm flipV="1">
            <a:off x="1517374" y="2633869"/>
            <a:ext cx="4671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AF5CC3-D8D8-4995-B5A4-DAA101DE361C}"/>
              </a:ext>
            </a:extLst>
          </p:cNvPr>
          <p:cNvCxnSpPr>
            <a:stCxn id="11" idx="3"/>
          </p:cNvCxnSpPr>
          <p:nvPr/>
        </p:nvCxnSpPr>
        <p:spPr>
          <a:xfrm flipV="1">
            <a:off x="1517373" y="3135796"/>
            <a:ext cx="478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C0B42E6-FB75-49FB-8EB3-DC73DB42265A}"/>
              </a:ext>
            </a:extLst>
          </p:cNvPr>
          <p:cNvCxnSpPr/>
          <p:nvPr/>
        </p:nvCxnSpPr>
        <p:spPr>
          <a:xfrm flipV="1">
            <a:off x="1505778" y="3657601"/>
            <a:ext cx="4787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5C8400-6802-4902-B95A-F8FCD6FD8F32}"/>
              </a:ext>
            </a:extLst>
          </p:cNvPr>
          <p:cNvSpPr txBox="1"/>
          <p:nvPr/>
        </p:nvSpPr>
        <p:spPr>
          <a:xfrm>
            <a:off x="1507433" y="1879598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UART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EDC136-5ED1-428F-963C-BFB9B5AF532F}"/>
              </a:ext>
            </a:extLst>
          </p:cNvPr>
          <p:cNvSpPr txBox="1"/>
          <p:nvPr/>
        </p:nvSpPr>
        <p:spPr>
          <a:xfrm>
            <a:off x="1517372" y="2396435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SPI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628D60-DB00-4B38-8CA2-B347ED511AEC}"/>
              </a:ext>
            </a:extLst>
          </p:cNvPr>
          <p:cNvSpPr txBox="1"/>
          <p:nvPr/>
        </p:nvSpPr>
        <p:spPr>
          <a:xfrm>
            <a:off x="1517372" y="2628216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I2C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5A7AAC-33AC-4E37-A3A3-B5F55965B1EF}"/>
              </a:ext>
            </a:extLst>
          </p:cNvPr>
          <p:cNvSpPr txBox="1"/>
          <p:nvPr/>
        </p:nvSpPr>
        <p:spPr>
          <a:xfrm>
            <a:off x="1494180" y="2925033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E450D-EA02-40A4-BC94-4C551F2224DA}"/>
              </a:ext>
            </a:extLst>
          </p:cNvPr>
          <p:cNvSpPr txBox="1"/>
          <p:nvPr/>
        </p:nvSpPr>
        <p:spPr>
          <a:xfrm>
            <a:off x="1494180" y="3430128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B22B1EE-A043-4147-9883-B42B82B1AEE2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2864127" y="1212573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77468E9-26A2-4913-8B98-008D9F85B95D}"/>
              </a:ext>
            </a:extLst>
          </p:cNvPr>
          <p:cNvSpPr txBox="1"/>
          <p:nvPr/>
        </p:nvSpPr>
        <p:spPr>
          <a:xfrm>
            <a:off x="2864126" y="1318962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2BCCE0-BE23-4256-A294-85EDE8A8582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743740" y="4357013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A820B9-F013-4ABD-ACB5-452DD1261BA9}"/>
              </a:ext>
            </a:extLst>
          </p:cNvPr>
          <p:cNvSpPr txBox="1"/>
          <p:nvPr/>
        </p:nvSpPr>
        <p:spPr>
          <a:xfrm>
            <a:off x="3779349" y="4117787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16bit Bus</a:t>
            </a:r>
            <a:endParaRPr lang="ko-KR" alt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2F0C9E-913A-4CF2-B3BF-5018EA9512F4}"/>
              </a:ext>
            </a:extLst>
          </p:cNvPr>
          <p:cNvSpPr txBox="1"/>
          <p:nvPr/>
        </p:nvSpPr>
        <p:spPr>
          <a:xfrm>
            <a:off x="3827391" y="4592838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QSPI</a:t>
            </a:r>
            <a:endParaRPr lang="ko-KR" altLang="en-US" sz="1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9BF6FD7-97DA-42C7-A515-1F8490B9ECF1}"/>
              </a:ext>
            </a:extLst>
          </p:cNvPr>
          <p:cNvCxnSpPr/>
          <p:nvPr/>
        </p:nvCxnSpPr>
        <p:spPr>
          <a:xfrm flipH="1">
            <a:off x="3743740" y="4841315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1517162-F930-45FE-9ED2-B7176EE0007B}"/>
              </a:ext>
            </a:extLst>
          </p:cNvPr>
          <p:cNvCxnSpPr>
            <a:stCxn id="17" idx="3"/>
          </p:cNvCxnSpPr>
          <p:nvPr/>
        </p:nvCxnSpPr>
        <p:spPr>
          <a:xfrm flipV="1">
            <a:off x="1517372" y="4939746"/>
            <a:ext cx="4787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155BF88-0409-4448-915E-AEAD4D859F23}"/>
              </a:ext>
            </a:extLst>
          </p:cNvPr>
          <p:cNvCxnSpPr>
            <a:stCxn id="13" idx="3"/>
          </p:cNvCxnSpPr>
          <p:nvPr/>
        </p:nvCxnSpPr>
        <p:spPr>
          <a:xfrm flipV="1">
            <a:off x="1517372" y="5435575"/>
            <a:ext cx="477081" cy="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E0DF28C-EE3F-462E-93AF-B42A100C1951}"/>
              </a:ext>
            </a:extLst>
          </p:cNvPr>
          <p:cNvSpPr txBox="1"/>
          <p:nvPr/>
        </p:nvSpPr>
        <p:spPr>
          <a:xfrm>
            <a:off x="1494180" y="4693525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USBFS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810E9F-D644-482F-9AC0-3B132787F0E0}"/>
              </a:ext>
            </a:extLst>
          </p:cNvPr>
          <p:cNvSpPr txBox="1"/>
          <p:nvPr/>
        </p:nvSpPr>
        <p:spPr>
          <a:xfrm>
            <a:off x="1494180" y="5184384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USBHS</a:t>
            </a:r>
            <a:endParaRPr lang="ko-KR" altLang="en-US" sz="10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92DF65B-E451-47C5-964C-F73260B073D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0118036" y="2350603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711D98E-F5C8-47AF-BCC6-ED12AE7B9C0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10118036" y="2877377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0C36624-68D5-4B84-9530-8F22BAA7A592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10118036" y="3776867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06A5BE-3BB1-44C5-802C-53B5D27E1BC4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0118036" y="4328490"/>
            <a:ext cx="626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5DF9BC-E7E1-419B-BA3A-428078E4517F}"/>
              </a:ext>
            </a:extLst>
          </p:cNvPr>
          <p:cNvSpPr txBox="1"/>
          <p:nvPr/>
        </p:nvSpPr>
        <p:spPr>
          <a:xfrm>
            <a:off x="10176010" y="4082269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I2C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6E8EE1-E176-463F-9D5D-89768527C248}"/>
              </a:ext>
            </a:extLst>
          </p:cNvPr>
          <p:cNvSpPr txBox="1"/>
          <p:nvPr/>
        </p:nvSpPr>
        <p:spPr>
          <a:xfrm>
            <a:off x="10136254" y="3531547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I2S, I2C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DC30DD-B2CB-4908-8A16-0ED5848B28CA}"/>
              </a:ext>
            </a:extLst>
          </p:cNvPr>
          <p:cNvSpPr txBox="1"/>
          <p:nvPr/>
        </p:nvSpPr>
        <p:spPr>
          <a:xfrm>
            <a:off x="10136254" y="2629340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SDIO</a:t>
            </a:r>
            <a:endParaRPr lang="ko-KR" alt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3989D0-45F3-413F-8FCD-483064354782}"/>
              </a:ext>
            </a:extLst>
          </p:cNvPr>
          <p:cNvSpPr txBox="1"/>
          <p:nvPr/>
        </p:nvSpPr>
        <p:spPr>
          <a:xfrm>
            <a:off x="10136254" y="2092639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USB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4894794-C4A4-4317-955C-E603C0A76010}"/>
              </a:ext>
            </a:extLst>
          </p:cNvPr>
          <p:cNvSpPr/>
          <p:nvPr/>
        </p:nvSpPr>
        <p:spPr>
          <a:xfrm>
            <a:off x="493643" y="3975652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EXT</a:t>
            </a:r>
            <a:endParaRPr lang="ko-KR" altLang="en-US" sz="10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1F9F74F-CDCE-410A-9F29-D6877F1736BD}"/>
              </a:ext>
            </a:extLst>
          </p:cNvPr>
          <p:cNvCxnSpPr>
            <a:stCxn id="75" idx="3"/>
          </p:cNvCxnSpPr>
          <p:nvPr/>
        </p:nvCxnSpPr>
        <p:spPr>
          <a:xfrm flipV="1">
            <a:off x="1517374" y="4169465"/>
            <a:ext cx="4671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A1031E0-D38F-4047-904F-E7889035048C}"/>
              </a:ext>
            </a:extLst>
          </p:cNvPr>
          <p:cNvSpPr txBox="1"/>
          <p:nvPr/>
        </p:nvSpPr>
        <p:spPr>
          <a:xfrm>
            <a:off x="1507433" y="3892069"/>
            <a:ext cx="609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UART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5B81C1-95D2-44B8-BD09-2F38C7E3BAD6}"/>
              </a:ext>
            </a:extLst>
          </p:cNvPr>
          <p:cNvSpPr/>
          <p:nvPr/>
        </p:nvSpPr>
        <p:spPr>
          <a:xfrm>
            <a:off x="4560404" y="2994974"/>
            <a:ext cx="1023731" cy="38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Regulator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B569DE-ECDE-4A06-9A01-4D0CBA1B7C0F}"/>
              </a:ext>
            </a:extLst>
          </p:cNvPr>
          <p:cNvSpPr txBox="1"/>
          <p:nvPr/>
        </p:nvSpPr>
        <p:spPr>
          <a:xfrm>
            <a:off x="3827391" y="2927495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CED236-12FB-4622-BFDF-DEB44210FF8D}"/>
              </a:ext>
            </a:extLst>
          </p:cNvPr>
          <p:cNvCxnSpPr/>
          <p:nvPr/>
        </p:nvCxnSpPr>
        <p:spPr>
          <a:xfrm flipH="1">
            <a:off x="3743740" y="3175972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241F3D-8B18-49E4-83E8-DA4792C13B65}"/>
              </a:ext>
            </a:extLst>
          </p:cNvPr>
          <p:cNvSpPr txBox="1"/>
          <p:nvPr/>
        </p:nvSpPr>
        <p:spPr>
          <a:xfrm>
            <a:off x="3827391" y="2526394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</a:t>
            </a:r>
            <a:endParaRPr lang="ko-KR" altLang="en-US" sz="1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B72335C-7F1C-4A16-BD2B-8BE1AC214C17}"/>
              </a:ext>
            </a:extLst>
          </p:cNvPr>
          <p:cNvCxnSpPr/>
          <p:nvPr/>
        </p:nvCxnSpPr>
        <p:spPr>
          <a:xfrm flipH="1">
            <a:off x="3743740" y="2774871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326BE22-9A5C-4738-AA71-6F308D139678}"/>
              </a:ext>
            </a:extLst>
          </p:cNvPr>
          <p:cNvSpPr txBox="1"/>
          <p:nvPr/>
        </p:nvSpPr>
        <p:spPr>
          <a:xfrm>
            <a:off x="3827391" y="2100767"/>
            <a:ext cx="78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GPIO/I2C</a:t>
            </a:r>
            <a:endParaRPr lang="ko-KR" altLang="en-US" sz="10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FEE6730-2F54-44A3-AD15-E863A610A25C}"/>
              </a:ext>
            </a:extLst>
          </p:cNvPr>
          <p:cNvCxnSpPr/>
          <p:nvPr/>
        </p:nvCxnSpPr>
        <p:spPr>
          <a:xfrm flipH="1">
            <a:off x="3743740" y="2349244"/>
            <a:ext cx="81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5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89E8A1B-C1EE-41F3-B25B-A642A1E3D69C}"/>
              </a:ext>
            </a:extLst>
          </p:cNvPr>
          <p:cNvSpPr/>
          <p:nvPr/>
        </p:nvSpPr>
        <p:spPr>
          <a:xfrm>
            <a:off x="4169706" y="52866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 3V3</a:t>
            </a:r>
            <a:endParaRPr lang="ko-KR" altLang="en-US" sz="1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CEE16B-0549-4731-AF07-0C87EF2DADC9}"/>
              </a:ext>
            </a:extLst>
          </p:cNvPr>
          <p:cNvSpPr/>
          <p:nvPr/>
        </p:nvSpPr>
        <p:spPr>
          <a:xfrm>
            <a:off x="4169706" y="3724068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 3V3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8E0C9F-B7EA-43F6-8E45-22B1526A2A15}"/>
              </a:ext>
            </a:extLst>
          </p:cNvPr>
          <p:cNvSpPr/>
          <p:nvPr/>
        </p:nvSpPr>
        <p:spPr>
          <a:xfrm>
            <a:off x="8347534" y="460086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A9B47-0387-4D63-9890-5A78072EC7F6}"/>
              </a:ext>
            </a:extLst>
          </p:cNvPr>
          <p:cNvSpPr/>
          <p:nvPr/>
        </p:nvSpPr>
        <p:spPr>
          <a:xfrm>
            <a:off x="8347534" y="3443875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GPS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61B83-7C3D-4381-BD4B-B2135A86F807}"/>
              </a:ext>
            </a:extLst>
          </p:cNvPr>
          <p:cNvSpPr/>
          <p:nvPr/>
        </p:nvSpPr>
        <p:spPr>
          <a:xfrm>
            <a:off x="8347534" y="1708384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IMU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9A3628-2581-4621-AB0D-FFD6F8E849F3}"/>
              </a:ext>
            </a:extLst>
          </p:cNvPr>
          <p:cNvSpPr/>
          <p:nvPr/>
        </p:nvSpPr>
        <p:spPr>
          <a:xfrm>
            <a:off x="4169706" y="5888342"/>
            <a:ext cx="1371600" cy="712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Power booster</a:t>
            </a:r>
          </a:p>
          <a:p>
            <a:pPr algn="ctr"/>
            <a:r>
              <a:rPr lang="en-US" altLang="ko-KR" sz="1000" dirty="0"/>
              <a:t>5V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B59D82-EE91-44F5-9B6D-477360443262}"/>
              </a:ext>
            </a:extLst>
          </p:cNvPr>
          <p:cNvSpPr/>
          <p:nvPr/>
        </p:nvSpPr>
        <p:spPr>
          <a:xfrm>
            <a:off x="8347534" y="602984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RPI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5A5024-95AB-4F71-B64C-A03FAD4B610A}"/>
              </a:ext>
            </a:extLst>
          </p:cNvPr>
          <p:cNvSpPr/>
          <p:nvPr/>
        </p:nvSpPr>
        <p:spPr>
          <a:xfrm>
            <a:off x="10335455" y="560542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CODEC</a:t>
            </a:r>
            <a:endParaRPr lang="ko-KR" altLang="en-US" sz="1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383ADB-1DFA-4510-8C28-79E18F4F4541}"/>
              </a:ext>
            </a:extLst>
          </p:cNvPr>
          <p:cNvSpPr/>
          <p:nvPr/>
        </p:nvSpPr>
        <p:spPr>
          <a:xfrm>
            <a:off x="4169706" y="2273824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 3V3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C7DBB8-A285-4494-B76B-A1D990FB6574}"/>
              </a:ext>
            </a:extLst>
          </p:cNvPr>
          <p:cNvSpPr/>
          <p:nvPr/>
        </p:nvSpPr>
        <p:spPr>
          <a:xfrm>
            <a:off x="8347534" y="531131"/>
            <a:ext cx="1307832" cy="452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MCU</a:t>
            </a:r>
            <a:endParaRPr lang="ko-KR" altLang="en-US" sz="10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4B5B762-0550-45B7-BCF4-8B7ABA48280A}"/>
              </a:ext>
            </a:extLst>
          </p:cNvPr>
          <p:cNvCxnSpPr>
            <a:cxnSpLocks/>
            <a:stCxn id="172" idx="2"/>
            <a:endCxn id="28" idx="3"/>
          </p:cNvCxnSpPr>
          <p:nvPr/>
        </p:nvCxnSpPr>
        <p:spPr>
          <a:xfrm rot="5400000">
            <a:off x="1939616" y="699123"/>
            <a:ext cx="375901" cy="1201543"/>
          </a:xfrm>
          <a:prstGeom prst="bentConnector2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626EDD-7D1B-445F-AB7F-CB35F7AA7846}"/>
              </a:ext>
            </a:extLst>
          </p:cNvPr>
          <p:cNvSpPr/>
          <p:nvPr/>
        </p:nvSpPr>
        <p:spPr>
          <a:xfrm>
            <a:off x="464569" y="1273852"/>
            <a:ext cx="1062225" cy="427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Battery</a:t>
            </a:r>
            <a:endParaRPr lang="ko-KR" altLang="en-US" sz="10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A2E99BA-3D65-488D-B6E0-78D0655750BF}"/>
              </a:ext>
            </a:extLst>
          </p:cNvPr>
          <p:cNvSpPr/>
          <p:nvPr/>
        </p:nvSpPr>
        <p:spPr>
          <a:xfrm>
            <a:off x="4169706" y="1122223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</a:t>
            </a:r>
          </a:p>
          <a:p>
            <a:pPr algn="ctr"/>
            <a:r>
              <a:rPr lang="en-US" altLang="ko-KR" sz="1000" dirty="0"/>
              <a:t>SW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8F8B4D-B27A-490A-A1FF-5777ED7F57EB}"/>
              </a:ext>
            </a:extLst>
          </p:cNvPr>
          <p:cNvSpPr/>
          <p:nvPr/>
        </p:nvSpPr>
        <p:spPr>
          <a:xfrm>
            <a:off x="8347534" y="112988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LED</a:t>
            </a:r>
            <a:endParaRPr lang="ko-KR" altLang="en-US" sz="10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D7DE092-584B-4153-A997-BC7ABC9B800B}"/>
              </a:ext>
            </a:extLst>
          </p:cNvPr>
          <p:cNvSpPr/>
          <p:nvPr/>
        </p:nvSpPr>
        <p:spPr>
          <a:xfrm>
            <a:off x="2197225" y="399703"/>
            <a:ext cx="1062224" cy="712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Charger</a:t>
            </a:r>
            <a:endParaRPr lang="ko-KR" altLang="en-US" sz="1000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A6407B-DB55-4295-96FE-B47F52960ADB}"/>
              </a:ext>
            </a:extLst>
          </p:cNvPr>
          <p:cNvSpPr/>
          <p:nvPr/>
        </p:nvSpPr>
        <p:spPr>
          <a:xfrm>
            <a:off x="464569" y="399707"/>
            <a:ext cx="1062224" cy="71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External</a:t>
            </a:r>
          </a:p>
          <a:p>
            <a:pPr algn="ctr"/>
            <a:r>
              <a:rPr lang="en-US" altLang="ko-KR" sz="1000" dirty="0"/>
              <a:t>Power</a:t>
            </a:r>
          </a:p>
          <a:p>
            <a:pPr algn="ctr"/>
            <a:r>
              <a:rPr lang="en-US" altLang="ko-KR" sz="1000" dirty="0"/>
              <a:t>(USB-FS)</a:t>
            </a:r>
            <a:endParaRPr lang="ko-KR" altLang="en-US" sz="1000" dirty="0"/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35C3BD97-95C8-47A0-B793-7B2B0ACBD14A}"/>
              </a:ext>
            </a:extLst>
          </p:cNvPr>
          <p:cNvCxnSpPr>
            <a:cxnSpLocks/>
            <a:stCxn id="173" idx="3"/>
            <a:endCxn id="172" idx="1"/>
          </p:cNvCxnSpPr>
          <p:nvPr/>
        </p:nvCxnSpPr>
        <p:spPr>
          <a:xfrm flipV="1">
            <a:off x="1526793" y="755824"/>
            <a:ext cx="670432" cy="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9D0D9487-68E0-435E-BB25-830B5CD386D7}"/>
              </a:ext>
            </a:extLst>
          </p:cNvPr>
          <p:cNvSpPr/>
          <p:nvPr/>
        </p:nvSpPr>
        <p:spPr>
          <a:xfrm>
            <a:off x="4169706" y="4483508"/>
            <a:ext cx="1371600" cy="1080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E-INK PMIU</a:t>
            </a:r>
            <a:endParaRPr lang="ko-KR" altLang="en-US" sz="10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D16507F-A05D-4B51-8524-14B559E66B72}"/>
              </a:ext>
            </a:extLst>
          </p:cNvPr>
          <p:cNvSpPr/>
          <p:nvPr/>
        </p:nvSpPr>
        <p:spPr>
          <a:xfrm>
            <a:off x="10347561" y="5000716"/>
            <a:ext cx="1295727" cy="43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USB-HS</a:t>
            </a:r>
            <a:endParaRPr lang="ko-KR" altLang="en-US" sz="10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C43DB8-52E5-40AB-B5B7-8B5E84B3789C}"/>
              </a:ext>
            </a:extLst>
          </p:cNvPr>
          <p:cNvSpPr/>
          <p:nvPr/>
        </p:nvSpPr>
        <p:spPr>
          <a:xfrm>
            <a:off x="10335455" y="6178927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SD-CARD/Radio</a:t>
            </a:r>
            <a:endParaRPr lang="ko-KR" altLang="en-US" sz="10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292D52B-545C-43F5-BA88-37C61DAAC670}"/>
              </a:ext>
            </a:extLst>
          </p:cNvPr>
          <p:cNvSpPr/>
          <p:nvPr/>
        </p:nvSpPr>
        <p:spPr>
          <a:xfrm>
            <a:off x="8347534" y="2865378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UART-EXT</a:t>
            </a:r>
            <a:endParaRPr lang="ko-KR" altLang="en-US" sz="10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FAB8893-81AB-4BEF-A622-36869577EA27}"/>
              </a:ext>
            </a:extLst>
          </p:cNvPr>
          <p:cNvSpPr/>
          <p:nvPr/>
        </p:nvSpPr>
        <p:spPr>
          <a:xfrm>
            <a:off x="8347534" y="4022372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MEMs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6AA5B3-89CC-4E17-B26A-D83B86578528}"/>
              </a:ext>
            </a:extLst>
          </p:cNvPr>
          <p:cNvSpPr/>
          <p:nvPr/>
        </p:nvSpPr>
        <p:spPr>
          <a:xfrm>
            <a:off x="8347534" y="2286881"/>
            <a:ext cx="1307833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KEYs</a:t>
            </a:r>
            <a:endParaRPr lang="ko-KR" altLang="en-US" sz="10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19A8194-ED0D-4082-B30F-796288E72D7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541306" y="6244463"/>
            <a:ext cx="2806228" cy="13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CA8DFBE-C76B-48EC-8208-74A982D5FAA8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541306" y="5821427"/>
            <a:ext cx="4794149" cy="423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4ADA931-4070-435F-B304-BB1AB1DDB64F}"/>
              </a:ext>
            </a:extLst>
          </p:cNvPr>
          <p:cNvCxnSpPr>
            <a:stCxn id="12" idx="3"/>
            <a:endCxn id="201" idx="1"/>
          </p:cNvCxnSpPr>
          <p:nvPr/>
        </p:nvCxnSpPr>
        <p:spPr>
          <a:xfrm>
            <a:off x="9655367" y="6245842"/>
            <a:ext cx="680088" cy="149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54B3638-00FF-4D73-ABA6-0060AB2C829F}"/>
              </a:ext>
            </a:extLst>
          </p:cNvPr>
          <p:cNvCxnSpPr>
            <a:stCxn id="11" idx="3"/>
            <a:endCxn id="195" idx="1"/>
          </p:cNvCxnSpPr>
          <p:nvPr/>
        </p:nvCxnSpPr>
        <p:spPr>
          <a:xfrm flipV="1">
            <a:off x="5541306" y="5216717"/>
            <a:ext cx="4806255" cy="1027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BE9FC77-B622-47A9-8A4A-7D2D17C442E9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5541306" y="4816867"/>
            <a:ext cx="2806228" cy="206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8C6F25D-47FF-46EF-AE9B-E8D05522C93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5541306" y="757260"/>
            <a:ext cx="28062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E10BA57-4F5F-4E92-9377-4D5095AC8F5E}"/>
              </a:ext>
            </a:extLst>
          </p:cNvPr>
          <p:cNvCxnSpPr>
            <a:stCxn id="68" idx="3"/>
            <a:endCxn id="83" idx="1"/>
          </p:cNvCxnSpPr>
          <p:nvPr/>
        </p:nvCxnSpPr>
        <p:spPr>
          <a:xfrm flipV="1">
            <a:off x="5541306" y="1345887"/>
            <a:ext cx="2806228" cy="4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6DDD97B-7E4D-4DC5-BB5F-B578B1872C0F}"/>
              </a:ext>
            </a:extLst>
          </p:cNvPr>
          <p:cNvCxnSpPr>
            <a:stCxn id="68" idx="3"/>
            <a:endCxn id="10" idx="1"/>
          </p:cNvCxnSpPr>
          <p:nvPr/>
        </p:nvCxnSpPr>
        <p:spPr>
          <a:xfrm>
            <a:off x="5541306" y="1350823"/>
            <a:ext cx="2806228" cy="573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0C394DD-EAD4-4933-81D9-E96104FE106E}"/>
              </a:ext>
            </a:extLst>
          </p:cNvPr>
          <p:cNvCxnSpPr>
            <a:stCxn id="14" idx="3"/>
            <a:endCxn id="59" idx="1"/>
          </p:cNvCxnSpPr>
          <p:nvPr/>
        </p:nvCxnSpPr>
        <p:spPr>
          <a:xfrm>
            <a:off x="5541306" y="2502424"/>
            <a:ext cx="2806228" cy="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E8162EF-F5F7-443B-8963-8BB2795AF11E}"/>
              </a:ext>
            </a:extLst>
          </p:cNvPr>
          <p:cNvCxnSpPr>
            <a:stCxn id="5" idx="3"/>
            <a:endCxn id="203" idx="1"/>
          </p:cNvCxnSpPr>
          <p:nvPr/>
        </p:nvCxnSpPr>
        <p:spPr>
          <a:xfrm>
            <a:off x="5541306" y="3952668"/>
            <a:ext cx="2806228" cy="285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93E0154-232C-4256-B4E0-3E10EDC05ED8}"/>
              </a:ext>
            </a:extLst>
          </p:cNvPr>
          <p:cNvCxnSpPr>
            <a:stCxn id="14" idx="3"/>
            <a:endCxn id="202" idx="1"/>
          </p:cNvCxnSpPr>
          <p:nvPr/>
        </p:nvCxnSpPr>
        <p:spPr>
          <a:xfrm>
            <a:off x="5541306" y="2502424"/>
            <a:ext cx="2806228" cy="578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6EF42C6-64EE-498B-8C92-8CF53A91C3A9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5541306" y="2502424"/>
            <a:ext cx="2806228" cy="1157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4EC91F4-4D3F-46D6-84DC-ABBEDBBDE806}"/>
              </a:ext>
            </a:extLst>
          </p:cNvPr>
          <p:cNvCxnSpPr>
            <a:stCxn id="172" idx="3"/>
            <a:endCxn id="4" idx="1"/>
          </p:cNvCxnSpPr>
          <p:nvPr/>
        </p:nvCxnSpPr>
        <p:spPr>
          <a:xfrm>
            <a:off x="3259449" y="755824"/>
            <a:ext cx="910257" cy="1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E223ACF-6C7A-4C89-8A6B-698BF6F501C7}"/>
              </a:ext>
            </a:extLst>
          </p:cNvPr>
          <p:cNvCxnSpPr>
            <a:stCxn id="172" idx="3"/>
            <a:endCxn id="68" idx="1"/>
          </p:cNvCxnSpPr>
          <p:nvPr/>
        </p:nvCxnSpPr>
        <p:spPr>
          <a:xfrm>
            <a:off x="3259449" y="755824"/>
            <a:ext cx="910257" cy="594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41666BFE-C7D4-4A16-AEA5-EFF985C5C07F}"/>
              </a:ext>
            </a:extLst>
          </p:cNvPr>
          <p:cNvCxnSpPr>
            <a:stCxn id="172" idx="3"/>
            <a:endCxn id="14" idx="1"/>
          </p:cNvCxnSpPr>
          <p:nvPr/>
        </p:nvCxnSpPr>
        <p:spPr>
          <a:xfrm>
            <a:off x="3259449" y="755824"/>
            <a:ext cx="910257" cy="1746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044B543A-10DD-4846-812E-EAADB08EBBE5}"/>
              </a:ext>
            </a:extLst>
          </p:cNvPr>
          <p:cNvCxnSpPr>
            <a:stCxn id="172" idx="3"/>
            <a:endCxn id="5" idx="1"/>
          </p:cNvCxnSpPr>
          <p:nvPr/>
        </p:nvCxnSpPr>
        <p:spPr>
          <a:xfrm>
            <a:off x="3259449" y="755824"/>
            <a:ext cx="910257" cy="3196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4D10241-E3B5-4A14-81A7-4917CBE0007F}"/>
              </a:ext>
            </a:extLst>
          </p:cNvPr>
          <p:cNvCxnSpPr>
            <a:stCxn id="172" idx="3"/>
            <a:endCxn id="86" idx="1"/>
          </p:cNvCxnSpPr>
          <p:nvPr/>
        </p:nvCxnSpPr>
        <p:spPr>
          <a:xfrm>
            <a:off x="3259449" y="755824"/>
            <a:ext cx="910257" cy="4267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21DAD13-F4AF-4BCC-A1E5-0F81BE007017}"/>
              </a:ext>
            </a:extLst>
          </p:cNvPr>
          <p:cNvCxnSpPr>
            <a:stCxn id="172" idx="3"/>
            <a:endCxn id="11" idx="1"/>
          </p:cNvCxnSpPr>
          <p:nvPr/>
        </p:nvCxnSpPr>
        <p:spPr>
          <a:xfrm>
            <a:off x="3259449" y="755824"/>
            <a:ext cx="910257" cy="5488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6E06E7C-D249-4E1B-A8BC-195768B742E5}"/>
              </a:ext>
            </a:extLst>
          </p:cNvPr>
          <p:cNvSpPr txBox="1"/>
          <p:nvPr/>
        </p:nvSpPr>
        <p:spPr>
          <a:xfrm>
            <a:off x="3318002" y="538220"/>
            <a:ext cx="654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VCC_BAT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D55BA0-B7A6-4E60-B2D3-120F4D1A0B44}"/>
              </a:ext>
            </a:extLst>
          </p:cNvPr>
          <p:cNvSpPr txBox="1"/>
          <p:nvPr/>
        </p:nvSpPr>
        <p:spPr>
          <a:xfrm>
            <a:off x="5615484" y="545519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VCC_MCU</a:t>
            </a:r>
            <a:endParaRPr lang="ko-KR" altLang="en-US" sz="8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96CA40-B83E-4C1A-89B3-737487FAFF69}"/>
              </a:ext>
            </a:extLst>
          </p:cNvPr>
          <p:cNvSpPr txBox="1"/>
          <p:nvPr/>
        </p:nvSpPr>
        <p:spPr>
          <a:xfrm>
            <a:off x="5615484" y="1359043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VCC_BAT+</a:t>
            </a:r>
            <a:endParaRPr lang="ko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D68283B-E9CB-47FA-AB94-604447C9DD85}"/>
              </a:ext>
            </a:extLst>
          </p:cNvPr>
          <p:cNvSpPr txBox="1"/>
          <p:nvPr/>
        </p:nvSpPr>
        <p:spPr>
          <a:xfrm>
            <a:off x="5615484" y="2295509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VCC_PERIH</a:t>
            </a:r>
            <a:endParaRPr lang="ko-KR" altLang="en-US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0B637B7-E888-4181-B8C9-01116B2BCF27}"/>
              </a:ext>
            </a:extLst>
          </p:cNvPr>
          <p:cNvSpPr txBox="1"/>
          <p:nvPr/>
        </p:nvSpPr>
        <p:spPr>
          <a:xfrm>
            <a:off x="5615484" y="3726707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VCC_MEM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DB6575-651A-4AA9-A242-8980480061A8}"/>
              </a:ext>
            </a:extLst>
          </p:cNvPr>
          <p:cNvSpPr txBox="1"/>
          <p:nvPr/>
        </p:nvSpPr>
        <p:spPr>
          <a:xfrm>
            <a:off x="5466399" y="4809633"/>
            <a:ext cx="1580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+22/-20/+15/-15/VCC_EINK</a:t>
            </a:r>
            <a:endParaRPr lang="ko-KR" altLang="en-US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9BD1E27-A2BB-41E2-8878-DD6918C36AEC}"/>
              </a:ext>
            </a:extLst>
          </p:cNvPr>
          <p:cNvSpPr txBox="1"/>
          <p:nvPr/>
        </p:nvSpPr>
        <p:spPr>
          <a:xfrm>
            <a:off x="5615484" y="6024721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VCC_5V</a:t>
            </a:r>
            <a:endParaRPr lang="ko-KR" altLang="en-US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9E4E7B1-80F9-4A9D-B343-2C125323322C}"/>
              </a:ext>
            </a:extLst>
          </p:cNvPr>
          <p:cNvSpPr txBox="1"/>
          <p:nvPr/>
        </p:nvSpPr>
        <p:spPr>
          <a:xfrm>
            <a:off x="1538760" y="513614"/>
            <a:ext cx="654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VCC_USB</a:t>
            </a:r>
            <a:endParaRPr lang="ko-KR" altLang="en-US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E483D8-43DD-49BC-AB26-65B9927A2C1C}"/>
              </a:ext>
            </a:extLst>
          </p:cNvPr>
          <p:cNvSpPr txBox="1"/>
          <p:nvPr/>
        </p:nvSpPr>
        <p:spPr>
          <a:xfrm>
            <a:off x="1538760" y="1279386"/>
            <a:ext cx="654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+BATT</a:t>
            </a:r>
            <a:endParaRPr lang="ko-KR" altLang="en-US" sz="800" dirty="0"/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06D2532-56C0-4FBA-BD39-21CA09667C91}"/>
              </a:ext>
            </a:extLst>
          </p:cNvPr>
          <p:cNvCxnSpPr>
            <a:stCxn id="172" idx="0"/>
            <a:endCxn id="15" idx="0"/>
          </p:cNvCxnSpPr>
          <p:nvPr/>
        </p:nvCxnSpPr>
        <p:spPr>
          <a:xfrm rot="16200000" flipH="1">
            <a:off x="5799179" y="-2671139"/>
            <a:ext cx="131428" cy="6273113"/>
          </a:xfrm>
          <a:prstGeom prst="bentConnector3">
            <a:avLst>
              <a:gd name="adj1" fmla="val -173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6A0BA4-F96F-4177-BA52-32CAC6986D0E}"/>
              </a:ext>
            </a:extLst>
          </p:cNvPr>
          <p:cNvSpPr txBox="1"/>
          <p:nvPr/>
        </p:nvSpPr>
        <p:spPr>
          <a:xfrm>
            <a:off x="3318002" y="180715"/>
            <a:ext cx="654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VCC_BAT</a:t>
            </a:r>
            <a:endParaRPr lang="ko-KR" altLang="en-US" sz="800" dirty="0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00A15446-9422-40BB-AE9B-4A35D86C5AE9}"/>
              </a:ext>
            </a:extLst>
          </p:cNvPr>
          <p:cNvCxnSpPr>
            <a:stCxn id="14" idx="2"/>
            <a:endCxn id="86" idx="2"/>
          </p:cNvCxnSpPr>
          <p:nvPr/>
        </p:nvCxnSpPr>
        <p:spPr>
          <a:xfrm rot="5400000">
            <a:off x="3439123" y="4147407"/>
            <a:ext cx="2832766" cy="12700"/>
          </a:xfrm>
          <a:prstGeom prst="bentConnector5">
            <a:avLst>
              <a:gd name="adj1" fmla="val 30932"/>
              <a:gd name="adj2" fmla="val 7200000"/>
              <a:gd name="adj3" fmla="val 108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B9D7424-C3C7-43FB-8062-4B3503C20200}"/>
              </a:ext>
            </a:extLst>
          </p:cNvPr>
          <p:cNvSpPr txBox="1"/>
          <p:nvPr/>
        </p:nvSpPr>
        <p:spPr>
          <a:xfrm>
            <a:off x="4812608" y="2871701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VCC_PERIH</a:t>
            </a:r>
            <a:endParaRPr lang="ko-KR" altLang="en-US" sz="800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16416AE-439F-4DE0-82EF-9FDDAC7CE8E1}"/>
              </a:ext>
            </a:extLst>
          </p:cNvPr>
          <p:cNvCxnSpPr>
            <a:stCxn id="68" idx="3"/>
            <a:endCxn id="15" idx="1"/>
          </p:cNvCxnSpPr>
          <p:nvPr/>
        </p:nvCxnSpPr>
        <p:spPr>
          <a:xfrm flipV="1">
            <a:off x="5541306" y="757261"/>
            <a:ext cx="2806228" cy="5935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47FE53D-636C-4DE1-B9F8-57B150E1C9D3}"/>
              </a:ext>
            </a:extLst>
          </p:cNvPr>
          <p:cNvSpPr txBox="1"/>
          <p:nvPr/>
        </p:nvSpPr>
        <p:spPr>
          <a:xfrm>
            <a:off x="6876156" y="1045097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ADC_BATTERY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53F4DA-450C-466C-94B6-90AE327179DB}"/>
              </a:ext>
            </a:extLst>
          </p:cNvPr>
          <p:cNvSpPr txBox="1"/>
          <p:nvPr/>
        </p:nvSpPr>
        <p:spPr>
          <a:xfrm>
            <a:off x="9642822" y="6034930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VCC_3V3</a:t>
            </a:r>
            <a:endParaRPr lang="ko-KR" altLang="en-US" sz="800" dirty="0"/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2C398DB0-8C90-4E32-BB70-F066E4FCAD0E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 flipH="1" flipV="1">
            <a:off x="10002161" y="4820716"/>
            <a:ext cx="640415" cy="2641837"/>
          </a:xfrm>
          <a:prstGeom prst="bentConnector4">
            <a:avLst>
              <a:gd name="adj1" fmla="val -35696"/>
              <a:gd name="adj2" fmla="val 108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78855024-E996-474B-B68D-287516CA94C5}"/>
              </a:ext>
            </a:extLst>
          </p:cNvPr>
          <p:cNvSpPr txBox="1"/>
          <p:nvPr/>
        </p:nvSpPr>
        <p:spPr>
          <a:xfrm>
            <a:off x="9001450" y="6502100"/>
            <a:ext cx="1062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VCC_3V3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650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151</Words>
  <Application>Microsoft Office PowerPoint</Application>
  <PresentationFormat>와이드스크린</PresentationFormat>
  <Paragraphs>81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강우 천</dc:creator>
  <cp:lastModifiedBy>akkdong@nate.com</cp:lastModifiedBy>
  <cp:revision>67</cp:revision>
  <dcterms:created xsi:type="dcterms:W3CDTF">2018-11-21T08:17:33Z</dcterms:created>
  <dcterms:modified xsi:type="dcterms:W3CDTF">2020-09-25T05:46:40Z</dcterms:modified>
</cp:coreProperties>
</file>