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F789-FF16-4F87-AE30-C921654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C871C-3A93-426B-95E9-8FCF5FB4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B3D5-B5FC-4BFD-B539-1D6EBB4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0C75A-98D9-4C20-AAFE-844C811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FA58-D7FD-4925-A9E8-727CDEF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DE97-50DE-40E2-A6BC-8E222454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9A6-EA84-4D98-87BA-D891BE7D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D947-C600-47B5-B015-5235BC6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46AF-D56E-4090-9873-3B52FBF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1BA-CFB8-4CF1-9DD0-535288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F79-5DAE-4170-90F4-7B7DA780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3F81C-46B8-4763-B268-252621AC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70A8B-F6D6-4E41-99E0-1FBD9AC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8CB5-97D1-4C75-8CFD-4033BB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FEC3A-C3C8-41E2-98AD-718B3F93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473C-3536-4A6B-8A90-4DB96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6E64-DC2C-4536-A278-773A90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4E336-0878-45B9-9D9C-BCAD84D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BB06-D248-428F-B9CF-67766F1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7BD3-981D-445C-9C7B-DECADC8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CDA-D625-4C12-9A5B-E18095E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44B0-0D2C-47DF-BED1-C52EF2C9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A132-5729-4A8F-B816-571FD83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882A-5DED-46F4-9818-5CC4F09A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17C0-D275-4157-BFAF-9A81DCF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6DFC-DEE4-488F-AC81-0F8C197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3FF5-8D1B-4624-A7DB-A2077710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51837-9DAE-42B0-8AF6-75FA25F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BFA11-9484-4481-BE6B-581474B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B046-28A5-4658-81FC-83520E8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0ECA-2DF6-4170-9142-672870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47D2-9989-42B5-B430-7CD4B0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41E8-BAC5-473A-BE6D-8B1C12F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82685-0CC1-4825-A71C-FCBEE71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45B7B-428D-4E32-9750-19E33AF0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BC43B-62CB-4FF5-BCCA-3C1C3913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5B562-0AE0-468D-9075-8770B35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FD741-029F-4E6F-944C-9E5C287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DFA73-C1B0-4888-A0A6-D7AB140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24BE-F4A2-468A-B6B7-832F59D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BA5F-DD59-452E-9D75-DA8368B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6DD01-29D3-4958-A328-F489C9C1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6EC3F-DC32-4ECA-BF4B-F94C91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807C6-2240-4642-B954-B6D01BA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7F6E4-2EA6-4057-89E6-6AA96DC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BB65B-A0B9-46A8-BBBC-6DF2A25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CA42-D12B-4027-A5A6-A6C55817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DD4A-CE10-47F3-964D-5F37558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240B-2B3A-4DE3-A20C-7E7221F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6201A-C8E8-410F-A761-4A2688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FC47-6A78-4B3E-9867-7BA6DD6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A4F7E-EDC2-4674-BEDD-2EF688C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7C52-A304-4E5F-801F-6351F09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E9AB0-53D2-4A84-BD58-C2464C67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8655F-1CEF-4BB2-9EF7-2EE62C70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8CDA-81DE-438C-A5FC-CD37498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09B8-F693-4351-B4DB-947C22D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76F2-1C1D-4F11-982F-5FA9149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41677-6715-4449-B45F-8430CCF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7250-8394-49C1-B9A6-67A911F3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2124-89F8-446C-8713-87A5F7EC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316-7332-4585-BE20-51321A17224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C1F-42AD-48C3-8511-E6F690C4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C32F-35A5-4BC6-8A95-A0F4B20D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E72430-55D7-4BF7-9B1E-4825350F95B4}"/>
              </a:ext>
            </a:extLst>
          </p:cNvPr>
          <p:cNvSpPr/>
          <p:nvPr/>
        </p:nvSpPr>
        <p:spPr>
          <a:xfrm>
            <a:off x="2702010" y="1961446"/>
            <a:ext cx="1696994" cy="153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39FEA-7192-4802-8FB9-B84B2401175E}"/>
              </a:ext>
            </a:extLst>
          </p:cNvPr>
          <p:cNvSpPr/>
          <p:nvPr/>
        </p:nvSpPr>
        <p:spPr>
          <a:xfrm>
            <a:off x="7521146" y="1961446"/>
            <a:ext cx="196884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8EE63-8E81-4FBA-8C96-09183F3F1920}"/>
              </a:ext>
            </a:extLst>
          </p:cNvPr>
          <p:cNvCxnSpPr/>
          <p:nvPr/>
        </p:nvCxnSpPr>
        <p:spPr>
          <a:xfrm>
            <a:off x="9580605" y="4927067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1C5171-4E67-4C63-9807-5251F63F559A}"/>
              </a:ext>
            </a:extLst>
          </p:cNvPr>
          <p:cNvSpPr txBox="1"/>
          <p:nvPr/>
        </p:nvSpPr>
        <p:spPr>
          <a:xfrm>
            <a:off x="10132541" y="4742401"/>
            <a:ext cx="840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HDMI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366FE9-8B22-4E93-9914-C2A7D800AD0A}"/>
              </a:ext>
            </a:extLst>
          </p:cNvPr>
          <p:cNvCxnSpPr/>
          <p:nvPr/>
        </p:nvCxnSpPr>
        <p:spPr>
          <a:xfrm>
            <a:off x="9580605" y="4502133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0A8DDA-6F55-486A-AAB0-9789A92A6E5D}"/>
              </a:ext>
            </a:extLst>
          </p:cNvPr>
          <p:cNvSpPr txBox="1"/>
          <p:nvPr/>
        </p:nvSpPr>
        <p:spPr>
          <a:xfrm>
            <a:off x="10132541" y="4317467"/>
            <a:ext cx="12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USB-OTG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B94EEB-9A0A-473D-8CFC-DE60CBCB85CD}"/>
              </a:ext>
            </a:extLst>
          </p:cNvPr>
          <p:cNvCxnSpPr/>
          <p:nvPr/>
        </p:nvCxnSpPr>
        <p:spPr>
          <a:xfrm>
            <a:off x="9580605" y="5330721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5507F-BCA8-4E33-A2BB-D38BA37BE5BF}"/>
              </a:ext>
            </a:extLst>
          </p:cNvPr>
          <p:cNvSpPr txBox="1"/>
          <p:nvPr/>
        </p:nvSpPr>
        <p:spPr>
          <a:xfrm>
            <a:off x="10132541" y="5146055"/>
            <a:ext cx="1433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SD-Image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FD29D-0850-4F91-AEB2-F1CCDA26DFD2}"/>
              </a:ext>
            </a:extLst>
          </p:cNvPr>
          <p:cNvSpPr/>
          <p:nvPr/>
        </p:nvSpPr>
        <p:spPr>
          <a:xfrm>
            <a:off x="2702010" y="3976282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64C4F3-21B4-485F-956E-BE8AE4A21CC0}"/>
              </a:ext>
            </a:extLst>
          </p:cNvPr>
          <p:cNvSpPr/>
          <p:nvPr/>
        </p:nvSpPr>
        <p:spPr>
          <a:xfrm>
            <a:off x="5189836" y="3980400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E1F2D-3F91-4F58-9E86-69E8265DEBD4}"/>
              </a:ext>
            </a:extLst>
          </p:cNvPr>
          <p:cNvSpPr/>
          <p:nvPr/>
        </p:nvSpPr>
        <p:spPr>
          <a:xfrm>
            <a:off x="1394255" y="185229"/>
            <a:ext cx="8184290" cy="66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Display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5B923-363E-4285-BEFF-1E1DDF35D24D}"/>
              </a:ext>
            </a:extLst>
          </p:cNvPr>
          <p:cNvSpPr/>
          <p:nvPr/>
        </p:nvSpPr>
        <p:spPr>
          <a:xfrm>
            <a:off x="4967415" y="2651369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00915-C557-421C-B675-4446FD50A49B}"/>
              </a:ext>
            </a:extLst>
          </p:cNvPr>
          <p:cNvSpPr/>
          <p:nvPr/>
        </p:nvSpPr>
        <p:spPr>
          <a:xfrm>
            <a:off x="4967416" y="1940166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 Module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7776A4-0350-491B-AC7A-C3C0CF590A10}"/>
              </a:ext>
            </a:extLst>
          </p:cNvPr>
          <p:cNvSpPr/>
          <p:nvPr/>
        </p:nvSpPr>
        <p:spPr>
          <a:xfrm>
            <a:off x="7522026" y="6036774"/>
            <a:ext cx="196884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SD-Storage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0F976-E446-4D0D-B904-6CFAF6C1DBFD}"/>
              </a:ext>
            </a:extLst>
          </p:cNvPr>
          <p:cNvSpPr/>
          <p:nvPr/>
        </p:nvSpPr>
        <p:spPr>
          <a:xfrm>
            <a:off x="1309406" y="2854961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Key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4F06E-5DD0-4224-937B-D9C71E5DF105}"/>
              </a:ext>
            </a:extLst>
          </p:cNvPr>
          <p:cNvSpPr/>
          <p:nvPr/>
        </p:nvSpPr>
        <p:spPr>
          <a:xfrm>
            <a:off x="1305700" y="2102524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Function Keys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D867C6-3233-49C9-912F-CDCF7C03CDD0}"/>
              </a:ext>
            </a:extLst>
          </p:cNvPr>
          <p:cNvSpPr/>
          <p:nvPr/>
        </p:nvSpPr>
        <p:spPr>
          <a:xfrm>
            <a:off x="5101280" y="6036774"/>
            <a:ext cx="1841156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Audio AMP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19CA1-817D-4C64-A418-8BE4B0D28F24}"/>
              </a:ext>
            </a:extLst>
          </p:cNvPr>
          <p:cNvSpPr/>
          <p:nvPr/>
        </p:nvSpPr>
        <p:spPr>
          <a:xfrm>
            <a:off x="2702010" y="5009216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B724A4-9B16-4D5D-BCE8-6BB693B55B83}"/>
              </a:ext>
            </a:extLst>
          </p:cNvPr>
          <p:cNvSpPr/>
          <p:nvPr/>
        </p:nvSpPr>
        <p:spPr>
          <a:xfrm>
            <a:off x="1317026" y="6003138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Speaker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6E9DB2-AC26-4F26-A5AF-2C5356F509F9}"/>
              </a:ext>
            </a:extLst>
          </p:cNvPr>
          <p:cNvSpPr/>
          <p:nvPr/>
        </p:nvSpPr>
        <p:spPr>
          <a:xfrm>
            <a:off x="1305700" y="3979944"/>
            <a:ext cx="1089454" cy="76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USB-Power</a:t>
            </a:r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2A135B-38AE-4FB6-9017-F0C557FCD6F4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3118021" y="4742401"/>
            <a:ext cx="0" cy="2668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AA88A-83F6-466D-B599-A7D6991307EB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 flipV="1">
            <a:off x="2395154" y="4359342"/>
            <a:ext cx="306856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33C70B1-47CE-46F8-97B5-036438A0F009}"/>
              </a:ext>
            </a:extLst>
          </p:cNvPr>
          <p:cNvSpPr/>
          <p:nvPr/>
        </p:nvSpPr>
        <p:spPr>
          <a:xfrm>
            <a:off x="4050958" y="3709467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3580E49-7AEF-4E12-9E26-CC5A9FA46397}"/>
              </a:ext>
            </a:extLst>
          </p:cNvPr>
          <p:cNvCxnSpPr>
            <a:stCxn id="13" idx="3"/>
            <a:endCxn id="30" idx="4"/>
          </p:cNvCxnSpPr>
          <p:nvPr/>
        </p:nvCxnSpPr>
        <p:spPr>
          <a:xfrm flipV="1">
            <a:off x="3534032" y="3976282"/>
            <a:ext cx="649761" cy="38306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79AA8D-05E3-4E4F-8C72-39ABD949C42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34032" y="4359342"/>
            <a:ext cx="1655804" cy="41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6078B77-E113-49B8-8D39-308B815A627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6021858" y="3790246"/>
            <a:ext cx="1499288" cy="57321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1CA619-F41C-4331-982A-6C061C19886C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5168725" y="5183640"/>
            <a:ext cx="1290255" cy="4160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6F6D20-4F30-4AE7-BE14-33445EA46C55}"/>
              </a:ext>
            </a:extLst>
          </p:cNvPr>
          <p:cNvSpPr/>
          <p:nvPr/>
        </p:nvSpPr>
        <p:spPr>
          <a:xfrm>
            <a:off x="6214627" y="3275060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B6D4E2D-26DB-4CFE-AB72-D7D6D89E1A08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3534032" y="3408468"/>
            <a:ext cx="2680595" cy="950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4979069-FF6A-4AA1-8DB0-DA6E4C9B7B41}"/>
              </a:ext>
            </a:extLst>
          </p:cNvPr>
          <p:cNvCxnSpPr>
            <a:cxnSpLocks/>
            <a:stCxn id="42" idx="0"/>
            <a:endCxn id="16" idx="3"/>
          </p:cNvCxnSpPr>
          <p:nvPr/>
        </p:nvCxnSpPr>
        <p:spPr>
          <a:xfrm rot="16200000" flipV="1">
            <a:off x="6009940" y="2937538"/>
            <a:ext cx="349440" cy="325604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0AA22F-DE8A-4287-824E-32A0D406C9DE}"/>
              </a:ext>
            </a:extLst>
          </p:cNvPr>
          <p:cNvCxnSpPr>
            <a:cxnSpLocks/>
            <a:stCxn id="42" idx="0"/>
            <a:endCxn id="17" idx="3"/>
          </p:cNvCxnSpPr>
          <p:nvPr/>
        </p:nvCxnSpPr>
        <p:spPr>
          <a:xfrm rot="16200000" flipV="1">
            <a:off x="5654340" y="2581937"/>
            <a:ext cx="1060643" cy="325603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88C2A2-8101-47A6-86DD-5E3EFDCBED97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4399004" y="2214417"/>
            <a:ext cx="568412" cy="513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18DDB6-4601-48FC-8A88-3A197A343911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399004" y="2727565"/>
            <a:ext cx="568411" cy="198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6468C1B-B905-4D3A-8639-2AA4F3620EA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rot="10800000">
            <a:off x="2395154" y="2343825"/>
            <a:ext cx="306856" cy="383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B1BAA5E-3AD1-4B89-A84F-7F3FAB21C744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rot="10800000" flipV="1">
            <a:off x="2398860" y="2727565"/>
            <a:ext cx="303150" cy="368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D6AA03C-F356-4224-A25B-03175C8EA3EA}"/>
              </a:ext>
            </a:extLst>
          </p:cNvPr>
          <p:cNvSpPr/>
          <p:nvPr/>
        </p:nvSpPr>
        <p:spPr>
          <a:xfrm>
            <a:off x="5319581" y="1276912"/>
            <a:ext cx="350110" cy="31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873C0FE-DA2F-4DFE-98EA-32356D958A2F}"/>
              </a:ext>
            </a:extLst>
          </p:cNvPr>
          <p:cNvCxnSpPr>
            <a:stCxn id="5" idx="0"/>
            <a:endCxn id="59" idx="1"/>
          </p:cNvCxnSpPr>
          <p:nvPr/>
        </p:nvCxnSpPr>
        <p:spPr>
          <a:xfrm rot="5400000" flipH="1" flipV="1">
            <a:off x="4171636" y="813501"/>
            <a:ext cx="526817" cy="1769074"/>
          </a:xfrm>
          <a:prstGeom prst="bentConnector2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340C367-023F-47A5-B942-DC79FDB02BDA}"/>
              </a:ext>
            </a:extLst>
          </p:cNvPr>
          <p:cNvCxnSpPr>
            <a:stCxn id="59" idx="3"/>
            <a:endCxn id="4" idx="0"/>
          </p:cNvCxnSpPr>
          <p:nvPr/>
        </p:nvCxnSpPr>
        <p:spPr>
          <a:xfrm>
            <a:off x="5669691" y="1434629"/>
            <a:ext cx="2835877" cy="52681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281080-CDD7-46AB-B721-60ACD8AC8D8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486400" y="1269467"/>
            <a:ext cx="8236" cy="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0B7A21-DD61-4F77-84E6-53CF3AADE3A8}"/>
              </a:ext>
            </a:extLst>
          </p:cNvPr>
          <p:cNvCxnSpPr>
            <a:stCxn id="30" idx="0"/>
            <a:endCxn id="5" idx="2"/>
          </p:cNvCxnSpPr>
          <p:nvPr/>
        </p:nvCxnSpPr>
        <p:spPr>
          <a:xfrm rot="16200000" flipV="1">
            <a:off x="3759258" y="3284932"/>
            <a:ext cx="215784" cy="633286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3649ED-AA91-4639-84F4-F79D4F2C6708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406480" y="6277389"/>
            <a:ext cx="2694800" cy="3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CA27F-9FBF-4147-A750-826262253C3F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8297144" y="5827470"/>
            <a:ext cx="417728" cy="8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BCA8E1D-78E7-4F19-B282-3FEA94079A78}"/>
              </a:ext>
            </a:extLst>
          </p:cNvPr>
          <p:cNvCxnSpPr>
            <a:cxnSpLocks/>
            <a:stCxn id="83" idx="0"/>
            <a:endCxn id="86" idx="0"/>
          </p:cNvCxnSpPr>
          <p:nvPr/>
        </p:nvCxnSpPr>
        <p:spPr>
          <a:xfrm rot="5400000" flipH="1" flipV="1">
            <a:off x="6035235" y="-335528"/>
            <a:ext cx="14397" cy="4606363"/>
          </a:xfrm>
          <a:prstGeom prst="bentConnector3">
            <a:avLst>
              <a:gd name="adj1" fmla="val 1687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5F1F35C-AB0E-45E2-B21E-804D7AED9B8E}"/>
              </a:ext>
            </a:extLst>
          </p:cNvPr>
          <p:cNvCxnSpPr>
            <a:cxnSpLocks/>
            <a:stCxn id="59" idx="0"/>
            <a:endCxn id="15" idx="2"/>
          </p:cNvCxnSpPr>
          <p:nvPr/>
        </p:nvCxnSpPr>
        <p:spPr>
          <a:xfrm flipH="1" flipV="1">
            <a:off x="5486400" y="849058"/>
            <a:ext cx="8236" cy="42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3D62FA90-5BDB-4192-8719-DDA32E76A39F}"/>
              </a:ext>
            </a:extLst>
          </p:cNvPr>
          <p:cNvSpPr/>
          <p:nvPr/>
        </p:nvSpPr>
        <p:spPr>
          <a:xfrm>
            <a:off x="3666441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A7BE98C-EBDD-4913-9D29-2042F68BFBF4}"/>
              </a:ext>
            </a:extLst>
          </p:cNvPr>
          <p:cNvSpPr/>
          <p:nvPr/>
        </p:nvSpPr>
        <p:spPr>
          <a:xfrm>
            <a:off x="8269415" y="1960454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C642F1-D6F3-4636-86A1-B6D4020DC051}"/>
              </a:ext>
            </a:extLst>
          </p:cNvPr>
          <p:cNvCxnSpPr>
            <a:cxnSpLocks/>
            <a:stCxn id="21" idx="3"/>
            <a:endCxn id="99" idx="2"/>
          </p:cNvCxnSpPr>
          <p:nvPr/>
        </p:nvCxnSpPr>
        <p:spPr>
          <a:xfrm flipV="1">
            <a:off x="6942436" y="5405951"/>
            <a:ext cx="587148" cy="905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4A877FD-57CB-4C20-A0D3-B50BCA0D1A0B}"/>
              </a:ext>
            </a:extLst>
          </p:cNvPr>
          <p:cNvSpPr/>
          <p:nvPr/>
        </p:nvSpPr>
        <p:spPr>
          <a:xfrm>
            <a:off x="7529584" y="5330721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728D54-B838-4105-9F40-F6D93B186F66}"/>
              </a:ext>
            </a:extLst>
          </p:cNvPr>
          <p:cNvSpPr txBox="1"/>
          <p:nvPr/>
        </p:nvSpPr>
        <p:spPr>
          <a:xfrm>
            <a:off x="6214627" y="120904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SPI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E94E8F-552F-4861-BDAE-246135A9C5AA}"/>
              </a:ext>
            </a:extLst>
          </p:cNvPr>
          <p:cNvSpPr txBox="1"/>
          <p:nvPr/>
        </p:nvSpPr>
        <p:spPr>
          <a:xfrm>
            <a:off x="6214627" y="153437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98806-1657-400B-8931-796E87533C09}"/>
              </a:ext>
            </a:extLst>
          </p:cNvPr>
          <p:cNvSpPr txBox="1"/>
          <p:nvPr/>
        </p:nvSpPr>
        <p:spPr>
          <a:xfrm>
            <a:off x="7087629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PWM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C05283-1652-4F9F-9F9F-5B2C86D3278C}"/>
              </a:ext>
            </a:extLst>
          </p:cNvPr>
          <p:cNvSpPr txBox="1"/>
          <p:nvPr/>
        </p:nvSpPr>
        <p:spPr>
          <a:xfrm>
            <a:off x="8345615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SDIO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5257F5B-42E1-421D-84A6-A96D0857CC44}"/>
              </a:ext>
            </a:extLst>
          </p:cNvPr>
          <p:cNvSpPr txBox="1"/>
          <p:nvPr/>
        </p:nvSpPr>
        <p:spPr>
          <a:xfrm>
            <a:off x="4439057" y="201470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I2C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14175-92F9-41B6-8181-3A21AD4CF862}"/>
              </a:ext>
            </a:extLst>
          </p:cNvPr>
          <p:cNvSpPr txBox="1"/>
          <p:nvPr/>
        </p:nvSpPr>
        <p:spPr>
          <a:xfrm>
            <a:off x="4431950" y="2912986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044C27A-FA07-4195-BBEC-2885EF13C0F6}"/>
              </a:ext>
            </a:extLst>
          </p:cNvPr>
          <p:cNvSpPr/>
          <p:nvPr/>
        </p:nvSpPr>
        <p:spPr>
          <a:xfrm>
            <a:off x="1317026" y="1414253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9BF1617-082E-4033-8CF0-7B723F1C0757}"/>
              </a:ext>
            </a:extLst>
          </p:cNvPr>
          <p:cNvSpPr/>
          <p:nvPr/>
        </p:nvSpPr>
        <p:spPr>
          <a:xfrm>
            <a:off x="3219415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0C0DE6BE-CEF4-4EA4-A1B0-1717B5B26BB5}"/>
              </a:ext>
            </a:extLst>
          </p:cNvPr>
          <p:cNvCxnSpPr>
            <a:stCxn id="120" idx="0"/>
            <a:endCxn id="111" idx="3"/>
          </p:cNvCxnSpPr>
          <p:nvPr/>
        </p:nvCxnSpPr>
        <p:spPr>
          <a:xfrm rot="16200000" flipV="1">
            <a:off x="2689704" y="1372329"/>
            <a:ext cx="319298" cy="8857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272739A-C954-4A3D-B331-99E984CF6431}"/>
              </a:ext>
            </a:extLst>
          </p:cNvPr>
          <p:cNvCxnSpPr>
            <a:cxnSpLocks/>
            <a:stCxn id="13" idx="0"/>
            <a:endCxn id="111" idx="1"/>
          </p:cNvCxnSpPr>
          <p:nvPr/>
        </p:nvCxnSpPr>
        <p:spPr>
          <a:xfrm rot="16200000" flipV="1">
            <a:off x="1057160" y="1915420"/>
            <a:ext cx="2320729" cy="1800995"/>
          </a:xfrm>
          <a:prstGeom prst="bentConnector4">
            <a:avLst>
              <a:gd name="adj1" fmla="val 10653"/>
              <a:gd name="adj2" fmla="val 112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5F830-EAB8-4A0D-894F-A5AD1A03D0FE}"/>
              </a:ext>
            </a:extLst>
          </p:cNvPr>
          <p:cNvSpPr/>
          <p:nvPr/>
        </p:nvSpPr>
        <p:spPr>
          <a:xfrm>
            <a:off x="1341252" y="5374824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Headphone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13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A75C2-8DE4-47B1-A59C-F0F427FDA8D3}"/>
              </a:ext>
            </a:extLst>
          </p:cNvPr>
          <p:cNvSpPr txBox="1"/>
          <p:nvPr/>
        </p:nvSpPr>
        <p:spPr>
          <a:xfrm>
            <a:off x="494269" y="403654"/>
            <a:ext cx="9621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Power-up</a:t>
            </a:r>
            <a:r>
              <a:rPr lang="ko-KR" altLang="en-US" dirty="0"/>
              <a:t> </a:t>
            </a:r>
            <a:r>
              <a:rPr lang="en-US" altLang="ko-KR" dirty="0"/>
              <a:t>Sequence:</a:t>
            </a:r>
            <a:r>
              <a:rPr lang="ko-KR" altLang="en-US" dirty="0"/>
              <a:t>  </a:t>
            </a:r>
            <a:r>
              <a:rPr lang="en-US" altLang="ko-KR" dirty="0"/>
              <a:t>MCU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Init</a:t>
            </a:r>
            <a:r>
              <a:rPr lang="en-US" altLang="ko-KR" dirty="0"/>
              <a:t> display </a:t>
            </a:r>
            <a:r>
              <a:rPr lang="en-US" altLang="ko-KR" dirty="0">
                <a:sym typeface="Wingdings" panose="05000000000000000000" pitchFamily="2" charset="2"/>
              </a:rPr>
              <a:t> startup logo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Wait startup confirm key-input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Go standby if no input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Bootup GPS, Sensor,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Check sensor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Wait RPI bootup  go standby on timeout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Transfer display control authority to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Read Sensor &amp; GPS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send to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Check standby condition : idle, long power key</a:t>
            </a:r>
            <a:r>
              <a:rPr lang="en-US" altLang="ko-KR">
                <a:sym typeface="Wingdings" panose="05000000000000000000" pitchFamily="2" charset="2"/>
              </a:rPr>
              <a:t>, command from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8C4FF1-AA0A-4CCF-A0D2-E5F1A2133FEA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6986849" y="1544851"/>
            <a:ext cx="6350" cy="721481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0FBF47-4059-4DAD-A735-869E6350F45E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986849" y="2266332"/>
            <a:ext cx="6350" cy="699962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6D4F2B0-334C-4975-B3CA-47256CE5D767}"/>
              </a:ext>
            </a:extLst>
          </p:cNvPr>
          <p:cNvCxnSpPr>
            <a:cxnSpLocks/>
            <a:stCxn id="6" idx="0"/>
            <a:endCxn id="68" idx="0"/>
          </p:cNvCxnSpPr>
          <p:nvPr/>
        </p:nvCxnSpPr>
        <p:spPr>
          <a:xfrm>
            <a:off x="6986849" y="2966294"/>
            <a:ext cx="0" cy="70860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6263455" y="1544851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6269805" y="2266332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919FF2-10D4-4881-8026-2EAB1D77C332}"/>
              </a:ext>
            </a:extLst>
          </p:cNvPr>
          <p:cNvSpPr/>
          <p:nvPr/>
        </p:nvSpPr>
        <p:spPr>
          <a:xfrm>
            <a:off x="6263455" y="2966294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960505" y="1544850"/>
            <a:ext cx="2310873" cy="58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Display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960505" y="2261879"/>
            <a:ext cx="2310873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960505" y="2966294"/>
            <a:ext cx="2310873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IMU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2984614" y="2626653"/>
            <a:ext cx="1534666" cy="145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960505" y="5109395"/>
            <a:ext cx="2310873" cy="67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RPI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8960505" y="5894005"/>
            <a:ext cx="2310873" cy="67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CODEC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6263455" y="544080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960505" y="544080"/>
            <a:ext cx="2310873" cy="58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D3450A-F366-4E4E-9D19-9637B865A1B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710242" y="1837294"/>
            <a:ext cx="12502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4E7580-099C-42D7-A35E-25937F6685C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716592" y="2554323"/>
            <a:ext cx="1243913" cy="44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D1868C-9026-42B7-B0F4-9A9A7AB099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710242" y="3258738"/>
            <a:ext cx="1250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1F41AC-4258-43D8-9D02-38579F98DEE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675006" y="2159587"/>
            <a:ext cx="1362441" cy="5208558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21" idx="1"/>
            <a:endCxn id="11" idx="2"/>
          </p:cNvCxnSpPr>
          <p:nvPr/>
        </p:nvCxnSpPr>
        <p:spPr>
          <a:xfrm rot="10800000">
            <a:off x="3751947" y="4082646"/>
            <a:ext cx="2517858" cy="2147050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1655976" y="4858631"/>
            <a:ext cx="1046206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Battery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7591D0-C6A2-4FE0-B68A-563EB2C4E84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519280" y="836524"/>
            <a:ext cx="1744175" cy="25181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9851274-79CD-4876-8DDA-DC1BD599824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519280" y="1837295"/>
            <a:ext cx="1744175" cy="15173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5B7FF54-DAF9-4425-A01F-08027CE527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519280" y="2558776"/>
            <a:ext cx="1750525" cy="7958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F13F0E1-02CA-49BC-B91B-21FAB4329BD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4519280" y="3258738"/>
            <a:ext cx="1744175" cy="95912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22DC0C7-96F8-424F-8519-499055037B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5554" y="832381"/>
            <a:ext cx="1761969" cy="6083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AFEBEDC-C1F4-4C0C-858D-1A739C4711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710242" y="836524"/>
            <a:ext cx="1250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8D3E1C9-CE35-4604-8E1E-55E7081E8B04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8343455" y="-227637"/>
            <a:ext cx="415883" cy="3129093"/>
          </a:xfrm>
          <a:prstGeom prst="bentConnector3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AC06A6-78BA-44FD-ADE2-65B44222117A}"/>
              </a:ext>
            </a:extLst>
          </p:cNvPr>
          <p:cNvSpPr txBox="1"/>
          <p:nvPr/>
        </p:nvSpPr>
        <p:spPr>
          <a:xfrm>
            <a:off x="7219044" y="1136574"/>
            <a:ext cx="109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On/Off control</a:t>
            </a:r>
            <a:endParaRPr lang="ko-KR" altLang="en-US" sz="8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6263455" y="3674901"/>
            <a:ext cx="1446787" cy="57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</a:t>
            </a:r>
          </a:p>
          <a:p>
            <a:pPr algn="ctr"/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960147" y="3686725"/>
            <a:ext cx="2310873" cy="5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9B10768-894C-4D0B-99AB-EF7E15AED9FE}"/>
              </a:ext>
            </a:extLst>
          </p:cNvPr>
          <p:cNvSpPr/>
          <p:nvPr/>
        </p:nvSpPr>
        <p:spPr>
          <a:xfrm>
            <a:off x="8960506" y="4351877"/>
            <a:ext cx="2310873" cy="55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 Sense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44DA15-B2E1-4C56-BE74-E51E57902CC0}"/>
              </a:ext>
            </a:extLst>
          </p:cNvPr>
          <p:cNvCxnSpPr>
            <a:cxnSpLocks/>
            <a:stCxn id="84" idx="3"/>
            <a:endCxn id="15" idx="3"/>
          </p:cNvCxnSpPr>
          <p:nvPr/>
        </p:nvCxnSpPr>
        <p:spPr>
          <a:xfrm flipH="1" flipV="1">
            <a:off x="11271378" y="836524"/>
            <a:ext cx="1" cy="3793525"/>
          </a:xfrm>
          <a:prstGeom prst="bentConnector3">
            <a:avLst>
              <a:gd name="adj1" fmla="val -2286000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10D91B5-D92F-424A-BFC0-2426E8EBB13D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>
            <a:off x="4519280" y="3354650"/>
            <a:ext cx="1744175" cy="6095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69A1672-07F8-4604-8D11-6EDF6349CF51}"/>
              </a:ext>
            </a:extLst>
          </p:cNvPr>
          <p:cNvCxnSpPr>
            <a:cxnSpLocks/>
            <a:stCxn id="172" idx="2"/>
            <a:endCxn id="84" idx="1"/>
          </p:cNvCxnSpPr>
          <p:nvPr/>
        </p:nvCxnSpPr>
        <p:spPr>
          <a:xfrm rot="16200000" flipH="1">
            <a:off x="5368699" y="1038242"/>
            <a:ext cx="402188" cy="67814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31C177C8-5D1C-4887-BE37-5FB18EA83C1C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7710242" y="3964169"/>
            <a:ext cx="1249905" cy="7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1655977" y="2481440"/>
            <a:ext cx="1046205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Charger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248006" y="2483365"/>
            <a:ext cx="1046205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External</a:t>
            </a:r>
          </a:p>
          <a:p>
            <a:pPr algn="ctr"/>
            <a:r>
              <a:rPr lang="en-US" altLang="ko-KR" dirty="0"/>
              <a:t>Power</a:t>
            </a:r>
          </a:p>
          <a:p>
            <a:pPr algn="ctr"/>
            <a:r>
              <a:rPr lang="en-US" altLang="ko-KR" dirty="0"/>
              <a:t>(USB)</a:t>
            </a:r>
            <a:endParaRPr lang="ko-KR" altLang="en-US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9605D0-F5EA-48EA-9E49-17A058F6AC6C}"/>
              </a:ext>
            </a:extLst>
          </p:cNvPr>
          <p:cNvCxnSpPr>
            <a:cxnSpLocks/>
            <a:stCxn id="172" idx="3"/>
            <a:endCxn id="11" idx="1"/>
          </p:cNvCxnSpPr>
          <p:nvPr/>
        </p:nvCxnSpPr>
        <p:spPr>
          <a:xfrm flipV="1">
            <a:off x="2702182" y="3354650"/>
            <a:ext cx="28243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stCxn id="173" idx="3"/>
            <a:endCxn id="172" idx="1"/>
          </p:cNvCxnSpPr>
          <p:nvPr/>
        </p:nvCxnSpPr>
        <p:spPr>
          <a:xfrm flipV="1">
            <a:off x="1294211" y="3354651"/>
            <a:ext cx="361766" cy="192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DFB36B-20EE-45E8-B207-A9E61562AC0F}"/>
              </a:ext>
            </a:extLst>
          </p:cNvPr>
          <p:cNvCxnSpPr>
            <a:cxnSpLocks/>
            <a:stCxn id="172" idx="2"/>
            <a:endCxn id="28" idx="0"/>
          </p:cNvCxnSpPr>
          <p:nvPr/>
        </p:nvCxnSpPr>
        <p:spPr>
          <a:xfrm flipH="1">
            <a:off x="2179079" y="4227861"/>
            <a:ext cx="1" cy="630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0484E6E-68F0-48F7-ADA3-36B56D938200}"/>
              </a:ext>
            </a:extLst>
          </p:cNvPr>
          <p:cNvSpPr/>
          <p:nvPr/>
        </p:nvSpPr>
        <p:spPr>
          <a:xfrm>
            <a:off x="6269805" y="5937252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3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84E1FB-5C50-475C-8C46-5E9A8C20F505}"/>
              </a:ext>
            </a:extLst>
          </p:cNvPr>
          <p:cNvSpPr/>
          <p:nvPr/>
        </p:nvSpPr>
        <p:spPr>
          <a:xfrm>
            <a:off x="3721393" y="1254644"/>
            <a:ext cx="4072271" cy="2732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2C8CC8-3EA6-4562-821B-A90BD99C8E5E}"/>
              </a:ext>
            </a:extLst>
          </p:cNvPr>
          <p:cNvSpPr/>
          <p:nvPr/>
        </p:nvSpPr>
        <p:spPr>
          <a:xfrm>
            <a:off x="2013096" y="4300873"/>
            <a:ext cx="3785724" cy="180221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A99BC3-AA79-4391-8095-8A2A41BAB08C}"/>
              </a:ext>
            </a:extLst>
          </p:cNvPr>
          <p:cNvSpPr/>
          <p:nvPr/>
        </p:nvSpPr>
        <p:spPr>
          <a:xfrm>
            <a:off x="1882701" y="4189228"/>
            <a:ext cx="1111426" cy="18022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C3194D-AAC0-48BC-AB52-773A115EDD2D}"/>
              </a:ext>
            </a:extLst>
          </p:cNvPr>
          <p:cNvSpPr/>
          <p:nvPr/>
        </p:nvSpPr>
        <p:spPr>
          <a:xfrm>
            <a:off x="2094613" y="4400994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RPi</a:t>
            </a:r>
            <a:endParaRPr lang="ko-KR" altLang="en-US" sz="9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DF07AA3-B7FE-4652-93CC-3B6081D01067}"/>
              </a:ext>
            </a:extLst>
          </p:cNvPr>
          <p:cNvSpPr/>
          <p:nvPr/>
        </p:nvSpPr>
        <p:spPr>
          <a:xfrm>
            <a:off x="5952283" y="1626781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IMU</a:t>
            </a:r>
            <a:endParaRPr lang="ko-KR" altLang="en-US" sz="9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036D120-DE6B-4CD2-98ED-D192046B4789}"/>
              </a:ext>
            </a:extLst>
          </p:cNvPr>
          <p:cNvSpPr/>
          <p:nvPr/>
        </p:nvSpPr>
        <p:spPr>
          <a:xfrm>
            <a:off x="5952283" y="237106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GPS</a:t>
            </a:r>
            <a:endParaRPr lang="ko-KR" altLang="en-US" sz="9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9BAE08-39E5-4122-9D60-805B92B57E4A}"/>
              </a:ext>
            </a:extLst>
          </p:cNvPr>
          <p:cNvSpPr/>
          <p:nvPr/>
        </p:nvSpPr>
        <p:spPr>
          <a:xfrm>
            <a:off x="4882116" y="311533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EPD</a:t>
            </a:r>
            <a:endParaRPr lang="ko-KR" altLang="en-US" sz="9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988B8E-E905-4347-9F9C-C51B450DC1AC}"/>
              </a:ext>
            </a:extLst>
          </p:cNvPr>
          <p:cNvSpPr/>
          <p:nvPr/>
        </p:nvSpPr>
        <p:spPr>
          <a:xfrm>
            <a:off x="5952283" y="311533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ROM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4AA426E-3630-4504-AC7D-9E93EFC0B5E0}"/>
              </a:ext>
            </a:extLst>
          </p:cNvPr>
          <p:cNvSpPr/>
          <p:nvPr/>
        </p:nvSpPr>
        <p:spPr>
          <a:xfrm>
            <a:off x="3632080" y="528969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FM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50EDF06-DDEC-4F32-AF11-C66155FBB9FA}"/>
              </a:ext>
            </a:extLst>
          </p:cNvPr>
          <p:cNvSpPr/>
          <p:nvPr/>
        </p:nvSpPr>
        <p:spPr>
          <a:xfrm>
            <a:off x="2582293" y="529604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CODEC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1B9D07-5DC8-49CB-911B-98C5CFBAE088}"/>
              </a:ext>
            </a:extLst>
          </p:cNvPr>
          <p:cNvSpPr/>
          <p:nvPr/>
        </p:nvSpPr>
        <p:spPr>
          <a:xfrm>
            <a:off x="4468510" y="528970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SD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3578F03-3C47-4491-9EC8-AD2F7016762F}"/>
              </a:ext>
            </a:extLst>
          </p:cNvPr>
          <p:cNvSpPr/>
          <p:nvPr/>
        </p:nvSpPr>
        <p:spPr>
          <a:xfrm>
            <a:off x="6843823" y="3115338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LEDx3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8E13F2F-47BF-4CCE-8D2A-F1AC852F7881}"/>
              </a:ext>
            </a:extLst>
          </p:cNvPr>
          <p:cNvSpPr/>
          <p:nvPr/>
        </p:nvSpPr>
        <p:spPr>
          <a:xfrm>
            <a:off x="6843823" y="237105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BTNx8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0FB9A6A-A11C-4684-B81E-0187066477AC}"/>
              </a:ext>
            </a:extLst>
          </p:cNvPr>
          <p:cNvSpPr/>
          <p:nvPr/>
        </p:nvSpPr>
        <p:spPr>
          <a:xfrm>
            <a:off x="4882116" y="162678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MCU</a:t>
            </a:r>
            <a:endParaRPr lang="ko-KR" altLang="en-US" sz="9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ABB9E1-9CC5-4AD0-9D48-F8403BC14D5A}"/>
              </a:ext>
            </a:extLst>
          </p:cNvPr>
          <p:cNvSpPr/>
          <p:nvPr/>
        </p:nvSpPr>
        <p:spPr>
          <a:xfrm>
            <a:off x="3919870" y="3115338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MUL</a:t>
            </a:r>
            <a:endParaRPr lang="ko-KR" altLang="en-US" sz="9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E7226E4-423D-458C-BA61-EB9CF545B9AC}"/>
              </a:ext>
            </a:extLst>
          </p:cNvPr>
          <p:cNvCxnSpPr>
            <a:stCxn id="2" idx="3"/>
            <a:endCxn id="56" idx="0"/>
          </p:cNvCxnSpPr>
          <p:nvPr/>
        </p:nvCxnSpPr>
        <p:spPr>
          <a:xfrm>
            <a:off x="2732567" y="4714655"/>
            <a:ext cx="2054920" cy="575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F557A82-EE31-4E67-988A-0FD60766CEA2}"/>
              </a:ext>
            </a:extLst>
          </p:cNvPr>
          <p:cNvCxnSpPr>
            <a:stCxn id="2" idx="0"/>
            <a:endCxn id="59" idx="1"/>
          </p:cNvCxnSpPr>
          <p:nvPr/>
        </p:nvCxnSpPr>
        <p:spPr>
          <a:xfrm rot="5400000" flipH="1" flipV="1">
            <a:off x="2417577" y="1936455"/>
            <a:ext cx="2460553" cy="246852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5201270-FBEB-4558-8644-0EE44C3FA52E}"/>
              </a:ext>
            </a:extLst>
          </p:cNvPr>
          <p:cNvCxnSpPr>
            <a:stCxn id="60" idx="3"/>
          </p:cNvCxnSpPr>
          <p:nvPr/>
        </p:nvCxnSpPr>
        <p:spPr>
          <a:xfrm>
            <a:off x="4557824" y="3428999"/>
            <a:ext cx="324292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1F8B939-FCE9-4C3A-8323-D9929248BBAB}"/>
              </a:ext>
            </a:extLst>
          </p:cNvPr>
          <p:cNvCxnSpPr>
            <a:cxnSpLocks/>
          </p:cNvCxnSpPr>
          <p:nvPr/>
        </p:nvCxnSpPr>
        <p:spPr>
          <a:xfrm rot="5400000">
            <a:off x="4289352" y="2203597"/>
            <a:ext cx="861237" cy="9622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5F3313B-37BD-4601-8F70-0CFB6D265BBD}"/>
              </a:ext>
            </a:extLst>
          </p:cNvPr>
          <p:cNvCxnSpPr>
            <a:stCxn id="2" idx="0"/>
            <a:endCxn id="60" idx="1"/>
          </p:cNvCxnSpPr>
          <p:nvPr/>
        </p:nvCxnSpPr>
        <p:spPr>
          <a:xfrm rot="5400000" flipH="1" flipV="1">
            <a:off x="2680733" y="3161857"/>
            <a:ext cx="971995" cy="15062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4C65540-7C30-4A06-9D27-5541F33FD820}"/>
              </a:ext>
            </a:extLst>
          </p:cNvPr>
          <p:cNvCxnSpPr>
            <a:cxnSpLocks/>
            <a:stCxn id="2" idx="3"/>
            <a:endCxn id="55" idx="0"/>
          </p:cNvCxnSpPr>
          <p:nvPr/>
        </p:nvCxnSpPr>
        <p:spPr>
          <a:xfrm>
            <a:off x="2732567" y="4714655"/>
            <a:ext cx="168703" cy="581394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EF64D6F-5928-4DFD-B3DD-8DC23067F385}"/>
              </a:ext>
            </a:extLst>
          </p:cNvPr>
          <p:cNvCxnSpPr>
            <a:stCxn id="2" idx="3"/>
            <a:endCxn id="49" idx="0"/>
          </p:cNvCxnSpPr>
          <p:nvPr/>
        </p:nvCxnSpPr>
        <p:spPr>
          <a:xfrm>
            <a:off x="2732567" y="4714655"/>
            <a:ext cx="1218490" cy="5750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0C08C4A-088F-4D0F-9EDD-D336BD9FF199}"/>
              </a:ext>
            </a:extLst>
          </p:cNvPr>
          <p:cNvCxnSpPr>
            <a:stCxn id="59" idx="3"/>
            <a:endCxn id="45" idx="1"/>
          </p:cNvCxnSpPr>
          <p:nvPr/>
        </p:nvCxnSpPr>
        <p:spPr>
          <a:xfrm>
            <a:off x="5520070" y="1940441"/>
            <a:ext cx="432213" cy="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A1E10AE-4B9B-48EE-AFCF-EE4E8B7F2F33}"/>
              </a:ext>
            </a:extLst>
          </p:cNvPr>
          <p:cNvCxnSpPr>
            <a:stCxn id="59" idx="3"/>
            <a:endCxn id="46" idx="1"/>
          </p:cNvCxnSpPr>
          <p:nvPr/>
        </p:nvCxnSpPr>
        <p:spPr>
          <a:xfrm>
            <a:off x="5520070" y="1940441"/>
            <a:ext cx="432213" cy="7442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E84C4CB-BD4B-4581-89BD-42146119F245}"/>
              </a:ext>
            </a:extLst>
          </p:cNvPr>
          <p:cNvCxnSpPr>
            <a:stCxn id="59" idx="3"/>
            <a:endCxn id="48" idx="1"/>
          </p:cNvCxnSpPr>
          <p:nvPr/>
        </p:nvCxnSpPr>
        <p:spPr>
          <a:xfrm>
            <a:off x="5520070" y="1940441"/>
            <a:ext cx="432213" cy="1488559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0023EB8-5A23-4910-91B0-861E64A48B0B}"/>
              </a:ext>
            </a:extLst>
          </p:cNvPr>
          <p:cNvCxnSpPr>
            <a:stCxn id="59" idx="0"/>
            <a:endCxn id="58" idx="0"/>
          </p:cNvCxnSpPr>
          <p:nvPr/>
        </p:nvCxnSpPr>
        <p:spPr>
          <a:xfrm rot="16200000" flipH="1">
            <a:off x="5809806" y="1018066"/>
            <a:ext cx="744279" cy="1961707"/>
          </a:xfrm>
          <a:prstGeom prst="bentConnector3">
            <a:avLst>
              <a:gd name="adj1" fmla="val -307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5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131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강우 천</dc:creator>
  <cp:lastModifiedBy>천강우(Kangwoo Cheon)</cp:lastModifiedBy>
  <cp:revision>32</cp:revision>
  <dcterms:created xsi:type="dcterms:W3CDTF">2018-11-21T08:17:33Z</dcterms:created>
  <dcterms:modified xsi:type="dcterms:W3CDTF">2019-01-18T04:23:11Z</dcterms:modified>
</cp:coreProperties>
</file>