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F789-FF16-4F87-AE30-C9216543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C871C-3A93-426B-95E9-8FCF5FB41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B3D5-B5FC-4BFD-B539-1D6EBB4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0C75A-98D9-4C20-AAFE-844C811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FA58-D7FD-4925-A9E8-727CDEF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DE97-50DE-40E2-A6BC-8E222454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A9A6-EA84-4D98-87BA-D891BE7D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D947-C600-47B5-B015-5235BC6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46AF-D56E-4090-9873-3B52FBF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1BA-CFB8-4CF1-9DD0-5352888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A7F79-5DAE-4170-90F4-7B7DA780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3F81C-46B8-4763-B268-252621AC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70A8B-F6D6-4E41-99E0-1FBD9AC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8CB5-97D1-4C75-8CFD-4033BB9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FEC3A-C3C8-41E2-98AD-718B3F93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473C-3536-4A6B-8A90-4DB96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06E64-DC2C-4536-A278-773A902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4E336-0878-45B9-9D9C-BCAD84D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BB06-D248-428F-B9CF-67766F1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7BD3-981D-445C-9C7B-DECADC81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ACDA-D625-4C12-9A5B-E18095E8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E44B0-0D2C-47DF-BED1-C52EF2C9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A132-5729-4A8F-B816-571FD83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882A-5DED-46F4-9818-5CC4F09A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C17C0-D275-4157-BFAF-9A81DCF7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6DFC-DEE4-488F-AC81-0F8C197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3FF5-8D1B-4624-A7DB-A2077710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51837-9DAE-42B0-8AF6-75FA25F3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BFA11-9484-4481-BE6B-581474B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CB046-28A5-4658-81FC-83520E8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0ECA-2DF6-4170-9142-672870F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47D2-9989-42B5-B430-7CD4B0F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E41E8-BAC5-473A-BE6D-8B1C12F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82685-0CC1-4825-A71C-FCBEE71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45B7B-428D-4E32-9750-19E33AF0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BC43B-62CB-4FF5-BCCA-3C1C3913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5B562-0AE0-468D-9075-8770B352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FD741-029F-4E6F-944C-9E5C287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DFA73-C1B0-4888-A0A6-D7AB1407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24BE-F4A2-468A-B6B7-832F59D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BBA5F-DD59-452E-9D75-DA8368B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6DD01-29D3-4958-A328-F489C9C1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6EC3F-DC32-4ECA-BF4B-F94C91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807C6-2240-4642-B954-B6D01BA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7F6E4-2EA6-4057-89E6-6AA96DC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BB65B-A0B9-46A8-BBBC-6DF2A25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CA42-D12B-4027-A5A6-A6C55817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3DD4A-CE10-47F3-964D-5F375586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0240B-2B3A-4DE3-A20C-7E7221F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6201A-C8E8-410F-A761-4A26884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7FC47-6A78-4B3E-9867-7BA6DD6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A4F7E-EDC2-4674-BEDD-2EF688C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7C52-A304-4E5F-801F-6351F091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E9AB0-53D2-4A84-BD58-C2464C67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8655F-1CEF-4BB2-9EF7-2EE62C70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48CDA-81DE-438C-A5FC-CD37498B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C09B8-F693-4351-B4DB-947C22D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776F2-1C1D-4F11-982F-5FA9149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41677-6715-4449-B45F-8430CCF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7250-8394-49C1-B9A6-67A911F3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32124-89F8-446C-8713-87A5F7EC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316-7332-4585-BE20-51321A1722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8C1F-42AD-48C3-8511-E6F690C4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C32F-35A5-4BC6-8A95-A0F4B20D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E72430-55D7-4BF7-9B1E-4825350F95B4}"/>
              </a:ext>
            </a:extLst>
          </p:cNvPr>
          <p:cNvSpPr/>
          <p:nvPr/>
        </p:nvSpPr>
        <p:spPr>
          <a:xfrm>
            <a:off x="2702010" y="1961446"/>
            <a:ext cx="1696994" cy="153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39FEA-7192-4802-8FB9-B84B2401175E}"/>
              </a:ext>
            </a:extLst>
          </p:cNvPr>
          <p:cNvSpPr/>
          <p:nvPr/>
        </p:nvSpPr>
        <p:spPr>
          <a:xfrm>
            <a:off x="7521146" y="1961446"/>
            <a:ext cx="196884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08EE63-8E81-4FBA-8C96-09183F3F1920}"/>
              </a:ext>
            </a:extLst>
          </p:cNvPr>
          <p:cNvCxnSpPr/>
          <p:nvPr/>
        </p:nvCxnSpPr>
        <p:spPr>
          <a:xfrm>
            <a:off x="9580605" y="4927067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1C5171-4E67-4C63-9807-5251F63F559A}"/>
              </a:ext>
            </a:extLst>
          </p:cNvPr>
          <p:cNvSpPr txBox="1"/>
          <p:nvPr/>
        </p:nvSpPr>
        <p:spPr>
          <a:xfrm>
            <a:off x="10132541" y="4742401"/>
            <a:ext cx="840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HDMI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366FE9-8B22-4E93-9914-C2A7D800AD0A}"/>
              </a:ext>
            </a:extLst>
          </p:cNvPr>
          <p:cNvCxnSpPr/>
          <p:nvPr/>
        </p:nvCxnSpPr>
        <p:spPr>
          <a:xfrm>
            <a:off x="9580605" y="4502133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0A8DDA-6F55-486A-AAB0-9789A92A6E5D}"/>
              </a:ext>
            </a:extLst>
          </p:cNvPr>
          <p:cNvSpPr txBox="1"/>
          <p:nvPr/>
        </p:nvSpPr>
        <p:spPr>
          <a:xfrm>
            <a:off x="10132541" y="4317467"/>
            <a:ext cx="12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USB-OTG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B94EEB-9A0A-473D-8CFC-DE60CBCB85CD}"/>
              </a:ext>
            </a:extLst>
          </p:cNvPr>
          <p:cNvCxnSpPr/>
          <p:nvPr/>
        </p:nvCxnSpPr>
        <p:spPr>
          <a:xfrm>
            <a:off x="9580605" y="5330721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95507F-BCA8-4E33-A2BB-D38BA37BE5BF}"/>
              </a:ext>
            </a:extLst>
          </p:cNvPr>
          <p:cNvSpPr txBox="1"/>
          <p:nvPr/>
        </p:nvSpPr>
        <p:spPr>
          <a:xfrm>
            <a:off x="10132541" y="5146055"/>
            <a:ext cx="1433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SD-Image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FD29D-0850-4F91-AEB2-F1CCDA26DFD2}"/>
              </a:ext>
            </a:extLst>
          </p:cNvPr>
          <p:cNvSpPr/>
          <p:nvPr/>
        </p:nvSpPr>
        <p:spPr>
          <a:xfrm>
            <a:off x="2702010" y="3976282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64C4F3-21B4-485F-956E-BE8AE4A21CC0}"/>
              </a:ext>
            </a:extLst>
          </p:cNvPr>
          <p:cNvSpPr/>
          <p:nvPr/>
        </p:nvSpPr>
        <p:spPr>
          <a:xfrm>
            <a:off x="5189836" y="3980400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E1F2D-3F91-4F58-9E86-69E8265DEBD4}"/>
              </a:ext>
            </a:extLst>
          </p:cNvPr>
          <p:cNvSpPr/>
          <p:nvPr/>
        </p:nvSpPr>
        <p:spPr>
          <a:xfrm>
            <a:off x="1394255" y="185229"/>
            <a:ext cx="8184290" cy="66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Display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5B923-363E-4285-BEFF-1E1DDF35D24D}"/>
              </a:ext>
            </a:extLst>
          </p:cNvPr>
          <p:cNvSpPr/>
          <p:nvPr/>
        </p:nvSpPr>
        <p:spPr>
          <a:xfrm>
            <a:off x="4967415" y="2651369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00915-C557-421C-B675-4446FD50A49B}"/>
              </a:ext>
            </a:extLst>
          </p:cNvPr>
          <p:cNvSpPr/>
          <p:nvPr/>
        </p:nvSpPr>
        <p:spPr>
          <a:xfrm>
            <a:off x="4967416" y="1940166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 Module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7776A4-0350-491B-AC7A-C3C0CF590A10}"/>
              </a:ext>
            </a:extLst>
          </p:cNvPr>
          <p:cNvSpPr/>
          <p:nvPr/>
        </p:nvSpPr>
        <p:spPr>
          <a:xfrm>
            <a:off x="7522026" y="6036774"/>
            <a:ext cx="196884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SD-Storage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0F976-E446-4D0D-B904-6CFAF6C1DBFD}"/>
              </a:ext>
            </a:extLst>
          </p:cNvPr>
          <p:cNvSpPr/>
          <p:nvPr/>
        </p:nvSpPr>
        <p:spPr>
          <a:xfrm>
            <a:off x="1309406" y="2854961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Key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14F06E-5DD0-4224-937B-D9C71E5DF105}"/>
              </a:ext>
            </a:extLst>
          </p:cNvPr>
          <p:cNvSpPr/>
          <p:nvPr/>
        </p:nvSpPr>
        <p:spPr>
          <a:xfrm>
            <a:off x="1305700" y="2102524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Function Keys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D867C6-3233-49C9-912F-CDCF7C03CDD0}"/>
              </a:ext>
            </a:extLst>
          </p:cNvPr>
          <p:cNvSpPr/>
          <p:nvPr/>
        </p:nvSpPr>
        <p:spPr>
          <a:xfrm>
            <a:off x="5101280" y="6036774"/>
            <a:ext cx="1841156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Audio AMP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19CA1-817D-4C64-A418-8BE4B0D28F24}"/>
              </a:ext>
            </a:extLst>
          </p:cNvPr>
          <p:cNvSpPr/>
          <p:nvPr/>
        </p:nvSpPr>
        <p:spPr>
          <a:xfrm>
            <a:off x="2702010" y="5009216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B724A4-9B16-4D5D-BCE8-6BB693B55B83}"/>
              </a:ext>
            </a:extLst>
          </p:cNvPr>
          <p:cNvSpPr/>
          <p:nvPr/>
        </p:nvSpPr>
        <p:spPr>
          <a:xfrm>
            <a:off x="1317026" y="6003138"/>
            <a:ext cx="108945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Speaker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6E9DB2-AC26-4F26-A5AF-2C5356F509F9}"/>
              </a:ext>
            </a:extLst>
          </p:cNvPr>
          <p:cNvSpPr/>
          <p:nvPr/>
        </p:nvSpPr>
        <p:spPr>
          <a:xfrm>
            <a:off x="1305700" y="3979944"/>
            <a:ext cx="1089454" cy="76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USB-Power</a:t>
            </a:r>
            <a:endParaRPr lang="ko-KR" altLang="en-US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2A135B-38AE-4FB6-9017-F0C557FCD6F4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3118021" y="4742401"/>
            <a:ext cx="0" cy="2668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AA88A-83F6-466D-B599-A7D6991307EB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 flipV="1">
            <a:off x="2395154" y="4359342"/>
            <a:ext cx="306856" cy="1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33C70B1-47CE-46F8-97B5-036438A0F009}"/>
              </a:ext>
            </a:extLst>
          </p:cNvPr>
          <p:cNvSpPr/>
          <p:nvPr/>
        </p:nvSpPr>
        <p:spPr>
          <a:xfrm>
            <a:off x="4050958" y="3709467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3580E49-7AEF-4E12-9E26-CC5A9FA46397}"/>
              </a:ext>
            </a:extLst>
          </p:cNvPr>
          <p:cNvCxnSpPr>
            <a:stCxn id="13" idx="3"/>
            <a:endCxn id="30" idx="4"/>
          </p:cNvCxnSpPr>
          <p:nvPr/>
        </p:nvCxnSpPr>
        <p:spPr>
          <a:xfrm flipV="1">
            <a:off x="3534032" y="3976282"/>
            <a:ext cx="649761" cy="38306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79AA8D-05E3-4E4F-8C72-39ABD949C42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34032" y="4359342"/>
            <a:ext cx="1655804" cy="411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6078B77-E113-49B8-8D39-308B815A627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6021858" y="3790246"/>
            <a:ext cx="1499288" cy="57321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61CA619-F41C-4331-982A-6C061C19886C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16200000" flipH="1">
            <a:off x="5168725" y="5183640"/>
            <a:ext cx="1290255" cy="4160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D6F6D20-4F30-4AE7-BE14-33445EA46C55}"/>
              </a:ext>
            </a:extLst>
          </p:cNvPr>
          <p:cNvSpPr/>
          <p:nvPr/>
        </p:nvSpPr>
        <p:spPr>
          <a:xfrm>
            <a:off x="6214627" y="3275060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B6D4E2D-26DB-4CFE-AB72-D7D6D89E1A08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3534032" y="3408468"/>
            <a:ext cx="2680595" cy="950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4979069-FF6A-4AA1-8DB0-DA6E4C9B7B41}"/>
              </a:ext>
            </a:extLst>
          </p:cNvPr>
          <p:cNvCxnSpPr>
            <a:cxnSpLocks/>
            <a:stCxn id="42" idx="0"/>
            <a:endCxn id="16" idx="3"/>
          </p:cNvCxnSpPr>
          <p:nvPr/>
        </p:nvCxnSpPr>
        <p:spPr>
          <a:xfrm rot="16200000" flipV="1">
            <a:off x="6009940" y="2937538"/>
            <a:ext cx="349440" cy="325604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0AA22F-DE8A-4287-824E-32A0D406C9DE}"/>
              </a:ext>
            </a:extLst>
          </p:cNvPr>
          <p:cNvCxnSpPr>
            <a:cxnSpLocks/>
            <a:stCxn id="42" idx="0"/>
            <a:endCxn id="17" idx="3"/>
          </p:cNvCxnSpPr>
          <p:nvPr/>
        </p:nvCxnSpPr>
        <p:spPr>
          <a:xfrm rot="16200000" flipV="1">
            <a:off x="5654340" y="2581937"/>
            <a:ext cx="1060643" cy="325603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88C2A2-8101-47A6-86DD-5E3EFDCBED97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4399004" y="2214417"/>
            <a:ext cx="568412" cy="513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B18DDB6-4601-48FC-8A88-3A197A343911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4399004" y="2727565"/>
            <a:ext cx="568411" cy="198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6468C1B-B905-4D3A-8639-2AA4F3620EA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rot="10800000">
            <a:off x="2395154" y="2343825"/>
            <a:ext cx="306856" cy="383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B1BAA5E-3AD1-4B89-A84F-7F3FAB21C744}"/>
              </a:ext>
            </a:extLst>
          </p:cNvPr>
          <p:cNvCxnSpPr>
            <a:stCxn id="5" idx="1"/>
            <a:endCxn id="19" idx="3"/>
          </p:cNvCxnSpPr>
          <p:nvPr/>
        </p:nvCxnSpPr>
        <p:spPr>
          <a:xfrm rot="10800000" flipV="1">
            <a:off x="2398860" y="2727565"/>
            <a:ext cx="303150" cy="368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D6AA03C-F356-4224-A25B-03175C8EA3EA}"/>
              </a:ext>
            </a:extLst>
          </p:cNvPr>
          <p:cNvSpPr/>
          <p:nvPr/>
        </p:nvSpPr>
        <p:spPr>
          <a:xfrm>
            <a:off x="5319581" y="1276912"/>
            <a:ext cx="350110" cy="31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0873C0FE-DA2F-4DFE-98EA-32356D958A2F}"/>
              </a:ext>
            </a:extLst>
          </p:cNvPr>
          <p:cNvCxnSpPr>
            <a:stCxn id="5" idx="0"/>
            <a:endCxn id="59" idx="1"/>
          </p:cNvCxnSpPr>
          <p:nvPr/>
        </p:nvCxnSpPr>
        <p:spPr>
          <a:xfrm rot="5400000" flipH="1" flipV="1">
            <a:off x="4171636" y="813501"/>
            <a:ext cx="526817" cy="1769074"/>
          </a:xfrm>
          <a:prstGeom prst="bentConnector2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340C367-023F-47A5-B942-DC79FDB02BDA}"/>
              </a:ext>
            </a:extLst>
          </p:cNvPr>
          <p:cNvCxnSpPr>
            <a:stCxn id="59" idx="3"/>
            <a:endCxn id="4" idx="0"/>
          </p:cNvCxnSpPr>
          <p:nvPr/>
        </p:nvCxnSpPr>
        <p:spPr>
          <a:xfrm>
            <a:off x="5669691" y="1434629"/>
            <a:ext cx="2835877" cy="52681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281080-CDD7-46AB-B721-60ACD8AC8D87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486400" y="1269467"/>
            <a:ext cx="8236" cy="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90B7A21-DD61-4F77-84E6-53CF3AADE3A8}"/>
              </a:ext>
            </a:extLst>
          </p:cNvPr>
          <p:cNvCxnSpPr>
            <a:stCxn id="30" idx="0"/>
            <a:endCxn id="5" idx="2"/>
          </p:cNvCxnSpPr>
          <p:nvPr/>
        </p:nvCxnSpPr>
        <p:spPr>
          <a:xfrm rot="16200000" flipV="1">
            <a:off x="3759258" y="3284932"/>
            <a:ext cx="215784" cy="633286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3649ED-AA91-4639-84F4-F79D4F2C6708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2406480" y="6277389"/>
            <a:ext cx="2694800" cy="3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C1CA27F-9FBF-4147-A750-826262253C3F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8297144" y="5827470"/>
            <a:ext cx="417728" cy="8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BCA8E1D-78E7-4F19-B282-3FEA94079A78}"/>
              </a:ext>
            </a:extLst>
          </p:cNvPr>
          <p:cNvCxnSpPr>
            <a:cxnSpLocks/>
            <a:stCxn id="83" idx="0"/>
            <a:endCxn id="86" idx="0"/>
          </p:cNvCxnSpPr>
          <p:nvPr/>
        </p:nvCxnSpPr>
        <p:spPr>
          <a:xfrm rot="5400000" flipH="1" flipV="1">
            <a:off x="6035235" y="-335528"/>
            <a:ext cx="14397" cy="4606363"/>
          </a:xfrm>
          <a:prstGeom prst="bentConnector3">
            <a:avLst>
              <a:gd name="adj1" fmla="val 1687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5F1F35C-AB0E-45E2-B21E-804D7AED9B8E}"/>
              </a:ext>
            </a:extLst>
          </p:cNvPr>
          <p:cNvCxnSpPr>
            <a:cxnSpLocks/>
            <a:stCxn id="59" idx="0"/>
            <a:endCxn id="15" idx="2"/>
          </p:cNvCxnSpPr>
          <p:nvPr/>
        </p:nvCxnSpPr>
        <p:spPr>
          <a:xfrm flipH="1" flipV="1">
            <a:off x="5486400" y="849058"/>
            <a:ext cx="8236" cy="42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3D62FA90-5BDB-4192-8719-DDA32E76A39F}"/>
              </a:ext>
            </a:extLst>
          </p:cNvPr>
          <p:cNvSpPr/>
          <p:nvPr/>
        </p:nvSpPr>
        <p:spPr>
          <a:xfrm>
            <a:off x="3666441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A7BE98C-EBDD-4913-9D29-2042F68BFBF4}"/>
              </a:ext>
            </a:extLst>
          </p:cNvPr>
          <p:cNvSpPr/>
          <p:nvPr/>
        </p:nvSpPr>
        <p:spPr>
          <a:xfrm>
            <a:off x="8269415" y="1960454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C642F1-D6F3-4636-86A1-B6D4020DC051}"/>
              </a:ext>
            </a:extLst>
          </p:cNvPr>
          <p:cNvCxnSpPr>
            <a:cxnSpLocks/>
            <a:stCxn id="21" idx="3"/>
            <a:endCxn id="99" idx="2"/>
          </p:cNvCxnSpPr>
          <p:nvPr/>
        </p:nvCxnSpPr>
        <p:spPr>
          <a:xfrm flipV="1">
            <a:off x="6942436" y="5405951"/>
            <a:ext cx="587148" cy="905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4A877FD-57CB-4C20-A0D3-B50BCA0D1A0B}"/>
              </a:ext>
            </a:extLst>
          </p:cNvPr>
          <p:cNvSpPr/>
          <p:nvPr/>
        </p:nvSpPr>
        <p:spPr>
          <a:xfrm>
            <a:off x="7529584" y="5330721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728D54-B838-4105-9F40-F6D93B186F66}"/>
              </a:ext>
            </a:extLst>
          </p:cNvPr>
          <p:cNvSpPr txBox="1"/>
          <p:nvPr/>
        </p:nvSpPr>
        <p:spPr>
          <a:xfrm>
            <a:off x="6214627" y="120904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SPI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E94E8F-552F-4861-BDAE-246135A9C5AA}"/>
              </a:ext>
            </a:extLst>
          </p:cNvPr>
          <p:cNvSpPr txBox="1"/>
          <p:nvPr/>
        </p:nvSpPr>
        <p:spPr>
          <a:xfrm>
            <a:off x="6214627" y="153437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98806-1657-400B-8931-796E87533C09}"/>
              </a:ext>
            </a:extLst>
          </p:cNvPr>
          <p:cNvSpPr txBox="1"/>
          <p:nvPr/>
        </p:nvSpPr>
        <p:spPr>
          <a:xfrm>
            <a:off x="7087629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PWM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C05283-1652-4F9F-9F9F-5B2C86D3278C}"/>
              </a:ext>
            </a:extLst>
          </p:cNvPr>
          <p:cNvSpPr txBox="1"/>
          <p:nvPr/>
        </p:nvSpPr>
        <p:spPr>
          <a:xfrm>
            <a:off x="8345615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SDIO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5257F5B-42E1-421D-84A6-A96D0857CC44}"/>
              </a:ext>
            </a:extLst>
          </p:cNvPr>
          <p:cNvSpPr txBox="1"/>
          <p:nvPr/>
        </p:nvSpPr>
        <p:spPr>
          <a:xfrm>
            <a:off x="4439057" y="201470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I2C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14175-92F9-41B6-8181-3A21AD4CF862}"/>
              </a:ext>
            </a:extLst>
          </p:cNvPr>
          <p:cNvSpPr txBox="1"/>
          <p:nvPr/>
        </p:nvSpPr>
        <p:spPr>
          <a:xfrm>
            <a:off x="4431950" y="2912986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044C27A-FA07-4195-BBEC-2885EF13C0F6}"/>
              </a:ext>
            </a:extLst>
          </p:cNvPr>
          <p:cNvSpPr/>
          <p:nvPr/>
        </p:nvSpPr>
        <p:spPr>
          <a:xfrm>
            <a:off x="1317026" y="1414253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9BF1617-082E-4033-8CF0-7B723F1C0757}"/>
              </a:ext>
            </a:extLst>
          </p:cNvPr>
          <p:cNvSpPr/>
          <p:nvPr/>
        </p:nvSpPr>
        <p:spPr>
          <a:xfrm>
            <a:off x="3219415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0C0DE6BE-CEF4-4EA4-A1B0-1717B5B26BB5}"/>
              </a:ext>
            </a:extLst>
          </p:cNvPr>
          <p:cNvCxnSpPr>
            <a:stCxn id="120" idx="0"/>
            <a:endCxn id="111" idx="3"/>
          </p:cNvCxnSpPr>
          <p:nvPr/>
        </p:nvCxnSpPr>
        <p:spPr>
          <a:xfrm rot="16200000" flipV="1">
            <a:off x="2689704" y="1372329"/>
            <a:ext cx="319298" cy="8857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272739A-C954-4A3D-B331-99E984CF6431}"/>
              </a:ext>
            </a:extLst>
          </p:cNvPr>
          <p:cNvCxnSpPr>
            <a:cxnSpLocks/>
            <a:stCxn id="13" idx="0"/>
            <a:endCxn id="111" idx="1"/>
          </p:cNvCxnSpPr>
          <p:nvPr/>
        </p:nvCxnSpPr>
        <p:spPr>
          <a:xfrm rot="16200000" flipV="1">
            <a:off x="1057160" y="1915420"/>
            <a:ext cx="2320729" cy="1800995"/>
          </a:xfrm>
          <a:prstGeom prst="bentConnector4">
            <a:avLst>
              <a:gd name="adj1" fmla="val 10653"/>
              <a:gd name="adj2" fmla="val 112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강우 천</dc:creator>
  <cp:lastModifiedBy>강우 천</cp:lastModifiedBy>
  <cp:revision>9</cp:revision>
  <dcterms:created xsi:type="dcterms:W3CDTF">2018-11-21T08:17:33Z</dcterms:created>
  <dcterms:modified xsi:type="dcterms:W3CDTF">2018-11-21T08:43:08Z</dcterms:modified>
</cp:coreProperties>
</file>